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29926"/>
            <a:ext cx="12192000" cy="4028074"/>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93939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9305162" y="3063305"/>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3728521"/>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4436324"/>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5105893"/>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7A7A7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3" name="TextBox 22"/>
          <p:cNvSpPr txBox="1"/>
          <p:nvPr/>
        </p:nvSpPr>
        <p:spPr>
          <a:xfrm>
            <a:off x="5802645" y="246389"/>
            <a:ext cx="2958025" cy="137160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endParaRPr lang="en-US" sz="4400" b="1" dirty="0">
              <a:latin typeface="Candara" panose="020E0502030303020204" pitchFamily="34" charset="0"/>
            </a:endParaRPr>
          </a:p>
        </p:txBody>
      </p:sp>
      <p:sp>
        <p:nvSpPr>
          <p:cNvPr id="24" name="TextBox 23"/>
          <p:cNvSpPr txBox="1"/>
          <p:nvPr/>
        </p:nvSpPr>
        <p:spPr>
          <a:xfrm>
            <a:off x="525560" y="1782976"/>
            <a:ext cx="8235110" cy="738664"/>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9567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1000" fill="hold"/>
                                        <p:tgtEl>
                                          <p:spTgt spid="2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16" presetClass="entr" presetSubtype="4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outHorizontal)">
                                      <p:cBhvr>
                                        <p:cTn id="24" dur="500"/>
                                        <p:tgtEl>
                                          <p:spTgt spid="3"/>
                                        </p:tgtEl>
                                      </p:cBhvr>
                                    </p:animEffect>
                                  </p:childTnLst>
                                </p:cTn>
                              </p:par>
                            </p:childTnLst>
                          </p:cTn>
                        </p:par>
                        <p:par>
                          <p:cTn id="25" fill="hold">
                            <p:stCondLst>
                              <p:cond delay="3250"/>
                            </p:stCondLst>
                            <p:childTnLst>
                              <p:par>
                                <p:cTn id="26" presetID="23" presetClass="entr" presetSubtype="52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 calcmode="lin" valueType="num">
                                      <p:cBhvr>
                                        <p:cTn id="30" dur="500" fill="hold"/>
                                        <p:tgtEl>
                                          <p:spTgt spid="13"/>
                                        </p:tgtEl>
                                        <p:attrNameLst>
                                          <p:attrName>ppt_x</p:attrName>
                                        </p:attrNameLst>
                                      </p:cBhvr>
                                      <p:tavLst>
                                        <p:tav tm="0">
                                          <p:val>
                                            <p:fltVal val="0.5"/>
                                          </p:val>
                                        </p:tav>
                                        <p:tav tm="100000">
                                          <p:val>
                                            <p:strVal val="#ppt_x"/>
                                          </p:val>
                                        </p:tav>
                                      </p:tavLst>
                                    </p:anim>
                                    <p:anim calcmode="lin" valueType="num">
                                      <p:cBhvr>
                                        <p:cTn id="31" dur="500" fill="hold"/>
                                        <p:tgtEl>
                                          <p:spTgt spid="13"/>
                                        </p:tgtEl>
                                        <p:attrNameLst>
                                          <p:attrName>ppt_y</p:attrName>
                                        </p:attrNameLst>
                                      </p:cBhvr>
                                      <p:tavLst>
                                        <p:tav tm="0">
                                          <p:val>
                                            <p:fltVal val="0.5"/>
                                          </p:val>
                                        </p:tav>
                                        <p:tav tm="100000">
                                          <p:val>
                                            <p:strVal val="#ppt_y"/>
                                          </p:val>
                                        </p:tav>
                                      </p:tavLst>
                                    </p:anim>
                                  </p:childTnLst>
                                </p:cTn>
                              </p:par>
                            </p:childTnLst>
                          </p:cTn>
                        </p:par>
                        <p:par>
                          <p:cTn id="32" fill="hold">
                            <p:stCondLst>
                              <p:cond delay="3750"/>
                            </p:stCondLst>
                            <p:childTnLst>
                              <p:par>
                                <p:cTn id="33" presetID="23" presetClass="entr" presetSubtype="52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 calcmode="lin" valueType="num">
                                      <p:cBhvr>
                                        <p:cTn id="37" dur="500" fill="hold"/>
                                        <p:tgtEl>
                                          <p:spTgt spid="14"/>
                                        </p:tgtEl>
                                        <p:attrNameLst>
                                          <p:attrName>ppt_x</p:attrName>
                                        </p:attrNameLst>
                                      </p:cBhvr>
                                      <p:tavLst>
                                        <p:tav tm="0">
                                          <p:val>
                                            <p:fltVal val="0.5"/>
                                          </p:val>
                                        </p:tav>
                                        <p:tav tm="100000">
                                          <p:val>
                                            <p:strVal val="#ppt_x"/>
                                          </p:val>
                                        </p:tav>
                                      </p:tavLst>
                                    </p:anim>
                                    <p:anim calcmode="lin" valueType="num">
                                      <p:cBhvr>
                                        <p:cTn id="38" dur="500" fill="hold"/>
                                        <p:tgtEl>
                                          <p:spTgt spid="14"/>
                                        </p:tgtEl>
                                        <p:attrNameLst>
                                          <p:attrName>ppt_y</p:attrName>
                                        </p:attrNameLst>
                                      </p:cBhvr>
                                      <p:tavLst>
                                        <p:tav tm="0">
                                          <p:val>
                                            <p:fltVal val="0.5"/>
                                          </p:val>
                                        </p:tav>
                                        <p:tav tm="100000">
                                          <p:val>
                                            <p:strVal val="#ppt_y"/>
                                          </p:val>
                                        </p:tav>
                                      </p:tavLst>
                                    </p:anim>
                                  </p:childTnLst>
                                </p:cTn>
                              </p:par>
                            </p:childTnLst>
                          </p:cTn>
                        </p:par>
                        <p:par>
                          <p:cTn id="39" fill="hold">
                            <p:stCondLst>
                              <p:cond delay="4250"/>
                            </p:stCondLst>
                            <p:childTnLst>
                              <p:par>
                                <p:cTn id="40" presetID="23" presetClass="entr" presetSubtype="52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 calcmode="lin" valueType="num">
                                      <p:cBhvr>
                                        <p:cTn id="44" dur="500" fill="hold"/>
                                        <p:tgtEl>
                                          <p:spTgt spid="17"/>
                                        </p:tgtEl>
                                        <p:attrNameLst>
                                          <p:attrName>ppt_x</p:attrName>
                                        </p:attrNameLst>
                                      </p:cBhvr>
                                      <p:tavLst>
                                        <p:tav tm="0">
                                          <p:val>
                                            <p:fltVal val="0.5"/>
                                          </p:val>
                                        </p:tav>
                                        <p:tav tm="100000">
                                          <p:val>
                                            <p:strVal val="#ppt_x"/>
                                          </p:val>
                                        </p:tav>
                                      </p:tavLst>
                                    </p:anim>
                                    <p:anim calcmode="lin" valueType="num">
                                      <p:cBhvr>
                                        <p:cTn id="45" dur="500" fill="hold"/>
                                        <p:tgtEl>
                                          <p:spTgt spid="17"/>
                                        </p:tgtEl>
                                        <p:attrNameLst>
                                          <p:attrName>ppt_y</p:attrName>
                                        </p:attrNameLst>
                                      </p:cBhvr>
                                      <p:tavLst>
                                        <p:tav tm="0">
                                          <p:val>
                                            <p:fltVal val="0.5"/>
                                          </p:val>
                                        </p:tav>
                                        <p:tav tm="100000">
                                          <p:val>
                                            <p:strVal val="#ppt_y"/>
                                          </p:val>
                                        </p:tav>
                                      </p:tavLst>
                                    </p:anim>
                                  </p:childTnLst>
                                </p:cTn>
                              </p:par>
                            </p:childTnLst>
                          </p:cTn>
                        </p:par>
                        <p:par>
                          <p:cTn id="46" fill="hold">
                            <p:stCondLst>
                              <p:cond delay="4750"/>
                            </p:stCondLst>
                            <p:childTnLst>
                              <p:par>
                                <p:cTn id="47" presetID="23" presetClass="entr" presetSubtype="52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 calcmode="lin" valueType="num">
                                      <p:cBhvr>
                                        <p:cTn id="51" dur="500" fill="hold"/>
                                        <p:tgtEl>
                                          <p:spTgt spid="20"/>
                                        </p:tgtEl>
                                        <p:attrNameLst>
                                          <p:attrName>ppt_x</p:attrName>
                                        </p:attrNameLst>
                                      </p:cBhvr>
                                      <p:tavLst>
                                        <p:tav tm="0">
                                          <p:val>
                                            <p:fltVal val="0.5"/>
                                          </p:val>
                                        </p:tav>
                                        <p:tav tm="100000">
                                          <p:val>
                                            <p:strVal val="#ppt_x"/>
                                          </p:val>
                                        </p:tav>
                                      </p:tavLst>
                                    </p:anim>
                                    <p:anim calcmode="lin" valueType="num">
                                      <p:cBhvr>
                                        <p:cTn id="52"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1234</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2016-11-27T23:11:17Z</dcterms:modified>
</cp:coreProperties>
</file>