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3190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004062"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46"/>
          <p:cNvSpPr>
            <a:spLocks noChangeAspect="1"/>
          </p:cNvSpPr>
          <p:nvPr/>
        </p:nvSpPr>
        <p:spPr>
          <a:xfrm>
            <a:off x="3612769"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49"/>
          <p:cNvSpPr>
            <a:spLocks noChangeAspect="1"/>
          </p:cNvSpPr>
          <p:nvPr/>
        </p:nvSpPr>
        <p:spPr>
          <a:xfrm>
            <a:off x="6221476"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52"/>
          <p:cNvSpPr>
            <a:spLocks noChangeAspect="1"/>
          </p:cNvSpPr>
          <p:nvPr/>
        </p:nvSpPr>
        <p:spPr>
          <a:xfrm>
            <a:off x="8829962" y="2393582"/>
            <a:ext cx="2206320" cy="369096"/>
          </a:xfrm>
          <a:custGeom>
            <a:avLst/>
            <a:gdLst>
              <a:gd name="connsiteX0" fmla="*/ 313760 w 3031865"/>
              <a:gd name="connsiteY0" fmla="*/ 0 h 507205"/>
              <a:gd name="connsiteX1" fmla="*/ 2757545 w 3031865"/>
              <a:gd name="connsiteY1" fmla="*/ 0 h 507205"/>
              <a:gd name="connsiteX2" fmla="*/ 2757545 w 3031865"/>
              <a:gd name="connsiteY2" fmla="*/ 1777 h 507205"/>
              <a:gd name="connsiteX3" fmla="*/ 3031865 w 3031865"/>
              <a:gd name="connsiteY3" fmla="*/ 473509 h 507205"/>
              <a:gd name="connsiteX4" fmla="*/ 3029890 w 3031865"/>
              <a:gd name="connsiteY4" fmla="*/ 507205 h 507205"/>
              <a:gd name="connsiteX5" fmla="*/ 2485201 w 3031865"/>
              <a:gd name="connsiteY5" fmla="*/ 507205 h 507205"/>
              <a:gd name="connsiteX6" fmla="*/ 2484950 w 3031865"/>
              <a:gd name="connsiteY6" fmla="*/ 502920 h 507205"/>
              <a:gd name="connsiteX7" fmla="*/ 546916 w 3031865"/>
              <a:gd name="connsiteY7" fmla="*/ 502920 h 507205"/>
              <a:gd name="connsiteX8" fmla="*/ 546665 w 3031865"/>
              <a:gd name="connsiteY8" fmla="*/ 507205 h 507205"/>
              <a:gd name="connsiteX9" fmla="*/ 1976 w 3031865"/>
              <a:gd name="connsiteY9" fmla="*/ 507205 h 507205"/>
              <a:gd name="connsiteX10" fmla="*/ 0 w 3031865"/>
              <a:gd name="connsiteY10" fmla="*/ 473509 h 507205"/>
              <a:gd name="connsiteX11" fmla="*/ 274320 w 3031865"/>
              <a:gd name="connsiteY11" fmla="*/ 1777 h 507205"/>
              <a:gd name="connsiteX12" fmla="*/ 313760 w 3031865"/>
              <a:gd name="connsiteY12" fmla="*/ 8614 h 507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031865" h="507205">
                <a:moveTo>
                  <a:pt x="313760" y="0"/>
                </a:moveTo>
                <a:lnTo>
                  <a:pt x="2757545" y="0"/>
                </a:lnTo>
                <a:lnTo>
                  <a:pt x="2757545" y="1777"/>
                </a:lnTo>
                <a:cubicBezTo>
                  <a:pt x="2909048" y="1777"/>
                  <a:pt x="3031865" y="212979"/>
                  <a:pt x="3031865" y="473509"/>
                </a:cubicBezTo>
                <a:lnTo>
                  <a:pt x="3029890" y="507205"/>
                </a:lnTo>
                <a:lnTo>
                  <a:pt x="2485201" y="507205"/>
                </a:lnTo>
                <a:lnTo>
                  <a:pt x="2484950" y="502920"/>
                </a:lnTo>
                <a:lnTo>
                  <a:pt x="546916" y="502920"/>
                </a:lnTo>
                <a:lnTo>
                  <a:pt x="546665" y="507205"/>
                </a:lnTo>
                <a:lnTo>
                  <a:pt x="1976" y="507205"/>
                </a:lnTo>
                <a:lnTo>
                  <a:pt x="0" y="473509"/>
                </a:lnTo>
                <a:cubicBezTo>
                  <a:pt x="0" y="212979"/>
                  <a:pt x="122817" y="1777"/>
                  <a:pt x="274320" y="1777"/>
                </a:cubicBezTo>
                <a:lnTo>
                  <a:pt x="313760" y="8614"/>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p:cNvSpPr/>
          <p:nvPr/>
        </p:nvSpPr>
        <p:spPr>
          <a:xfrm>
            <a:off x="0" y="2743206"/>
            <a:ext cx="12192000" cy="602422"/>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42" name="Freeform 41"/>
          <p:cNvSpPr/>
          <p:nvPr/>
        </p:nvSpPr>
        <p:spPr>
          <a:xfrm rot="5400000">
            <a:off x="597632"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FE4A1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5400000">
            <a:off x="3206339"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5C9A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p:nvPr/>
        </p:nvSpPr>
        <p:spPr>
          <a:xfrm rot="5400000">
            <a:off x="5815046"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5400000">
            <a:off x="8423532" y="2770919"/>
            <a:ext cx="2743199" cy="1988527"/>
          </a:xfrm>
          <a:custGeom>
            <a:avLst/>
            <a:gdLst>
              <a:gd name="connsiteX0" fmla="*/ 0 w 6126478"/>
              <a:gd name="connsiteY0" fmla="*/ 4183598 h 4441051"/>
              <a:gd name="connsiteX1" fmla="*/ 2 w 6126478"/>
              <a:gd name="connsiteY1" fmla="*/ 0 h 4441051"/>
              <a:gd name="connsiteX2" fmla="*/ 55098 w 6126478"/>
              <a:gd name="connsiteY2" fmla="*/ 68372 h 4441051"/>
              <a:gd name="connsiteX3" fmla="*/ 56133 w 6126478"/>
              <a:gd name="connsiteY3" fmla="*/ 69176 h 4441051"/>
              <a:gd name="connsiteX4" fmla="*/ 63137 w 6126478"/>
              <a:gd name="connsiteY4" fmla="*/ 82297 h 4441051"/>
              <a:gd name="connsiteX5" fmla="*/ 769552 w 6126478"/>
              <a:gd name="connsiteY5" fmla="*/ 354590 h 4441051"/>
              <a:gd name="connsiteX6" fmla="*/ 824315 w 6126478"/>
              <a:gd name="connsiteY6" fmla="*/ 351378 h 4441051"/>
              <a:gd name="connsiteX7" fmla="*/ 824315 w 6126478"/>
              <a:gd name="connsiteY7" fmla="*/ 340283 h 4441051"/>
              <a:gd name="connsiteX8" fmla="*/ 2620747 w 6126478"/>
              <a:gd name="connsiteY8" fmla="*/ 340283 h 4441051"/>
              <a:gd name="connsiteX9" fmla="*/ 2620747 w 6126478"/>
              <a:gd name="connsiteY9" fmla="*/ 344287 h 4441051"/>
              <a:gd name="connsiteX10" fmla="*/ 4753706 w 6126478"/>
              <a:gd name="connsiteY10" fmla="*/ 344287 h 4441051"/>
              <a:gd name="connsiteX11" fmla="*/ 4783006 w 6126478"/>
              <a:gd name="connsiteY11" fmla="*/ 360191 h 4441051"/>
              <a:gd name="connsiteX12" fmla="*/ 6096063 w 6126478"/>
              <a:gd name="connsiteY12" fmla="*/ 2235431 h 4441051"/>
              <a:gd name="connsiteX13" fmla="*/ 6117421 w 6126478"/>
              <a:gd name="connsiteY13" fmla="*/ 2293971 h 4441051"/>
              <a:gd name="connsiteX14" fmla="*/ 6126135 w 6126478"/>
              <a:gd name="connsiteY14" fmla="*/ 2380407 h 4441051"/>
              <a:gd name="connsiteX15" fmla="*/ 6126478 w 6126478"/>
              <a:gd name="connsiteY15" fmla="*/ 2380905 h 4441051"/>
              <a:gd name="connsiteX16" fmla="*/ 6126221 w 6126478"/>
              <a:gd name="connsiteY16" fmla="*/ 2381275 h 4441051"/>
              <a:gd name="connsiteX17" fmla="*/ 6126478 w 6126478"/>
              <a:gd name="connsiteY17" fmla="*/ 2383822 h 4441051"/>
              <a:gd name="connsiteX18" fmla="*/ 6117421 w 6126478"/>
              <a:gd name="connsiteY18" fmla="*/ 2473671 h 4441051"/>
              <a:gd name="connsiteX19" fmla="*/ 6108027 w 6126478"/>
              <a:gd name="connsiteY19" fmla="*/ 2503933 h 4441051"/>
              <a:gd name="connsiteX20" fmla="*/ 4790014 w 6126478"/>
              <a:gd name="connsiteY20" fmla="*/ 4398492 h 4441051"/>
              <a:gd name="connsiteX21" fmla="*/ 4738240 w 6126478"/>
              <a:gd name="connsiteY21" fmla="*/ 4430280 h 4441051"/>
              <a:gd name="connsiteX22" fmla="*/ 4724585 w 6126478"/>
              <a:gd name="connsiteY22" fmla="*/ 4435782 h 4441051"/>
              <a:gd name="connsiteX23" fmla="*/ 2504206 w 6126478"/>
              <a:gd name="connsiteY23" fmla="*/ 4435782 h 4441051"/>
              <a:gd name="connsiteX24" fmla="*/ 2504206 w 6126478"/>
              <a:gd name="connsiteY24" fmla="*/ 4441051 h 4441051"/>
              <a:gd name="connsiteX25" fmla="*/ 1798988 w 6126478"/>
              <a:gd name="connsiteY25" fmla="*/ 4441051 h 4441051"/>
              <a:gd name="connsiteX26" fmla="*/ 1798988 w 6126478"/>
              <a:gd name="connsiteY26" fmla="*/ 4440925 h 4441051"/>
              <a:gd name="connsiteX27" fmla="*/ 716080 w 6126478"/>
              <a:gd name="connsiteY27" fmla="*/ 4440925 h 4441051"/>
              <a:gd name="connsiteX28" fmla="*/ 696510 w 6126478"/>
              <a:gd name="connsiteY28" fmla="*/ 4439472 h 4441051"/>
              <a:gd name="connsiteX29" fmla="*/ 0 w 6126478"/>
              <a:gd name="connsiteY29" fmla="*/ 4183598 h 4441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26478" h="4441051">
                <a:moveTo>
                  <a:pt x="0" y="4183598"/>
                </a:moveTo>
                <a:lnTo>
                  <a:pt x="2" y="0"/>
                </a:lnTo>
                <a:lnTo>
                  <a:pt x="55098" y="68372"/>
                </a:lnTo>
                <a:lnTo>
                  <a:pt x="56133" y="69176"/>
                </a:lnTo>
                <a:lnTo>
                  <a:pt x="63137" y="82297"/>
                </a:lnTo>
                <a:cubicBezTo>
                  <a:pt x="179523" y="242311"/>
                  <a:pt x="451989" y="354590"/>
                  <a:pt x="769552" y="354590"/>
                </a:cubicBezTo>
                <a:lnTo>
                  <a:pt x="824315" y="351378"/>
                </a:lnTo>
                <a:lnTo>
                  <a:pt x="824315" y="340283"/>
                </a:lnTo>
                <a:lnTo>
                  <a:pt x="2620747" y="340283"/>
                </a:lnTo>
                <a:lnTo>
                  <a:pt x="2620747" y="344287"/>
                </a:lnTo>
                <a:lnTo>
                  <a:pt x="4753706" y="344287"/>
                </a:lnTo>
                <a:lnTo>
                  <a:pt x="4783006" y="360191"/>
                </a:lnTo>
                <a:lnTo>
                  <a:pt x="6096063" y="2235431"/>
                </a:lnTo>
                <a:lnTo>
                  <a:pt x="6117421" y="2293971"/>
                </a:lnTo>
                <a:lnTo>
                  <a:pt x="6126135" y="2380407"/>
                </a:lnTo>
                <a:lnTo>
                  <a:pt x="6126478" y="2380905"/>
                </a:lnTo>
                <a:lnTo>
                  <a:pt x="6126221" y="2381275"/>
                </a:lnTo>
                <a:lnTo>
                  <a:pt x="6126478" y="2383822"/>
                </a:lnTo>
                <a:cubicBezTo>
                  <a:pt x="6126478" y="2414599"/>
                  <a:pt x="6123360" y="2444649"/>
                  <a:pt x="6117421" y="2473671"/>
                </a:cubicBezTo>
                <a:lnTo>
                  <a:pt x="6108027" y="2503933"/>
                </a:lnTo>
                <a:lnTo>
                  <a:pt x="4790014" y="4398492"/>
                </a:lnTo>
                <a:lnTo>
                  <a:pt x="4738240" y="4430280"/>
                </a:lnTo>
                <a:lnTo>
                  <a:pt x="4724585" y="4435782"/>
                </a:lnTo>
                <a:lnTo>
                  <a:pt x="2504206" y="4435782"/>
                </a:lnTo>
                <a:lnTo>
                  <a:pt x="2504206" y="4441051"/>
                </a:lnTo>
                <a:lnTo>
                  <a:pt x="1798988" y="4441051"/>
                </a:lnTo>
                <a:lnTo>
                  <a:pt x="1798988" y="4440925"/>
                </a:lnTo>
                <a:lnTo>
                  <a:pt x="716080" y="4440925"/>
                </a:lnTo>
                <a:lnTo>
                  <a:pt x="696510" y="4439472"/>
                </a:lnTo>
                <a:cubicBezTo>
                  <a:pt x="288625" y="4399262"/>
                  <a:pt x="0" y="4299857"/>
                  <a:pt x="0" y="4183598"/>
                </a:cubicBez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a:spLocks noChangeAspect="1"/>
          </p:cNvSpPr>
          <p:nvPr/>
        </p:nvSpPr>
        <p:spPr>
          <a:xfrm>
            <a:off x="1603471" y="2031158"/>
            <a:ext cx="731520" cy="731520"/>
          </a:xfrm>
          <a:prstGeom prst="ellipse">
            <a:avLst/>
          </a:prstGeom>
          <a:solidFill>
            <a:srgbClr val="0E0F11"/>
          </a:solidFill>
          <a:ln w="3810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2200" b="1" dirty="0">
                <a:latin typeface="Lato"/>
              </a:rPr>
              <a:t>01</a:t>
            </a:r>
          </a:p>
        </p:txBody>
      </p:sp>
      <p:sp>
        <p:nvSpPr>
          <p:cNvPr id="56" name="Oval 55"/>
          <p:cNvSpPr>
            <a:spLocks noChangeAspect="1"/>
          </p:cNvSpPr>
          <p:nvPr/>
        </p:nvSpPr>
        <p:spPr>
          <a:xfrm>
            <a:off x="4212178" y="2031158"/>
            <a:ext cx="731520" cy="731520"/>
          </a:xfrm>
          <a:prstGeom prst="ellipse">
            <a:avLst/>
          </a:prstGeom>
          <a:solidFill>
            <a:srgbClr val="0E0F11"/>
          </a:solidFill>
          <a:ln w="3810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02</a:t>
            </a:r>
          </a:p>
        </p:txBody>
      </p:sp>
      <p:sp>
        <p:nvSpPr>
          <p:cNvPr id="57" name="Oval 56"/>
          <p:cNvSpPr>
            <a:spLocks noChangeAspect="1"/>
          </p:cNvSpPr>
          <p:nvPr/>
        </p:nvSpPr>
        <p:spPr>
          <a:xfrm>
            <a:off x="6820885" y="2031158"/>
            <a:ext cx="731520" cy="731520"/>
          </a:xfrm>
          <a:prstGeom prst="ellipse">
            <a:avLst/>
          </a:prstGeom>
          <a:solidFill>
            <a:srgbClr val="0E0F11"/>
          </a:solidFill>
          <a:ln w="381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03</a:t>
            </a:r>
          </a:p>
        </p:txBody>
      </p:sp>
      <p:sp>
        <p:nvSpPr>
          <p:cNvPr id="58" name="Oval 57"/>
          <p:cNvSpPr>
            <a:spLocks noChangeAspect="1"/>
          </p:cNvSpPr>
          <p:nvPr/>
        </p:nvSpPr>
        <p:spPr>
          <a:xfrm>
            <a:off x="9430174" y="2011685"/>
            <a:ext cx="731520" cy="731520"/>
          </a:xfrm>
          <a:prstGeom prst="ellipse">
            <a:avLst/>
          </a:prstGeom>
          <a:solidFill>
            <a:srgbClr val="0E0F11"/>
          </a:solidFill>
          <a:ln w="3810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a:latin typeface="Lato"/>
              </a:rPr>
              <a:t>04</a:t>
            </a:r>
          </a:p>
        </p:txBody>
      </p:sp>
      <p:sp>
        <p:nvSpPr>
          <p:cNvPr id="59" name="Text Box 10"/>
          <p:cNvSpPr txBox="1">
            <a:spLocks noChangeArrowheads="1"/>
          </p:cNvSpPr>
          <p:nvPr/>
        </p:nvSpPr>
        <p:spPr bwMode="auto">
          <a:xfrm>
            <a:off x="826231"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0" name="Text Box 10"/>
          <p:cNvSpPr txBox="1">
            <a:spLocks noChangeArrowheads="1"/>
          </p:cNvSpPr>
          <p:nvPr/>
        </p:nvSpPr>
        <p:spPr bwMode="auto">
          <a:xfrm>
            <a:off x="3495921"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1" name="Text Box 10"/>
          <p:cNvSpPr txBox="1">
            <a:spLocks noChangeArrowheads="1"/>
          </p:cNvSpPr>
          <p:nvPr/>
        </p:nvSpPr>
        <p:spPr bwMode="auto">
          <a:xfrm>
            <a:off x="6128418"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62" name="Text Box 10"/>
          <p:cNvSpPr txBox="1">
            <a:spLocks noChangeArrowheads="1"/>
          </p:cNvSpPr>
          <p:nvPr/>
        </p:nvSpPr>
        <p:spPr bwMode="auto">
          <a:xfrm>
            <a:off x="8755240" y="5280895"/>
            <a:ext cx="1920240" cy="1280160"/>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66" name="Group 65"/>
          <p:cNvGrpSpPr/>
          <p:nvPr/>
        </p:nvGrpSpPr>
        <p:grpSpPr>
          <a:xfrm>
            <a:off x="1128027" y="3061168"/>
            <a:ext cx="1554480" cy="1194173"/>
            <a:chOff x="1128027" y="3061168"/>
            <a:chExt cx="1554480" cy="1194173"/>
          </a:xfrm>
        </p:grpSpPr>
        <p:sp>
          <p:nvSpPr>
            <p:cNvPr id="63"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65" name="Straight Connector 64"/>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a:off x="3782313" y="3061168"/>
            <a:ext cx="1554480" cy="1194173"/>
            <a:chOff x="1128027" y="3061168"/>
            <a:chExt cx="1554480" cy="1194173"/>
          </a:xfrm>
        </p:grpSpPr>
        <p:sp>
          <p:nvSpPr>
            <p:cNvPr id="68"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69" name="Straight Connector 68"/>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0" name="Group 69"/>
          <p:cNvGrpSpPr/>
          <p:nvPr/>
        </p:nvGrpSpPr>
        <p:grpSpPr>
          <a:xfrm>
            <a:off x="6311298" y="3061168"/>
            <a:ext cx="1554480" cy="1194173"/>
            <a:chOff x="1128027" y="3061168"/>
            <a:chExt cx="1554480" cy="1194173"/>
          </a:xfrm>
        </p:grpSpPr>
        <p:sp>
          <p:nvSpPr>
            <p:cNvPr id="71"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72" name="Straight Connector 71"/>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73" name="Group 72"/>
          <p:cNvGrpSpPr/>
          <p:nvPr/>
        </p:nvGrpSpPr>
        <p:grpSpPr>
          <a:xfrm>
            <a:off x="8938120" y="3061168"/>
            <a:ext cx="1554480" cy="1194173"/>
            <a:chOff x="1128027" y="3061168"/>
            <a:chExt cx="1554480" cy="1194173"/>
          </a:xfrm>
        </p:grpSpPr>
        <p:sp>
          <p:nvSpPr>
            <p:cNvPr id="74" name="Text Box 10"/>
            <p:cNvSpPr txBox="1">
              <a:spLocks noChangeArrowheads="1"/>
            </p:cNvSpPr>
            <p:nvPr/>
          </p:nvSpPr>
          <p:spPr bwMode="auto">
            <a:xfrm>
              <a:off x="1128027" y="3061168"/>
              <a:ext cx="1554480" cy="1194173"/>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b="1" dirty="0">
                  <a:solidFill>
                    <a:schemeClr val="bg1"/>
                  </a:solidFill>
                  <a:latin typeface="Candara" panose="020E0502030303020204" pitchFamily="34" charset="0"/>
                </a:rPr>
                <a:t>LOREM IPSUM</a:t>
              </a:r>
            </a:p>
            <a:p>
              <a:pPr algn="ctr" defTabSz="1219170">
                <a:spcBef>
                  <a:spcPct val="20000"/>
                </a:spcBef>
                <a:defRPr/>
              </a:pPr>
              <a:endParaRPr lang="en-US" sz="1600" b="1" dirty="0">
                <a:solidFill>
                  <a:schemeClr val="bg1"/>
                </a:solidFill>
                <a:latin typeface="Candara" panose="020E0502030303020204" pitchFamily="34" charset="0"/>
              </a:endParaRP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a:t>
              </a:r>
            </a:p>
          </p:txBody>
        </p:sp>
        <p:cxnSp>
          <p:nvCxnSpPr>
            <p:cNvPr id="75" name="Straight Connector 74"/>
            <p:cNvCxnSpPr/>
            <p:nvPr/>
          </p:nvCxnSpPr>
          <p:spPr>
            <a:xfrm>
              <a:off x="1366222" y="3489741"/>
              <a:ext cx="990285" cy="0"/>
            </a:xfrm>
            <a:prstGeom prst="line">
              <a:avLst/>
            </a:prstGeom>
            <a:ln w="12700" cmpd="dbl">
              <a:solidFill>
                <a:schemeClr val="bg1"/>
              </a:solidFill>
              <a:prstDash val="dash"/>
            </a:ln>
          </p:spPr>
          <p:style>
            <a:lnRef idx="1">
              <a:schemeClr val="accent1"/>
            </a:lnRef>
            <a:fillRef idx="0">
              <a:schemeClr val="accent1"/>
            </a:fillRef>
            <a:effectRef idx="0">
              <a:schemeClr val="accent1"/>
            </a:effectRef>
            <a:fontRef idx="minor">
              <a:schemeClr val="tx1"/>
            </a:fontRef>
          </p:style>
        </p:cxn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6677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43"/>
                                        </p:tgtEl>
                                        <p:attrNameLst>
                                          <p:attrName>style.visibility</p:attrName>
                                        </p:attrNameLst>
                                      </p:cBhvr>
                                      <p:to>
                                        <p:strVal val="visible"/>
                                      </p:to>
                                    </p:set>
                                    <p:animEffect transition="in" filter="barn(outVertical)">
                                      <p:cBhvr>
                                        <p:cTn id="11" dur="500"/>
                                        <p:tgtEl>
                                          <p:spTgt spid="4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32"/>
                                        </p:tgtEl>
                                        <p:attrNameLst>
                                          <p:attrName>style.visibility</p:attrName>
                                        </p:attrNameLst>
                                      </p:cBhvr>
                                      <p:to>
                                        <p:strVal val="visible"/>
                                      </p:to>
                                    </p:set>
                                    <p:animEffect transition="in" filter="wipe(down)">
                                      <p:cBhvr>
                                        <p:cTn id="15" dur="750"/>
                                        <p:tgtEl>
                                          <p:spTgt spid="32"/>
                                        </p:tgtEl>
                                      </p:cBhvr>
                                    </p:animEffect>
                                  </p:childTnLst>
                                </p:cTn>
                              </p:par>
                            </p:childTnLst>
                          </p:cTn>
                        </p:par>
                        <p:par>
                          <p:cTn id="16" fill="hold">
                            <p:stCondLst>
                              <p:cond delay="1750"/>
                            </p:stCondLst>
                            <p:childTnLst>
                              <p:par>
                                <p:cTn id="17" presetID="22" presetClass="entr" presetSubtype="1" fill="hold" grpId="0"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up)">
                                      <p:cBhvr>
                                        <p:cTn id="19" dur="750"/>
                                        <p:tgtEl>
                                          <p:spTgt spid="42"/>
                                        </p:tgtEl>
                                      </p:cBhvr>
                                    </p:animEffect>
                                  </p:childTnLst>
                                </p:cTn>
                              </p:par>
                            </p:childTnLst>
                          </p:cTn>
                        </p:par>
                        <p:par>
                          <p:cTn id="20" fill="hold">
                            <p:stCondLst>
                              <p:cond delay="2500"/>
                            </p:stCondLst>
                            <p:childTnLst>
                              <p:par>
                                <p:cTn id="21" presetID="47" presetClass="entr" presetSubtype="0" fill="hold" grpId="0" nodeType="afterEffect">
                                  <p:stCondLst>
                                    <p:cond delay="0"/>
                                  </p:stCondLst>
                                  <p:childTnLst>
                                    <p:set>
                                      <p:cBhvr>
                                        <p:cTn id="22" dur="1" fill="hold">
                                          <p:stCondLst>
                                            <p:cond delay="0"/>
                                          </p:stCondLst>
                                        </p:cTn>
                                        <p:tgtEl>
                                          <p:spTgt spid="55"/>
                                        </p:tgtEl>
                                        <p:attrNameLst>
                                          <p:attrName>style.visibility</p:attrName>
                                        </p:attrNameLst>
                                      </p:cBhvr>
                                      <p:to>
                                        <p:strVal val="visible"/>
                                      </p:to>
                                    </p:set>
                                    <p:animEffect transition="in" filter="fade">
                                      <p:cBhvr>
                                        <p:cTn id="23" dur="1000"/>
                                        <p:tgtEl>
                                          <p:spTgt spid="55"/>
                                        </p:tgtEl>
                                      </p:cBhvr>
                                    </p:animEffect>
                                    <p:anim calcmode="lin" valueType="num">
                                      <p:cBhvr>
                                        <p:cTn id="24" dur="1000" fill="hold"/>
                                        <p:tgtEl>
                                          <p:spTgt spid="55"/>
                                        </p:tgtEl>
                                        <p:attrNameLst>
                                          <p:attrName>ppt_x</p:attrName>
                                        </p:attrNameLst>
                                      </p:cBhvr>
                                      <p:tavLst>
                                        <p:tav tm="0">
                                          <p:val>
                                            <p:strVal val="#ppt_x"/>
                                          </p:val>
                                        </p:tav>
                                        <p:tav tm="100000">
                                          <p:val>
                                            <p:strVal val="#ppt_x"/>
                                          </p:val>
                                        </p:tav>
                                      </p:tavLst>
                                    </p:anim>
                                    <p:anim calcmode="lin" valueType="num">
                                      <p:cBhvr>
                                        <p:cTn id="25" dur="1000" fill="hold"/>
                                        <p:tgtEl>
                                          <p:spTgt spid="55"/>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22" presetClass="entr" presetSubtype="1" fill="hold"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wipe(up)">
                                      <p:cBhvr>
                                        <p:cTn id="29" dur="500"/>
                                        <p:tgtEl>
                                          <p:spTgt spid="66"/>
                                        </p:tgtEl>
                                      </p:cBhvr>
                                    </p:animEffect>
                                  </p:childTnLst>
                                </p:cTn>
                              </p:par>
                            </p:childTnLst>
                          </p:cTn>
                        </p:par>
                        <p:par>
                          <p:cTn id="30" fill="hold">
                            <p:stCondLst>
                              <p:cond delay="4000"/>
                            </p:stCondLst>
                            <p:childTnLst>
                              <p:par>
                                <p:cTn id="31" presetID="47" presetClass="entr" presetSubtype="0" fill="hold" grpId="0"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fade">
                                      <p:cBhvr>
                                        <p:cTn id="33" dur="1000"/>
                                        <p:tgtEl>
                                          <p:spTgt spid="59"/>
                                        </p:tgtEl>
                                      </p:cBhvr>
                                    </p:animEffect>
                                    <p:anim calcmode="lin" valueType="num">
                                      <p:cBhvr>
                                        <p:cTn id="34" dur="1000" fill="hold"/>
                                        <p:tgtEl>
                                          <p:spTgt spid="59"/>
                                        </p:tgtEl>
                                        <p:attrNameLst>
                                          <p:attrName>ppt_x</p:attrName>
                                        </p:attrNameLst>
                                      </p:cBhvr>
                                      <p:tavLst>
                                        <p:tav tm="0">
                                          <p:val>
                                            <p:strVal val="#ppt_x"/>
                                          </p:val>
                                        </p:tav>
                                        <p:tav tm="100000">
                                          <p:val>
                                            <p:strVal val="#ppt_x"/>
                                          </p:val>
                                        </p:tav>
                                      </p:tavLst>
                                    </p:anim>
                                    <p:anim calcmode="lin" valueType="num">
                                      <p:cBhvr>
                                        <p:cTn id="35" dur="1000" fill="hold"/>
                                        <p:tgtEl>
                                          <p:spTgt spid="59"/>
                                        </p:tgtEl>
                                        <p:attrNameLst>
                                          <p:attrName>ppt_y</p:attrName>
                                        </p:attrNameLst>
                                      </p:cBhvr>
                                      <p:tavLst>
                                        <p:tav tm="0">
                                          <p:val>
                                            <p:strVal val="#ppt_y-.1"/>
                                          </p:val>
                                        </p:tav>
                                        <p:tav tm="100000">
                                          <p:val>
                                            <p:strVal val="#ppt_y"/>
                                          </p:val>
                                        </p:tav>
                                      </p:tavLst>
                                    </p:anim>
                                  </p:childTnLst>
                                </p:cTn>
                              </p:par>
                            </p:childTnLst>
                          </p:cTn>
                        </p:par>
                        <p:par>
                          <p:cTn id="36" fill="hold">
                            <p:stCondLst>
                              <p:cond delay="5000"/>
                            </p:stCondLst>
                            <p:childTnLst>
                              <p:par>
                                <p:cTn id="37" presetID="22" presetClass="entr" presetSubtype="4" fill="hold" grpId="0" nodeType="after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wipe(down)">
                                      <p:cBhvr>
                                        <p:cTn id="39" dur="750"/>
                                        <p:tgtEl>
                                          <p:spTgt spid="47"/>
                                        </p:tgtEl>
                                      </p:cBhvr>
                                    </p:animEffect>
                                  </p:childTnLst>
                                </p:cTn>
                              </p:par>
                            </p:childTnLst>
                          </p:cTn>
                        </p:par>
                        <p:par>
                          <p:cTn id="40" fill="hold">
                            <p:stCondLst>
                              <p:cond delay="5750"/>
                            </p:stCondLst>
                            <p:childTnLst>
                              <p:par>
                                <p:cTn id="41" presetID="22" presetClass="entr" presetSubtype="1"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Effect transition="in" filter="wipe(up)">
                                      <p:cBhvr>
                                        <p:cTn id="43" dur="750"/>
                                        <p:tgtEl>
                                          <p:spTgt spid="48"/>
                                        </p:tgtEl>
                                      </p:cBhvr>
                                    </p:animEffect>
                                  </p:childTnLst>
                                </p:cTn>
                              </p:par>
                            </p:childTnLst>
                          </p:cTn>
                        </p:par>
                        <p:par>
                          <p:cTn id="44" fill="hold">
                            <p:stCondLst>
                              <p:cond delay="6500"/>
                            </p:stCondLst>
                            <p:childTnLst>
                              <p:par>
                                <p:cTn id="45" presetID="47" presetClass="entr" presetSubtype="0" fill="hold" grpId="0" nodeType="afterEffect">
                                  <p:stCondLst>
                                    <p:cond delay="0"/>
                                  </p:stCondLst>
                                  <p:childTnLst>
                                    <p:set>
                                      <p:cBhvr>
                                        <p:cTn id="46" dur="1" fill="hold">
                                          <p:stCondLst>
                                            <p:cond delay="0"/>
                                          </p:stCondLst>
                                        </p:cTn>
                                        <p:tgtEl>
                                          <p:spTgt spid="56"/>
                                        </p:tgtEl>
                                        <p:attrNameLst>
                                          <p:attrName>style.visibility</p:attrName>
                                        </p:attrNameLst>
                                      </p:cBhvr>
                                      <p:to>
                                        <p:strVal val="visible"/>
                                      </p:to>
                                    </p:set>
                                    <p:animEffect transition="in" filter="fade">
                                      <p:cBhvr>
                                        <p:cTn id="47" dur="1000"/>
                                        <p:tgtEl>
                                          <p:spTgt spid="56"/>
                                        </p:tgtEl>
                                      </p:cBhvr>
                                    </p:animEffect>
                                    <p:anim calcmode="lin" valueType="num">
                                      <p:cBhvr>
                                        <p:cTn id="48" dur="1000" fill="hold"/>
                                        <p:tgtEl>
                                          <p:spTgt spid="56"/>
                                        </p:tgtEl>
                                        <p:attrNameLst>
                                          <p:attrName>ppt_x</p:attrName>
                                        </p:attrNameLst>
                                      </p:cBhvr>
                                      <p:tavLst>
                                        <p:tav tm="0">
                                          <p:val>
                                            <p:strVal val="#ppt_x"/>
                                          </p:val>
                                        </p:tav>
                                        <p:tav tm="100000">
                                          <p:val>
                                            <p:strVal val="#ppt_x"/>
                                          </p:val>
                                        </p:tav>
                                      </p:tavLst>
                                    </p:anim>
                                    <p:anim calcmode="lin" valueType="num">
                                      <p:cBhvr>
                                        <p:cTn id="49" dur="1000" fill="hold"/>
                                        <p:tgtEl>
                                          <p:spTgt spid="56"/>
                                        </p:tgtEl>
                                        <p:attrNameLst>
                                          <p:attrName>ppt_y</p:attrName>
                                        </p:attrNameLst>
                                      </p:cBhvr>
                                      <p:tavLst>
                                        <p:tav tm="0">
                                          <p:val>
                                            <p:strVal val="#ppt_y-.1"/>
                                          </p:val>
                                        </p:tav>
                                        <p:tav tm="100000">
                                          <p:val>
                                            <p:strVal val="#ppt_y"/>
                                          </p:val>
                                        </p:tav>
                                      </p:tavLst>
                                    </p:anim>
                                  </p:childTnLst>
                                </p:cTn>
                              </p:par>
                            </p:childTnLst>
                          </p:cTn>
                        </p:par>
                        <p:par>
                          <p:cTn id="50" fill="hold">
                            <p:stCondLst>
                              <p:cond delay="7500"/>
                            </p:stCondLst>
                            <p:childTnLst>
                              <p:par>
                                <p:cTn id="51" presetID="22" presetClass="entr" presetSubtype="1" fill="hold" nodeType="afterEffect">
                                  <p:stCondLst>
                                    <p:cond delay="0"/>
                                  </p:stCondLst>
                                  <p:childTnLst>
                                    <p:set>
                                      <p:cBhvr>
                                        <p:cTn id="52" dur="1" fill="hold">
                                          <p:stCondLst>
                                            <p:cond delay="0"/>
                                          </p:stCondLst>
                                        </p:cTn>
                                        <p:tgtEl>
                                          <p:spTgt spid="67"/>
                                        </p:tgtEl>
                                        <p:attrNameLst>
                                          <p:attrName>style.visibility</p:attrName>
                                        </p:attrNameLst>
                                      </p:cBhvr>
                                      <p:to>
                                        <p:strVal val="visible"/>
                                      </p:to>
                                    </p:set>
                                    <p:animEffect transition="in" filter="wipe(up)">
                                      <p:cBhvr>
                                        <p:cTn id="53" dur="500"/>
                                        <p:tgtEl>
                                          <p:spTgt spid="67"/>
                                        </p:tgtEl>
                                      </p:cBhvr>
                                    </p:animEffect>
                                  </p:childTnLst>
                                </p:cTn>
                              </p:par>
                            </p:childTnLst>
                          </p:cTn>
                        </p:par>
                        <p:par>
                          <p:cTn id="54" fill="hold">
                            <p:stCondLst>
                              <p:cond delay="8000"/>
                            </p:stCondLst>
                            <p:childTnLst>
                              <p:par>
                                <p:cTn id="55" presetID="47" presetClass="entr" presetSubtype="0" fill="hold" grpId="0" nodeType="afterEffect">
                                  <p:stCondLst>
                                    <p:cond delay="0"/>
                                  </p:stCondLst>
                                  <p:childTnLst>
                                    <p:set>
                                      <p:cBhvr>
                                        <p:cTn id="56" dur="1" fill="hold">
                                          <p:stCondLst>
                                            <p:cond delay="0"/>
                                          </p:stCondLst>
                                        </p:cTn>
                                        <p:tgtEl>
                                          <p:spTgt spid="60"/>
                                        </p:tgtEl>
                                        <p:attrNameLst>
                                          <p:attrName>style.visibility</p:attrName>
                                        </p:attrNameLst>
                                      </p:cBhvr>
                                      <p:to>
                                        <p:strVal val="visible"/>
                                      </p:to>
                                    </p:set>
                                    <p:animEffect transition="in" filter="fade">
                                      <p:cBhvr>
                                        <p:cTn id="57" dur="1000"/>
                                        <p:tgtEl>
                                          <p:spTgt spid="60"/>
                                        </p:tgtEl>
                                      </p:cBhvr>
                                    </p:animEffect>
                                    <p:anim calcmode="lin" valueType="num">
                                      <p:cBhvr>
                                        <p:cTn id="58" dur="1000" fill="hold"/>
                                        <p:tgtEl>
                                          <p:spTgt spid="60"/>
                                        </p:tgtEl>
                                        <p:attrNameLst>
                                          <p:attrName>ppt_x</p:attrName>
                                        </p:attrNameLst>
                                      </p:cBhvr>
                                      <p:tavLst>
                                        <p:tav tm="0">
                                          <p:val>
                                            <p:strVal val="#ppt_x"/>
                                          </p:val>
                                        </p:tav>
                                        <p:tav tm="100000">
                                          <p:val>
                                            <p:strVal val="#ppt_x"/>
                                          </p:val>
                                        </p:tav>
                                      </p:tavLst>
                                    </p:anim>
                                    <p:anim calcmode="lin" valueType="num">
                                      <p:cBhvr>
                                        <p:cTn id="59" dur="1000" fill="hold"/>
                                        <p:tgtEl>
                                          <p:spTgt spid="60"/>
                                        </p:tgtEl>
                                        <p:attrNameLst>
                                          <p:attrName>ppt_y</p:attrName>
                                        </p:attrNameLst>
                                      </p:cBhvr>
                                      <p:tavLst>
                                        <p:tav tm="0">
                                          <p:val>
                                            <p:strVal val="#ppt_y-.1"/>
                                          </p:val>
                                        </p:tav>
                                        <p:tav tm="100000">
                                          <p:val>
                                            <p:strVal val="#ppt_y"/>
                                          </p:val>
                                        </p:tav>
                                      </p:tavLst>
                                    </p:anim>
                                  </p:childTnLst>
                                </p:cTn>
                              </p:par>
                            </p:childTnLst>
                          </p:cTn>
                        </p:par>
                        <p:par>
                          <p:cTn id="60" fill="hold">
                            <p:stCondLst>
                              <p:cond delay="9000"/>
                            </p:stCondLst>
                            <p:childTnLst>
                              <p:par>
                                <p:cTn id="61" presetID="22" presetClass="entr" presetSubtype="4" fill="hold" grpId="0" nodeType="afterEffect">
                                  <p:stCondLst>
                                    <p:cond delay="0"/>
                                  </p:stCondLst>
                                  <p:childTnLst>
                                    <p:set>
                                      <p:cBhvr>
                                        <p:cTn id="62" dur="1" fill="hold">
                                          <p:stCondLst>
                                            <p:cond delay="0"/>
                                          </p:stCondLst>
                                        </p:cTn>
                                        <p:tgtEl>
                                          <p:spTgt spid="50"/>
                                        </p:tgtEl>
                                        <p:attrNameLst>
                                          <p:attrName>style.visibility</p:attrName>
                                        </p:attrNameLst>
                                      </p:cBhvr>
                                      <p:to>
                                        <p:strVal val="visible"/>
                                      </p:to>
                                    </p:set>
                                    <p:animEffect transition="in" filter="wipe(down)">
                                      <p:cBhvr>
                                        <p:cTn id="63" dur="750"/>
                                        <p:tgtEl>
                                          <p:spTgt spid="50"/>
                                        </p:tgtEl>
                                      </p:cBhvr>
                                    </p:animEffect>
                                  </p:childTnLst>
                                </p:cTn>
                              </p:par>
                            </p:childTnLst>
                          </p:cTn>
                        </p:par>
                        <p:par>
                          <p:cTn id="64" fill="hold">
                            <p:stCondLst>
                              <p:cond delay="9750"/>
                            </p:stCondLst>
                            <p:childTnLst>
                              <p:par>
                                <p:cTn id="65" presetID="22" presetClass="entr" presetSubtype="1" fill="hold" grpId="0" nodeType="afterEffect">
                                  <p:stCondLst>
                                    <p:cond delay="0"/>
                                  </p:stCondLst>
                                  <p:childTnLst>
                                    <p:set>
                                      <p:cBhvr>
                                        <p:cTn id="66" dur="1" fill="hold">
                                          <p:stCondLst>
                                            <p:cond delay="0"/>
                                          </p:stCondLst>
                                        </p:cTn>
                                        <p:tgtEl>
                                          <p:spTgt spid="51"/>
                                        </p:tgtEl>
                                        <p:attrNameLst>
                                          <p:attrName>style.visibility</p:attrName>
                                        </p:attrNameLst>
                                      </p:cBhvr>
                                      <p:to>
                                        <p:strVal val="visible"/>
                                      </p:to>
                                    </p:set>
                                    <p:animEffect transition="in" filter="wipe(up)">
                                      <p:cBhvr>
                                        <p:cTn id="67" dur="750"/>
                                        <p:tgtEl>
                                          <p:spTgt spid="51"/>
                                        </p:tgtEl>
                                      </p:cBhvr>
                                    </p:animEffect>
                                  </p:childTnLst>
                                </p:cTn>
                              </p:par>
                            </p:childTnLst>
                          </p:cTn>
                        </p:par>
                        <p:par>
                          <p:cTn id="68" fill="hold">
                            <p:stCondLst>
                              <p:cond delay="10500"/>
                            </p:stCondLst>
                            <p:childTnLst>
                              <p:par>
                                <p:cTn id="69" presetID="47" presetClass="entr" presetSubtype="0" fill="hold" grpId="0" nodeType="afterEffect">
                                  <p:stCondLst>
                                    <p:cond delay="0"/>
                                  </p:stCondLst>
                                  <p:childTnLst>
                                    <p:set>
                                      <p:cBhvr>
                                        <p:cTn id="70" dur="1" fill="hold">
                                          <p:stCondLst>
                                            <p:cond delay="0"/>
                                          </p:stCondLst>
                                        </p:cTn>
                                        <p:tgtEl>
                                          <p:spTgt spid="57"/>
                                        </p:tgtEl>
                                        <p:attrNameLst>
                                          <p:attrName>style.visibility</p:attrName>
                                        </p:attrNameLst>
                                      </p:cBhvr>
                                      <p:to>
                                        <p:strVal val="visible"/>
                                      </p:to>
                                    </p:set>
                                    <p:animEffect transition="in" filter="fade">
                                      <p:cBhvr>
                                        <p:cTn id="71" dur="1000"/>
                                        <p:tgtEl>
                                          <p:spTgt spid="57"/>
                                        </p:tgtEl>
                                      </p:cBhvr>
                                    </p:animEffect>
                                    <p:anim calcmode="lin" valueType="num">
                                      <p:cBhvr>
                                        <p:cTn id="72" dur="1000" fill="hold"/>
                                        <p:tgtEl>
                                          <p:spTgt spid="57"/>
                                        </p:tgtEl>
                                        <p:attrNameLst>
                                          <p:attrName>ppt_x</p:attrName>
                                        </p:attrNameLst>
                                      </p:cBhvr>
                                      <p:tavLst>
                                        <p:tav tm="0">
                                          <p:val>
                                            <p:strVal val="#ppt_x"/>
                                          </p:val>
                                        </p:tav>
                                        <p:tav tm="100000">
                                          <p:val>
                                            <p:strVal val="#ppt_x"/>
                                          </p:val>
                                        </p:tav>
                                      </p:tavLst>
                                    </p:anim>
                                    <p:anim calcmode="lin" valueType="num">
                                      <p:cBhvr>
                                        <p:cTn id="73" dur="1000" fill="hold"/>
                                        <p:tgtEl>
                                          <p:spTgt spid="57"/>
                                        </p:tgtEl>
                                        <p:attrNameLst>
                                          <p:attrName>ppt_y</p:attrName>
                                        </p:attrNameLst>
                                      </p:cBhvr>
                                      <p:tavLst>
                                        <p:tav tm="0">
                                          <p:val>
                                            <p:strVal val="#ppt_y-.1"/>
                                          </p:val>
                                        </p:tav>
                                        <p:tav tm="100000">
                                          <p:val>
                                            <p:strVal val="#ppt_y"/>
                                          </p:val>
                                        </p:tav>
                                      </p:tavLst>
                                    </p:anim>
                                  </p:childTnLst>
                                </p:cTn>
                              </p:par>
                            </p:childTnLst>
                          </p:cTn>
                        </p:par>
                        <p:par>
                          <p:cTn id="74" fill="hold">
                            <p:stCondLst>
                              <p:cond delay="11500"/>
                            </p:stCondLst>
                            <p:childTnLst>
                              <p:par>
                                <p:cTn id="75" presetID="22" presetClass="entr" presetSubtype="1" fill="hold" nodeType="afterEffect">
                                  <p:stCondLst>
                                    <p:cond delay="0"/>
                                  </p:stCondLst>
                                  <p:childTnLst>
                                    <p:set>
                                      <p:cBhvr>
                                        <p:cTn id="76" dur="1" fill="hold">
                                          <p:stCondLst>
                                            <p:cond delay="0"/>
                                          </p:stCondLst>
                                        </p:cTn>
                                        <p:tgtEl>
                                          <p:spTgt spid="70"/>
                                        </p:tgtEl>
                                        <p:attrNameLst>
                                          <p:attrName>style.visibility</p:attrName>
                                        </p:attrNameLst>
                                      </p:cBhvr>
                                      <p:to>
                                        <p:strVal val="visible"/>
                                      </p:to>
                                    </p:set>
                                    <p:animEffect transition="in" filter="wipe(up)">
                                      <p:cBhvr>
                                        <p:cTn id="77" dur="500"/>
                                        <p:tgtEl>
                                          <p:spTgt spid="70"/>
                                        </p:tgtEl>
                                      </p:cBhvr>
                                    </p:animEffect>
                                  </p:childTnLst>
                                </p:cTn>
                              </p:par>
                            </p:childTnLst>
                          </p:cTn>
                        </p:par>
                        <p:par>
                          <p:cTn id="78" fill="hold">
                            <p:stCondLst>
                              <p:cond delay="12000"/>
                            </p:stCondLst>
                            <p:childTnLst>
                              <p:par>
                                <p:cTn id="79" presetID="47" presetClass="entr" presetSubtype="0"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Effect transition="in" filter="fade">
                                      <p:cBhvr>
                                        <p:cTn id="81" dur="1000"/>
                                        <p:tgtEl>
                                          <p:spTgt spid="61"/>
                                        </p:tgtEl>
                                      </p:cBhvr>
                                    </p:animEffect>
                                    <p:anim calcmode="lin" valueType="num">
                                      <p:cBhvr>
                                        <p:cTn id="82" dur="1000" fill="hold"/>
                                        <p:tgtEl>
                                          <p:spTgt spid="61"/>
                                        </p:tgtEl>
                                        <p:attrNameLst>
                                          <p:attrName>ppt_x</p:attrName>
                                        </p:attrNameLst>
                                      </p:cBhvr>
                                      <p:tavLst>
                                        <p:tav tm="0">
                                          <p:val>
                                            <p:strVal val="#ppt_x"/>
                                          </p:val>
                                        </p:tav>
                                        <p:tav tm="100000">
                                          <p:val>
                                            <p:strVal val="#ppt_x"/>
                                          </p:val>
                                        </p:tav>
                                      </p:tavLst>
                                    </p:anim>
                                    <p:anim calcmode="lin" valueType="num">
                                      <p:cBhvr>
                                        <p:cTn id="83" dur="1000" fill="hold"/>
                                        <p:tgtEl>
                                          <p:spTgt spid="61"/>
                                        </p:tgtEl>
                                        <p:attrNameLst>
                                          <p:attrName>ppt_y</p:attrName>
                                        </p:attrNameLst>
                                      </p:cBhvr>
                                      <p:tavLst>
                                        <p:tav tm="0">
                                          <p:val>
                                            <p:strVal val="#ppt_y-.1"/>
                                          </p:val>
                                        </p:tav>
                                        <p:tav tm="100000">
                                          <p:val>
                                            <p:strVal val="#ppt_y"/>
                                          </p:val>
                                        </p:tav>
                                      </p:tavLst>
                                    </p:anim>
                                  </p:childTnLst>
                                </p:cTn>
                              </p:par>
                            </p:childTnLst>
                          </p:cTn>
                        </p:par>
                        <p:par>
                          <p:cTn id="84" fill="hold">
                            <p:stCondLst>
                              <p:cond delay="13000"/>
                            </p:stCondLst>
                            <p:childTnLst>
                              <p:par>
                                <p:cTn id="85" presetID="22" presetClass="entr" presetSubtype="4" fill="hold" grpId="0"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down)">
                                      <p:cBhvr>
                                        <p:cTn id="87" dur="750"/>
                                        <p:tgtEl>
                                          <p:spTgt spid="53"/>
                                        </p:tgtEl>
                                      </p:cBhvr>
                                    </p:animEffect>
                                  </p:childTnLst>
                                </p:cTn>
                              </p:par>
                            </p:childTnLst>
                          </p:cTn>
                        </p:par>
                        <p:par>
                          <p:cTn id="88" fill="hold">
                            <p:stCondLst>
                              <p:cond delay="13750"/>
                            </p:stCondLst>
                            <p:childTnLst>
                              <p:par>
                                <p:cTn id="89" presetID="22" presetClass="entr" presetSubtype="1" fill="hold" grpId="0" nodeType="after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wipe(up)">
                                      <p:cBhvr>
                                        <p:cTn id="91" dur="750"/>
                                        <p:tgtEl>
                                          <p:spTgt spid="54"/>
                                        </p:tgtEl>
                                      </p:cBhvr>
                                    </p:animEffect>
                                  </p:childTnLst>
                                </p:cTn>
                              </p:par>
                            </p:childTnLst>
                          </p:cTn>
                        </p:par>
                        <p:par>
                          <p:cTn id="92" fill="hold">
                            <p:stCondLst>
                              <p:cond delay="14500"/>
                            </p:stCondLst>
                            <p:childTnLst>
                              <p:par>
                                <p:cTn id="93" presetID="47" presetClass="entr" presetSubtype="0"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Effect transition="in" filter="fade">
                                      <p:cBhvr>
                                        <p:cTn id="95" dur="1000"/>
                                        <p:tgtEl>
                                          <p:spTgt spid="58"/>
                                        </p:tgtEl>
                                      </p:cBhvr>
                                    </p:animEffect>
                                    <p:anim calcmode="lin" valueType="num">
                                      <p:cBhvr>
                                        <p:cTn id="96" dur="1000" fill="hold"/>
                                        <p:tgtEl>
                                          <p:spTgt spid="58"/>
                                        </p:tgtEl>
                                        <p:attrNameLst>
                                          <p:attrName>ppt_x</p:attrName>
                                        </p:attrNameLst>
                                      </p:cBhvr>
                                      <p:tavLst>
                                        <p:tav tm="0">
                                          <p:val>
                                            <p:strVal val="#ppt_x"/>
                                          </p:val>
                                        </p:tav>
                                        <p:tav tm="100000">
                                          <p:val>
                                            <p:strVal val="#ppt_x"/>
                                          </p:val>
                                        </p:tav>
                                      </p:tavLst>
                                    </p:anim>
                                    <p:anim calcmode="lin" valueType="num">
                                      <p:cBhvr>
                                        <p:cTn id="97" dur="1000" fill="hold"/>
                                        <p:tgtEl>
                                          <p:spTgt spid="58"/>
                                        </p:tgtEl>
                                        <p:attrNameLst>
                                          <p:attrName>ppt_y</p:attrName>
                                        </p:attrNameLst>
                                      </p:cBhvr>
                                      <p:tavLst>
                                        <p:tav tm="0">
                                          <p:val>
                                            <p:strVal val="#ppt_y-.1"/>
                                          </p:val>
                                        </p:tav>
                                        <p:tav tm="100000">
                                          <p:val>
                                            <p:strVal val="#ppt_y"/>
                                          </p:val>
                                        </p:tav>
                                      </p:tavLst>
                                    </p:anim>
                                  </p:childTnLst>
                                </p:cTn>
                              </p:par>
                            </p:childTnLst>
                          </p:cTn>
                        </p:par>
                        <p:par>
                          <p:cTn id="98" fill="hold">
                            <p:stCondLst>
                              <p:cond delay="15500"/>
                            </p:stCondLst>
                            <p:childTnLst>
                              <p:par>
                                <p:cTn id="99" presetID="22" presetClass="entr" presetSubtype="1" fill="hold" nodeType="afterEffect">
                                  <p:stCondLst>
                                    <p:cond delay="0"/>
                                  </p:stCondLst>
                                  <p:childTnLst>
                                    <p:set>
                                      <p:cBhvr>
                                        <p:cTn id="100" dur="1" fill="hold">
                                          <p:stCondLst>
                                            <p:cond delay="0"/>
                                          </p:stCondLst>
                                        </p:cTn>
                                        <p:tgtEl>
                                          <p:spTgt spid="73"/>
                                        </p:tgtEl>
                                        <p:attrNameLst>
                                          <p:attrName>style.visibility</p:attrName>
                                        </p:attrNameLst>
                                      </p:cBhvr>
                                      <p:to>
                                        <p:strVal val="visible"/>
                                      </p:to>
                                    </p:set>
                                    <p:animEffect transition="in" filter="wipe(up)">
                                      <p:cBhvr>
                                        <p:cTn id="101" dur="500"/>
                                        <p:tgtEl>
                                          <p:spTgt spid="73"/>
                                        </p:tgtEl>
                                      </p:cBhvr>
                                    </p:animEffect>
                                  </p:childTnLst>
                                </p:cTn>
                              </p:par>
                            </p:childTnLst>
                          </p:cTn>
                        </p:par>
                        <p:par>
                          <p:cTn id="102" fill="hold">
                            <p:stCondLst>
                              <p:cond delay="16000"/>
                            </p:stCondLst>
                            <p:childTnLst>
                              <p:par>
                                <p:cTn id="103" presetID="47" presetClass="entr" presetSubtype="0" fill="hold" grpId="0" nodeType="afterEffect">
                                  <p:stCondLst>
                                    <p:cond delay="0"/>
                                  </p:stCondLst>
                                  <p:childTnLst>
                                    <p:set>
                                      <p:cBhvr>
                                        <p:cTn id="104" dur="1" fill="hold">
                                          <p:stCondLst>
                                            <p:cond delay="0"/>
                                          </p:stCondLst>
                                        </p:cTn>
                                        <p:tgtEl>
                                          <p:spTgt spid="62"/>
                                        </p:tgtEl>
                                        <p:attrNameLst>
                                          <p:attrName>style.visibility</p:attrName>
                                        </p:attrNameLst>
                                      </p:cBhvr>
                                      <p:to>
                                        <p:strVal val="visible"/>
                                      </p:to>
                                    </p:set>
                                    <p:animEffect transition="in" filter="fade">
                                      <p:cBhvr>
                                        <p:cTn id="105" dur="1000"/>
                                        <p:tgtEl>
                                          <p:spTgt spid="62"/>
                                        </p:tgtEl>
                                      </p:cBhvr>
                                    </p:animEffect>
                                    <p:anim calcmode="lin" valueType="num">
                                      <p:cBhvr>
                                        <p:cTn id="106" dur="1000" fill="hold"/>
                                        <p:tgtEl>
                                          <p:spTgt spid="62"/>
                                        </p:tgtEl>
                                        <p:attrNameLst>
                                          <p:attrName>ppt_x</p:attrName>
                                        </p:attrNameLst>
                                      </p:cBhvr>
                                      <p:tavLst>
                                        <p:tav tm="0">
                                          <p:val>
                                            <p:strVal val="#ppt_x"/>
                                          </p:val>
                                        </p:tav>
                                        <p:tav tm="100000">
                                          <p:val>
                                            <p:strVal val="#ppt_x"/>
                                          </p:val>
                                        </p:tav>
                                      </p:tavLst>
                                    </p:anim>
                                    <p:anim calcmode="lin" valueType="num">
                                      <p:cBhvr>
                                        <p:cTn id="107" dur="1000" fill="hold"/>
                                        <p:tgtEl>
                                          <p:spTgt spid="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47" grpId="0" animBg="1"/>
      <p:bldP spid="50" grpId="0" animBg="1"/>
      <p:bldP spid="53" grpId="0" animBg="1"/>
      <p:bldP spid="43" grpId="0" animBg="1"/>
      <p:bldP spid="7" grpId="0"/>
      <p:bldP spid="42" grpId="0" animBg="1"/>
      <p:bldP spid="48" grpId="0" animBg="1"/>
      <p:bldP spid="51" grpId="0" animBg="1"/>
      <p:bldP spid="54" grpId="0" animBg="1"/>
      <p:bldP spid="55" grpId="0" animBg="1"/>
      <p:bldP spid="56" grpId="0" animBg="1"/>
      <p:bldP spid="57" grpId="0" animBg="1"/>
      <p:bldP spid="58" grpId="0" animBg="1"/>
      <p:bldP spid="59" grpId="0"/>
      <p:bldP spid="60" grpId="0"/>
      <p:bldP spid="61" grpId="0"/>
      <p:bldP spid="6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1306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2016-11-27T23:08:58Z</dcterms:modified>
</cp:coreProperties>
</file>