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13190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7659445" y="1753496"/>
            <a:ext cx="43030" cy="5104504"/>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910405" y="1742725"/>
            <a:ext cx="3749040" cy="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8" name="Text Box 10"/>
          <p:cNvSpPr txBox="1">
            <a:spLocks noChangeArrowheads="1"/>
          </p:cNvSpPr>
          <p:nvPr/>
        </p:nvSpPr>
        <p:spPr bwMode="auto">
          <a:xfrm>
            <a:off x="8037689" y="2544272"/>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9" name="Group 8"/>
          <p:cNvGrpSpPr/>
          <p:nvPr/>
        </p:nvGrpSpPr>
        <p:grpSpPr>
          <a:xfrm>
            <a:off x="7404912" y="2634583"/>
            <a:ext cx="548640" cy="548640"/>
            <a:chOff x="8093534" y="1164886"/>
            <a:chExt cx="548640" cy="548640"/>
          </a:xfrm>
        </p:grpSpPr>
        <p:sp>
          <p:nvSpPr>
            <p:cNvPr id="10" name="Oval 9"/>
            <p:cNvSpPr>
              <a:spLocks noChangeAspect="1"/>
            </p:cNvSpPr>
            <p:nvPr/>
          </p:nvSpPr>
          <p:spPr>
            <a:xfrm>
              <a:off x="8093534" y="1164886"/>
              <a:ext cx="548640" cy="548640"/>
            </a:xfrm>
            <a:prstGeom prst="ellipse">
              <a:avLst/>
            </a:prstGeom>
            <a:solidFill>
              <a:srgbClr val="FE4A1E"/>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1"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2" name="Text Box 10"/>
          <p:cNvSpPr txBox="1">
            <a:spLocks noChangeArrowheads="1"/>
          </p:cNvSpPr>
          <p:nvPr/>
        </p:nvSpPr>
        <p:spPr bwMode="auto">
          <a:xfrm>
            <a:off x="8037689" y="333442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3" name="Group 12"/>
          <p:cNvGrpSpPr/>
          <p:nvPr/>
        </p:nvGrpSpPr>
        <p:grpSpPr>
          <a:xfrm>
            <a:off x="7404912" y="3424732"/>
            <a:ext cx="548640" cy="548640"/>
            <a:chOff x="8093534" y="1164886"/>
            <a:chExt cx="548640" cy="548640"/>
          </a:xfrm>
        </p:grpSpPr>
        <p:sp>
          <p:nvSpPr>
            <p:cNvPr id="14" name="Oval 13"/>
            <p:cNvSpPr>
              <a:spLocks noChangeAspect="1"/>
            </p:cNvSpPr>
            <p:nvPr/>
          </p:nvSpPr>
          <p:spPr>
            <a:xfrm>
              <a:off x="8093534" y="1164886"/>
              <a:ext cx="548640" cy="548640"/>
            </a:xfrm>
            <a:prstGeom prst="ellipse">
              <a:avLst/>
            </a:prstGeom>
            <a:solidFill>
              <a:srgbClr val="5C9AD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5"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16" name="Text Box 10"/>
          <p:cNvSpPr txBox="1">
            <a:spLocks noChangeArrowheads="1"/>
          </p:cNvSpPr>
          <p:nvPr/>
        </p:nvSpPr>
        <p:spPr bwMode="auto">
          <a:xfrm>
            <a:off x="8037689" y="4119941"/>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7" name="Group 16"/>
          <p:cNvGrpSpPr/>
          <p:nvPr/>
        </p:nvGrpSpPr>
        <p:grpSpPr>
          <a:xfrm>
            <a:off x="7404912" y="4210252"/>
            <a:ext cx="548640" cy="548640"/>
            <a:chOff x="8093534" y="1164886"/>
            <a:chExt cx="548640" cy="548640"/>
          </a:xfrm>
        </p:grpSpPr>
        <p:sp>
          <p:nvSpPr>
            <p:cNvPr id="18" name="Oval 17"/>
            <p:cNvSpPr>
              <a:spLocks noChangeAspect="1"/>
            </p:cNvSpPr>
            <p:nvPr/>
          </p:nvSpPr>
          <p:spPr>
            <a:xfrm>
              <a:off x="8093534" y="1164886"/>
              <a:ext cx="548640" cy="54864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9"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20" name="Text Box 10"/>
          <p:cNvSpPr txBox="1">
            <a:spLocks noChangeArrowheads="1"/>
          </p:cNvSpPr>
          <p:nvPr/>
        </p:nvSpPr>
        <p:spPr bwMode="auto">
          <a:xfrm>
            <a:off x="8037689" y="4910090"/>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1" name="Group 20"/>
          <p:cNvGrpSpPr/>
          <p:nvPr/>
        </p:nvGrpSpPr>
        <p:grpSpPr>
          <a:xfrm>
            <a:off x="7404912" y="5000401"/>
            <a:ext cx="548640" cy="548640"/>
            <a:chOff x="8093534" y="1164886"/>
            <a:chExt cx="548640" cy="548640"/>
          </a:xfrm>
        </p:grpSpPr>
        <p:sp>
          <p:nvSpPr>
            <p:cNvPr id="22" name="Oval 21"/>
            <p:cNvSpPr>
              <a:spLocks noChangeAspect="1"/>
            </p:cNvSpPr>
            <p:nvPr/>
          </p:nvSpPr>
          <p:spPr>
            <a:xfrm>
              <a:off x="8093534" y="1164886"/>
              <a:ext cx="548640" cy="548640"/>
            </a:xfrm>
            <a:prstGeom prst="ellipse">
              <a:avLst/>
            </a:prstGeom>
            <a:solidFill>
              <a:srgbClr val="7A7A7A"/>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3"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24" name="Text Box 10"/>
          <p:cNvSpPr txBox="1">
            <a:spLocks noChangeArrowheads="1"/>
          </p:cNvSpPr>
          <p:nvPr/>
        </p:nvSpPr>
        <p:spPr bwMode="auto">
          <a:xfrm>
            <a:off x="8064389" y="5700239"/>
            <a:ext cx="3867265"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93939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5" name="Group 24"/>
          <p:cNvGrpSpPr/>
          <p:nvPr/>
        </p:nvGrpSpPr>
        <p:grpSpPr>
          <a:xfrm>
            <a:off x="7431612" y="5790550"/>
            <a:ext cx="548640" cy="548640"/>
            <a:chOff x="8093534" y="1164886"/>
            <a:chExt cx="548640" cy="548640"/>
          </a:xfrm>
        </p:grpSpPr>
        <p:sp>
          <p:nvSpPr>
            <p:cNvPr id="26" name="Oval 25"/>
            <p:cNvSpPr>
              <a:spLocks noChangeAspect="1"/>
            </p:cNvSpPr>
            <p:nvPr/>
          </p:nvSpPr>
          <p:spPr>
            <a:xfrm>
              <a:off x="8093534" y="1164886"/>
              <a:ext cx="548640" cy="548640"/>
            </a:xfrm>
            <a:prstGeom prst="ellipse">
              <a:avLst/>
            </a:prstGeom>
            <a:solidFill>
              <a:srgbClr val="93939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7"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grpSp>
        <p:nvGrpSpPr>
          <p:cNvPr id="36" name="Group 35"/>
          <p:cNvGrpSpPr>
            <a:grpSpLocks noChangeAspect="1"/>
          </p:cNvGrpSpPr>
          <p:nvPr/>
        </p:nvGrpSpPr>
        <p:grpSpPr>
          <a:xfrm>
            <a:off x="1266990" y="1409769"/>
            <a:ext cx="464991" cy="640080"/>
            <a:chOff x="3291055" y="1604118"/>
            <a:chExt cx="552452" cy="760475"/>
          </a:xfrm>
          <a:solidFill>
            <a:schemeClr val="bg1"/>
          </a:solidFill>
        </p:grpSpPr>
        <p:sp>
          <p:nvSpPr>
            <p:cNvPr id="37" name="Freeform 5"/>
            <p:cNvSpPr>
              <a:spLocks noEditPoints="1"/>
            </p:cNvSpPr>
            <p:nvPr/>
          </p:nvSpPr>
          <p:spPr bwMode="auto">
            <a:xfrm>
              <a:off x="3291055" y="1604118"/>
              <a:ext cx="552452" cy="760475"/>
            </a:xfrm>
            <a:custGeom>
              <a:avLst/>
              <a:gdLst/>
              <a:ahLst/>
              <a:cxnLst>
                <a:cxn ang="0">
                  <a:pos x="55" y="19"/>
                </a:cxn>
                <a:cxn ang="0">
                  <a:pos x="55" y="17"/>
                </a:cxn>
                <a:cxn ang="0">
                  <a:pos x="51" y="13"/>
                </a:cxn>
                <a:cxn ang="0">
                  <a:pos x="43" y="13"/>
                </a:cxn>
                <a:cxn ang="0">
                  <a:pos x="44" y="9"/>
                </a:cxn>
                <a:cxn ang="0">
                  <a:pos x="36" y="0"/>
                </a:cxn>
                <a:cxn ang="0">
                  <a:pos x="27" y="9"/>
                </a:cxn>
                <a:cxn ang="0">
                  <a:pos x="28" y="13"/>
                </a:cxn>
                <a:cxn ang="0">
                  <a:pos x="22" y="13"/>
                </a:cxn>
                <a:cxn ang="0">
                  <a:pos x="17" y="17"/>
                </a:cxn>
                <a:cxn ang="0">
                  <a:pos x="17" y="19"/>
                </a:cxn>
                <a:cxn ang="0">
                  <a:pos x="7" y="19"/>
                </a:cxn>
                <a:cxn ang="0">
                  <a:pos x="0" y="26"/>
                </a:cxn>
                <a:cxn ang="0">
                  <a:pos x="0" y="95"/>
                </a:cxn>
                <a:cxn ang="0">
                  <a:pos x="7" y="102"/>
                </a:cxn>
                <a:cxn ang="0">
                  <a:pos x="66" y="102"/>
                </a:cxn>
                <a:cxn ang="0">
                  <a:pos x="73" y="95"/>
                </a:cxn>
                <a:cxn ang="0">
                  <a:pos x="73" y="26"/>
                </a:cxn>
                <a:cxn ang="0">
                  <a:pos x="66" y="19"/>
                </a:cxn>
                <a:cxn ang="0">
                  <a:pos x="55" y="19"/>
                </a:cxn>
                <a:cxn ang="0">
                  <a:pos x="31" y="9"/>
                </a:cxn>
                <a:cxn ang="0">
                  <a:pos x="36" y="3"/>
                </a:cxn>
                <a:cxn ang="0">
                  <a:pos x="41" y="9"/>
                </a:cxn>
                <a:cxn ang="0">
                  <a:pos x="39" y="13"/>
                </a:cxn>
                <a:cxn ang="0">
                  <a:pos x="32" y="13"/>
                </a:cxn>
                <a:cxn ang="0">
                  <a:pos x="31" y="9"/>
                </a:cxn>
                <a:cxn ang="0">
                  <a:pos x="66" y="91"/>
                </a:cxn>
                <a:cxn ang="0">
                  <a:pos x="61" y="95"/>
                </a:cxn>
                <a:cxn ang="0">
                  <a:pos x="11" y="95"/>
                </a:cxn>
                <a:cxn ang="0">
                  <a:pos x="7" y="91"/>
                </a:cxn>
                <a:cxn ang="0">
                  <a:pos x="7" y="31"/>
                </a:cxn>
                <a:cxn ang="0">
                  <a:pos x="11" y="26"/>
                </a:cxn>
                <a:cxn ang="0">
                  <a:pos x="17" y="26"/>
                </a:cxn>
                <a:cxn ang="0">
                  <a:pos x="21" y="30"/>
                </a:cxn>
                <a:cxn ang="0">
                  <a:pos x="52" y="30"/>
                </a:cxn>
                <a:cxn ang="0">
                  <a:pos x="55" y="26"/>
                </a:cxn>
                <a:cxn ang="0">
                  <a:pos x="61" y="26"/>
                </a:cxn>
                <a:cxn ang="0">
                  <a:pos x="66" y="31"/>
                </a:cxn>
                <a:cxn ang="0">
                  <a:pos x="66" y="91"/>
                </a:cxn>
                <a:cxn ang="0">
                  <a:pos x="66" y="91"/>
                </a:cxn>
                <a:cxn ang="0">
                  <a:pos x="66" y="91"/>
                </a:cxn>
              </a:cxnLst>
              <a:rect l="0" t="0" r="r" b="b"/>
              <a:pathLst>
                <a:path w="73" h="102">
                  <a:moveTo>
                    <a:pt x="55" y="19"/>
                  </a:moveTo>
                  <a:cubicBezTo>
                    <a:pt x="55" y="17"/>
                    <a:pt x="55" y="17"/>
                    <a:pt x="55" y="17"/>
                  </a:cubicBezTo>
                  <a:cubicBezTo>
                    <a:pt x="55" y="15"/>
                    <a:pt x="53" y="13"/>
                    <a:pt x="51" y="13"/>
                  </a:cubicBezTo>
                  <a:cubicBezTo>
                    <a:pt x="43" y="13"/>
                    <a:pt x="43" y="13"/>
                    <a:pt x="43" y="13"/>
                  </a:cubicBezTo>
                  <a:cubicBezTo>
                    <a:pt x="44" y="11"/>
                    <a:pt x="44" y="10"/>
                    <a:pt x="44" y="9"/>
                  </a:cubicBezTo>
                  <a:cubicBezTo>
                    <a:pt x="44" y="4"/>
                    <a:pt x="40" y="0"/>
                    <a:pt x="36" y="0"/>
                  </a:cubicBezTo>
                  <a:cubicBezTo>
                    <a:pt x="31" y="0"/>
                    <a:pt x="27" y="4"/>
                    <a:pt x="27" y="9"/>
                  </a:cubicBezTo>
                  <a:cubicBezTo>
                    <a:pt x="27" y="10"/>
                    <a:pt x="27" y="11"/>
                    <a:pt x="28" y="13"/>
                  </a:cubicBezTo>
                  <a:cubicBezTo>
                    <a:pt x="22" y="13"/>
                    <a:pt x="22" y="13"/>
                    <a:pt x="22" y="13"/>
                  </a:cubicBezTo>
                  <a:cubicBezTo>
                    <a:pt x="19" y="13"/>
                    <a:pt x="17" y="15"/>
                    <a:pt x="17" y="17"/>
                  </a:cubicBezTo>
                  <a:cubicBezTo>
                    <a:pt x="17" y="19"/>
                    <a:pt x="17" y="19"/>
                    <a:pt x="17" y="19"/>
                  </a:cubicBezTo>
                  <a:cubicBezTo>
                    <a:pt x="7" y="19"/>
                    <a:pt x="7" y="19"/>
                    <a:pt x="7" y="19"/>
                  </a:cubicBezTo>
                  <a:cubicBezTo>
                    <a:pt x="3" y="19"/>
                    <a:pt x="0" y="23"/>
                    <a:pt x="0" y="26"/>
                  </a:cubicBezTo>
                  <a:cubicBezTo>
                    <a:pt x="0" y="95"/>
                    <a:pt x="0" y="95"/>
                    <a:pt x="0" y="95"/>
                  </a:cubicBezTo>
                  <a:cubicBezTo>
                    <a:pt x="0" y="99"/>
                    <a:pt x="3" y="102"/>
                    <a:pt x="7" y="102"/>
                  </a:cubicBezTo>
                  <a:cubicBezTo>
                    <a:pt x="66" y="102"/>
                    <a:pt x="66" y="102"/>
                    <a:pt x="66" y="102"/>
                  </a:cubicBezTo>
                  <a:cubicBezTo>
                    <a:pt x="70" y="102"/>
                    <a:pt x="73" y="99"/>
                    <a:pt x="73" y="95"/>
                  </a:cubicBezTo>
                  <a:cubicBezTo>
                    <a:pt x="73" y="26"/>
                    <a:pt x="73" y="26"/>
                    <a:pt x="73" y="26"/>
                  </a:cubicBezTo>
                  <a:cubicBezTo>
                    <a:pt x="73" y="23"/>
                    <a:pt x="70" y="19"/>
                    <a:pt x="66" y="19"/>
                  </a:cubicBezTo>
                  <a:lnTo>
                    <a:pt x="55" y="19"/>
                  </a:lnTo>
                  <a:close/>
                  <a:moveTo>
                    <a:pt x="31" y="9"/>
                  </a:moveTo>
                  <a:cubicBezTo>
                    <a:pt x="31" y="6"/>
                    <a:pt x="33" y="3"/>
                    <a:pt x="36" y="3"/>
                  </a:cubicBezTo>
                  <a:cubicBezTo>
                    <a:pt x="38" y="3"/>
                    <a:pt x="41" y="6"/>
                    <a:pt x="41" y="9"/>
                  </a:cubicBezTo>
                  <a:cubicBezTo>
                    <a:pt x="41" y="10"/>
                    <a:pt x="40" y="12"/>
                    <a:pt x="39" y="13"/>
                  </a:cubicBezTo>
                  <a:cubicBezTo>
                    <a:pt x="32" y="13"/>
                    <a:pt x="32" y="13"/>
                    <a:pt x="32" y="13"/>
                  </a:cubicBezTo>
                  <a:cubicBezTo>
                    <a:pt x="31" y="12"/>
                    <a:pt x="31" y="10"/>
                    <a:pt x="31" y="9"/>
                  </a:cubicBezTo>
                  <a:close/>
                  <a:moveTo>
                    <a:pt x="66" y="91"/>
                  </a:moveTo>
                  <a:cubicBezTo>
                    <a:pt x="66" y="94"/>
                    <a:pt x="64" y="95"/>
                    <a:pt x="61" y="95"/>
                  </a:cubicBezTo>
                  <a:cubicBezTo>
                    <a:pt x="11" y="95"/>
                    <a:pt x="11" y="95"/>
                    <a:pt x="11" y="95"/>
                  </a:cubicBezTo>
                  <a:cubicBezTo>
                    <a:pt x="9" y="95"/>
                    <a:pt x="7" y="94"/>
                    <a:pt x="7" y="91"/>
                  </a:cubicBezTo>
                  <a:cubicBezTo>
                    <a:pt x="7" y="31"/>
                    <a:pt x="7" y="31"/>
                    <a:pt x="7" y="31"/>
                  </a:cubicBezTo>
                  <a:cubicBezTo>
                    <a:pt x="7" y="28"/>
                    <a:pt x="9" y="26"/>
                    <a:pt x="11" y="26"/>
                  </a:cubicBezTo>
                  <a:cubicBezTo>
                    <a:pt x="17" y="26"/>
                    <a:pt x="17" y="26"/>
                    <a:pt x="17" y="26"/>
                  </a:cubicBezTo>
                  <a:cubicBezTo>
                    <a:pt x="17" y="28"/>
                    <a:pt x="19" y="30"/>
                    <a:pt x="21" y="30"/>
                  </a:cubicBezTo>
                  <a:cubicBezTo>
                    <a:pt x="52" y="30"/>
                    <a:pt x="52" y="30"/>
                    <a:pt x="52" y="30"/>
                  </a:cubicBezTo>
                  <a:cubicBezTo>
                    <a:pt x="54" y="30"/>
                    <a:pt x="55" y="28"/>
                    <a:pt x="55" y="26"/>
                  </a:cubicBezTo>
                  <a:cubicBezTo>
                    <a:pt x="61" y="26"/>
                    <a:pt x="61" y="26"/>
                    <a:pt x="61" y="26"/>
                  </a:cubicBezTo>
                  <a:cubicBezTo>
                    <a:pt x="64" y="26"/>
                    <a:pt x="66" y="28"/>
                    <a:pt x="66" y="31"/>
                  </a:cubicBezTo>
                  <a:lnTo>
                    <a:pt x="66" y="91"/>
                  </a:lnTo>
                  <a:close/>
                  <a:moveTo>
                    <a:pt x="66" y="91"/>
                  </a:moveTo>
                  <a:cubicBezTo>
                    <a:pt x="66" y="91"/>
                    <a:pt x="66" y="91"/>
                    <a:pt x="66" y="9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6"/>
            <p:cNvSpPr>
              <a:spLocks noEditPoints="1"/>
            </p:cNvSpPr>
            <p:nvPr/>
          </p:nvSpPr>
          <p:spPr bwMode="auto">
            <a:xfrm>
              <a:off x="3396771" y="1872387"/>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9"/>
                    <a:pt x="9" y="12"/>
                    <a:pt x="6" y="12"/>
                  </a:cubicBezTo>
                  <a:cubicBezTo>
                    <a:pt x="3" y="12"/>
                    <a:pt x="0" y="9"/>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7"/>
            <p:cNvSpPr>
              <a:spLocks noEditPoints="1"/>
            </p:cNvSpPr>
            <p:nvPr/>
          </p:nvSpPr>
          <p:spPr bwMode="auto">
            <a:xfrm>
              <a:off x="3518402" y="1895122"/>
              <a:ext cx="211432" cy="44333"/>
            </a:xfrm>
            <a:custGeom>
              <a:avLst/>
              <a:gdLst/>
              <a:ahLst/>
              <a:cxnLst>
                <a:cxn ang="0">
                  <a:pos x="24" y="0"/>
                </a:cxn>
                <a:cxn ang="0">
                  <a:pos x="4" y="0"/>
                </a:cxn>
                <a:cxn ang="0">
                  <a:pos x="0" y="3"/>
                </a:cxn>
                <a:cxn ang="0">
                  <a:pos x="4" y="6"/>
                </a:cxn>
                <a:cxn ang="0">
                  <a:pos x="24" y="6"/>
                </a:cxn>
                <a:cxn ang="0">
                  <a:pos x="28" y="3"/>
                </a:cxn>
                <a:cxn ang="0">
                  <a:pos x="24" y="0"/>
                </a:cxn>
                <a:cxn ang="0">
                  <a:pos x="24" y="0"/>
                </a:cxn>
                <a:cxn ang="0">
                  <a:pos x="24" y="0"/>
                </a:cxn>
              </a:cxnLst>
              <a:rect l="0" t="0" r="r" b="b"/>
              <a:pathLst>
                <a:path w="28" h="6">
                  <a:moveTo>
                    <a:pt x="24" y="0"/>
                  </a:moveTo>
                  <a:cubicBezTo>
                    <a:pt x="4" y="0"/>
                    <a:pt x="4" y="0"/>
                    <a:pt x="4" y="0"/>
                  </a:cubicBezTo>
                  <a:cubicBezTo>
                    <a:pt x="2" y="0"/>
                    <a:pt x="0" y="1"/>
                    <a:pt x="0" y="3"/>
                  </a:cubicBezTo>
                  <a:cubicBezTo>
                    <a:pt x="0" y="5"/>
                    <a:pt x="2" y="6"/>
                    <a:pt x="4" y="6"/>
                  </a:cubicBezTo>
                  <a:cubicBezTo>
                    <a:pt x="24" y="6"/>
                    <a:pt x="24" y="6"/>
                    <a:pt x="24" y="6"/>
                  </a:cubicBezTo>
                  <a:cubicBezTo>
                    <a:pt x="26" y="6"/>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8"/>
            <p:cNvSpPr>
              <a:spLocks noEditPoints="1"/>
            </p:cNvSpPr>
            <p:nvPr/>
          </p:nvSpPr>
          <p:spPr bwMode="auto">
            <a:xfrm>
              <a:off x="3396771" y="1999701"/>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10"/>
                    <a:pt x="9" y="12"/>
                    <a:pt x="6" y="12"/>
                  </a:cubicBezTo>
                  <a:cubicBezTo>
                    <a:pt x="3" y="12"/>
                    <a:pt x="0" y="10"/>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9"/>
            <p:cNvSpPr>
              <a:spLocks noEditPoints="1"/>
            </p:cNvSpPr>
            <p:nvPr/>
          </p:nvSpPr>
          <p:spPr bwMode="auto">
            <a:xfrm>
              <a:off x="3518402" y="2021299"/>
              <a:ext cx="211432" cy="52290"/>
            </a:xfrm>
            <a:custGeom>
              <a:avLst/>
              <a:gdLst/>
              <a:ahLst/>
              <a:cxnLst>
                <a:cxn ang="0">
                  <a:pos x="24" y="0"/>
                </a:cxn>
                <a:cxn ang="0">
                  <a:pos x="4" y="0"/>
                </a:cxn>
                <a:cxn ang="0">
                  <a:pos x="0" y="3"/>
                </a:cxn>
                <a:cxn ang="0">
                  <a:pos x="4" y="7"/>
                </a:cxn>
                <a:cxn ang="0">
                  <a:pos x="24" y="7"/>
                </a:cxn>
                <a:cxn ang="0">
                  <a:pos x="28" y="3"/>
                </a:cxn>
                <a:cxn ang="0">
                  <a:pos x="24" y="0"/>
                </a:cxn>
                <a:cxn ang="0">
                  <a:pos x="24" y="0"/>
                </a:cxn>
                <a:cxn ang="0">
                  <a:pos x="24" y="0"/>
                </a:cxn>
              </a:cxnLst>
              <a:rect l="0" t="0" r="r" b="b"/>
              <a:pathLst>
                <a:path w="28" h="7">
                  <a:moveTo>
                    <a:pt x="24" y="0"/>
                  </a:moveTo>
                  <a:cubicBezTo>
                    <a:pt x="4" y="0"/>
                    <a:pt x="4" y="0"/>
                    <a:pt x="4" y="0"/>
                  </a:cubicBezTo>
                  <a:cubicBezTo>
                    <a:pt x="2" y="0"/>
                    <a:pt x="0" y="1"/>
                    <a:pt x="0" y="3"/>
                  </a:cubicBezTo>
                  <a:cubicBezTo>
                    <a:pt x="0" y="5"/>
                    <a:pt x="2" y="7"/>
                    <a:pt x="4" y="7"/>
                  </a:cubicBezTo>
                  <a:cubicBezTo>
                    <a:pt x="24" y="7"/>
                    <a:pt x="24" y="7"/>
                    <a:pt x="24" y="7"/>
                  </a:cubicBezTo>
                  <a:cubicBezTo>
                    <a:pt x="26" y="7"/>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noEditPoints="1"/>
            </p:cNvSpPr>
            <p:nvPr/>
          </p:nvSpPr>
          <p:spPr bwMode="auto">
            <a:xfrm>
              <a:off x="3396771" y="2133836"/>
              <a:ext cx="90939" cy="96622"/>
            </a:xfrm>
            <a:custGeom>
              <a:avLst/>
              <a:gdLst/>
              <a:ahLst/>
              <a:cxnLst>
                <a:cxn ang="0">
                  <a:pos x="12" y="7"/>
                </a:cxn>
                <a:cxn ang="0">
                  <a:pos x="6" y="13"/>
                </a:cxn>
                <a:cxn ang="0">
                  <a:pos x="0" y="7"/>
                </a:cxn>
                <a:cxn ang="0">
                  <a:pos x="6" y="0"/>
                </a:cxn>
                <a:cxn ang="0">
                  <a:pos x="12" y="7"/>
                </a:cxn>
                <a:cxn ang="0">
                  <a:pos x="12" y="7"/>
                </a:cxn>
                <a:cxn ang="0">
                  <a:pos x="12" y="7"/>
                </a:cxn>
              </a:cxnLst>
              <a:rect l="0" t="0" r="r" b="b"/>
              <a:pathLst>
                <a:path w="12" h="13">
                  <a:moveTo>
                    <a:pt x="12" y="7"/>
                  </a:moveTo>
                  <a:cubicBezTo>
                    <a:pt x="12" y="10"/>
                    <a:pt x="9" y="13"/>
                    <a:pt x="6" y="13"/>
                  </a:cubicBezTo>
                  <a:cubicBezTo>
                    <a:pt x="3" y="13"/>
                    <a:pt x="0" y="10"/>
                    <a:pt x="0" y="7"/>
                  </a:cubicBezTo>
                  <a:cubicBezTo>
                    <a:pt x="0" y="3"/>
                    <a:pt x="3" y="0"/>
                    <a:pt x="6" y="0"/>
                  </a:cubicBezTo>
                  <a:cubicBezTo>
                    <a:pt x="9" y="0"/>
                    <a:pt x="12" y="3"/>
                    <a:pt x="12" y="7"/>
                  </a:cubicBezTo>
                  <a:close/>
                  <a:moveTo>
                    <a:pt x="12" y="7"/>
                  </a:moveTo>
                  <a:cubicBezTo>
                    <a:pt x="12" y="7"/>
                    <a:pt x="12" y="7"/>
                    <a:pt x="12" y="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11"/>
            <p:cNvSpPr>
              <a:spLocks noEditPoints="1"/>
            </p:cNvSpPr>
            <p:nvPr/>
          </p:nvSpPr>
          <p:spPr bwMode="auto">
            <a:xfrm>
              <a:off x="3518402" y="2156571"/>
              <a:ext cx="211432" cy="52290"/>
            </a:xfrm>
            <a:custGeom>
              <a:avLst/>
              <a:gdLst/>
              <a:ahLst/>
              <a:cxnLst>
                <a:cxn ang="0">
                  <a:pos x="24" y="0"/>
                </a:cxn>
                <a:cxn ang="0">
                  <a:pos x="4" y="0"/>
                </a:cxn>
                <a:cxn ang="0">
                  <a:pos x="0" y="4"/>
                </a:cxn>
                <a:cxn ang="0">
                  <a:pos x="4" y="7"/>
                </a:cxn>
                <a:cxn ang="0">
                  <a:pos x="24" y="7"/>
                </a:cxn>
                <a:cxn ang="0">
                  <a:pos x="28" y="4"/>
                </a:cxn>
                <a:cxn ang="0">
                  <a:pos x="24" y="0"/>
                </a:cxn>
                <a:cxn ang="0">
                  <a:pos x="24" y="0"/>
                </a:cxn>
                <a:cxn ang="0">
                  <a:pos x="24" y="0"/>
                </a:cxn>
              </a:cxnLst>
              <a:rect l="0" t="0" r="r" b="b"/>
              <a:pathLst>
                <a:path w="28" h="7">
                  <a:moveTo>
                    <a:pt x="24" y="0"/>
                  </a:moveTo>
                  <a:cubicBezTo>
                    <a:pt x="4" y="0"/>
                    <a:pt x="4" y="0"/>
                    <a:pt x="4" y="0"/>
                  </a:cubicBezTo>
                  <a:cubicBezTo>
                    <a:pt x="2" y="0"/>
                    <a:pt x="0" y="2"/>
                    <a:pt x="0" y="4"/>
                  </a:cubicBezTo>
                  <a:cubicBezTo>
                    <a:pt x="0" y="5"/>
                    <a:pt x="2" y="7"/>
                    <a:pt x="4" y="7"/>
                  </a:cubicBezTo>
                  <a:cubicBezTo>
                    <a:pt x="24" y="7"/>
                    <a:pt x="24" y="7"/>
                    <a:pt x="24" y="7"/>
                  </a:cubicBezTo>
                  <a:cubicBezTo>
                    <a:pt x="26" y="7"/>
                    <a:pt x="28" y="5"/>
                    <a:pt x="28" y="4"/>
                  </a:cubicBezTo>
                  <a:cubicBezTo>
                    <a:pt x="28" y="2"/>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4" name="TextBox 43"/>
          <p:cNvSpPr txBox="1"/>
          <p:nvPr/>
        </p:nvSpPr>
        <p:spPr>
          <a:xfrm>
            <a:off x="1780862" y="1530071"/>
            <a:ext cx="2130014" cy="461665"/>
          </a:xfrm>
          <a:prstGeom prst="rect">
            <a:avLst/>
          </a:prstGeom>
          <a:noFill/>
        </p:spPr>
        <p:txBody>
          <a:bodyPr wrap="square" rtlCol="0">
            <a:spAutoFit/>
          </a:bodyPr>
          <a:lstStyle/>
          <a:p>
            <a:pPr algn="ctr"/>
            <a:r>
              <a:rPr lang="en-US" sz="2400" dirty="0">
                <a:solidFill>
                  <a:schemeClr val="bg1"/>
                </a:solidFill>
                <a:latin typeface="Candara" panose="020E0502030303020204" pitchFamily="34" charset="0"/>
              </a:rPr>
              <a:t>LOREM IPSUM</a:t>
            </a:r>
          </a:p>
        </p:txBody>
      </p:sp>
      <p:sp>
        <p:nvSpPr>
          <p:cNvPr id="45" name="TextBox 44"/>
          <p:cNvSpPr txBox="1"/>
          <p:nvPr/>
        </p:nvSpPr>
        <p:spPr>
          <a:xfrm>
            <a:off x="1246359" y="2102873"/>
            <a:ext cx="5871507" cy="677108"/>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a:t>
            </a:r>
            <a:r>
              <a:rPr lang="en-US" sz="1400" dirty="0">
                <a:solidFill>
                  <a:schemeClr val="bg1"/>
                </a:solidFill>
                <a:latin typeface="Candara" panose="020E0502030303020204" pitchFamily="34" charset="0"/>
              </a:rPr>
              <a:t>. </a:t>
            </a:r>
          </a:p>
        </p:txBody>
      </p:sp>
      <p:sp>
        <p:nvSpPr>
          <p:cNvPr id="46" name="Rectangle 45"/>
          <p:cNvSpPr/>
          <p:nvPr/>
        </p:nvSpPr>
        <p:spPr>
          <a:xfrm>
            <a:off x="1355970" y="3183223"/>
            <a:ext cx="2743200" cy="3155967"/>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331053" y="3174528"/>
            <a:ext cx="2743200" cy="3155967"/>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8" name="Picture 47">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38763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wipe(left)">
                                      <p:cBhvr>
                                        <p:cTn id="17" dur="500"/>
                                        <p:tgtEl>
                                          <p:spTgt spid="44"/>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wipe(left)">
                                      <p:cBhvr>
                                        <p:cTn id="21" dur="500"/>
                                        <p:tgtEl>
                                          <p:spTgt spid="32"/>
                                        </p:tgtEl>
                                      </p:cBhvr>
                                    </p:animEffect>
                                  </p:childTnLst>
                                </p:cTn>
                              </p:par>
                            </p:childTnLst>
                          </p:cTn>
                        </p:par>
                        <p:par>
                          <p:cTn id="22" fill="hold">
                            <p:stCondLst>
                              <p:cond delay="2000"/>
                            </p:stCondLst>
                            <p:childTnLst>
                              <p:par>
                                <p:cTn id="23" presetID="22" presetClass="entr" presetSubtype="1"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up)">
                                      <p:cBhvr>
                                        <p:cTn id="25" dur="500"/>
                                        <p:tgtEl>
                                          <p:spTgt spid="3"/>
                                        </p:tgtEl>
                                      </p:cBhvr>
                                    </p:animEffect>
                                  </p:childTnLst>
                                </p:cTn>
                              </p:par>
                            </p:childTnLst>
                          </p:cTn>
                        </p:par>
                        <p:par>
                          <p:cTn id="26" fill="hold">
                            <p:stCondLst>
                              <p:cond delay="2500"/>
                            </p:stCondLst>
                            <p:childTnLst>
                              <p:par>
                                <p:cTn id="27" presetID="22" presetClass="entr" presetSubtype="1" fill="hold" grpId="0" nodeType="afterEffect">
                                  <p:stCondLst>
                                    <p:cond delay="0"/>
                                  </p:stCondLst>
                                  <p:childTnLst>
                                    <p:set>
                                      <p:cBhvr>
                                        <p:cTn id="28" dur="1" fill="hold">
                                          <p:stCondLst>
                                            <p:cond delay="0"/>
                                          </p:stCondLst>
                                        </p:cTn>
                                        <p:tgtEl>
                                          <p:spTgt spid="45"/>
                                        </p:tgtEl>
                                        <p:attrNameLst>
                                          <p:attrName>style.visibility</p:attrName>
                                        </p:attrNameLst>
                                      </p:cBhvr>
                                      <p:to>
                                        <p:strVal val="visible"/>
                                      </p:to>
                                    </p:set>
                                    <p:animEffect transition="in" filter="wipe(up)">
                                      <p:cBhvr>
                                        <p:cTn id="29" dur="500"/>
                                        <p:tgtEl>
                                          <p:spTgt spid="45"/>
                                        </p:tgtEl>
                                      </p:cBhvr>
                                    </p:animEffect>
                                  </p:childTnLst>
                                </p:cTn>
                              </p:par>
                            </p:childTnLst>
                          </p:cTn>
                        </p:par>
                        <p:par>
                          <p:cTn id="30" fill="hold">
                            <p:stCondLst>
                              <p:cond delay="3000"/>
                            </p:stCondLst>
                            <p:childTnLst>
                              <p:par>
                                <p:cTn id="31" presetID="22" presetClass="entr" presetSubtype="1" fill="hold" grpId="0" nodeType="after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wipe(up)">
                                      <p:cBhvr>
                                        <p:cTn id="33" dur="500"/>
                                        <p:tgtEl>
                                          <p:spTgt spid="46"/>
                                        </p:tgtEl>
                                      </p:cBhvr>
                                    </p:animEffect>
                                  </p:childTnLst>
                                </p:cTn>
                              </p:par>
                            </p:childTnLst>
                          </p:cTn>
                        </p:par>
                        <p:par>
                          <p:cTn id="34" fill="hold">
                            <p:stCondLst>
                              <p:cond delay="3500"/>
                            </p:stCondLst>
                            <p:childTnLst>
                              <p:par>
                                <p:cTn id="35" presetID="22" presetClass="entr" presetSubtype="1" fill="hold" grpId="0" nodeType="afterEffect">
                                  <p:stCondLst>
                                    <p:cond delay="0"/>
                                  </p:stCondLst>
                                  <p:childTnLst>
                                    <p:set>
                                      <p:cBhvr>
                                        <p:cTn id="36" dur="1" fill="hold">
                                          <p:stCondLst>
                                            <p:cond delay="0"/>
                                          </p:stCondLst>
                                        </p:cTn>
                                        <p:tgtEl>
                                          <p:spTgt spid="47"/>
                                        </p:tgtEl>
                                        <p:attrNameLst>
                                          <p:attrName>style.visibility</p:attrName>
                                        </p:attrNameLst>
                                      </p:cBhvr>
                                      <p:to>
                                        <p:strVal val="visible"/>
                                      </p:to>
                                    </p:set>
                                    <p:animEffect transition="in" filter="wipe(up)">
                                      <p:cBhvr>
                                        <p:cTn id="37" dur="500"/>
                                        <p:tgtEl>
                                          <p:spTgt spid="47"/>
                                        </p:tgtEl>
                                      </p:cBhvr>
                                    </p:animEffect>
                                  </p:childTnLst>
                                </p:cTn>
                              </p:par>
                            </p:childTnLst>
                          </p:cTn>
                        </p:par>
                        <p:par>
                          <p:cTn id="38" fill="hold">
                            <p:stCondLst>
                              <p:cond delay="4000"/>
                            </p:stCondLst>
                            <p:childTnLst>
                              <p:par>
                                <p:cTn id="39" presetID="2" presetClass="entr" presetSubtype="2" fill="hold" nodeType="afterEffect">
                                  <p:stCondLst>
                                    <p:cond delay="0"/>
                                  </p:stCondLst>
                                  <p:childTnLst>
                                    <p:set>
                                      <p:cBhvr>
                                        <p:cTn id="40" dur="1" fill="hold">
                                          <p:stCondLst>
                                            <p:cond delay="0"/>
                                          </p:stCondLst>
                                        </p:cTn>
                                        <p:tgtEl>
                                          <p:spTgt spid="9"/>
                                        </p:tgtEl>
                                        <p:attrNameLst>
                                          <p:attrName>style.visibility</p:attrName>
                                        </p:attrNameLst>
                                      </p:cBhvr>
                                      <p:to>
                                        <p:strVal val="visible"/>
                                      </p:to>
                                    </p:set>
                                    <p:anim calcmode="lin" valueType="num">
                                      <p:cBhvr additive="base">
                                        <p:cTn id="41" dur="500" fill="hold"/>
                                        <p:tgtEl>
                                          <p:spTgt spid="9"/>
                                        </p:tgtEl>
                                        <p:attrNameLst>
                                          <p:attrName>ppt_x</p:attrName>
                                        </p:attrNameLst>
                                      </p:cBhvr>
                                      <p:tavLst>
                                        <p:tav tm="0">
                                          <p:val>
                                            <p:strVal val="1+#ppt_w/2"/>
                                          </p:val>
                                        </p:tav>
                                        <p:tav tm="100000">
                                          <p:val>
                                            <p:strVal val="#ppt_x"/>
                                          </p:val>
                                        </p:tav>
                                      </p:tavLst>
                                    </p:anim>
                                    <p:anim calcmode="lin" valueType="num">
                                      <p:cBhvr additive="base">
                                        <p:cTn id="42" dur="500" fill="hold"/>
                                        <p:tgtEl>
                                          <p:spTgt spid="9"/>
                                        </p:tgtEl>
                                        <p:attrNameLst>
                                          <p:attrName>ppt_y</p:attrName>
                                        </p:attrNameLst>
                                      </p:cBhvr>
                                      <p:tavLst>
                                        <p:tav tm="0">
                                          <p:val>
                                            <p:strVal val="#ppt_y"/>
                                          </p:val>
                                        </p:tav>
                                        <p:tav tm="100000">
                                          <p:val>
                                            <p:strVal val="#ppt_y"/>
                                          </p:val>
                                        </p:tav>
                                      </p:tavLst>
                                    </p:anim>
                                  </p:childTnLst>
                                </p:cTn>
                              </p:par>
                            </p:childTnLst>
                          </p:cTn>
                        </p:par>
                        <p:par>
                          <p:cTn id="43" fill="hold">
                            <p:stCondLst>
                              <p:cond delay="4500"/>
                            </p:stCondLst>
                            <p:childTnLst>
                              <p:par>
                                <p:cTn id="44" presetID="2" presetClass="entr" presetSubtype="2" fill="hold" grpId="0" nodeType="afterEffect">
                                  <p:stCondLst>
                                    <p:cond delay="0"/>
                                  </p:stCondLst>
                                  <p:childTnLst>
                                    <p:set>
                                      <p:cBhvr>
                                        <p:cTn id="45" dur="1" fill="hold">
                                          <p:stCondLst>
                                            <p:cond delay="0"/>
                                          </p:stCondLst>
                                        </p:cTn>
                                        <p:tgtEl>
                                          <p:spTgt spid="8"/>
                                        </p:tgtEl>
                                        <p:attrNameLst>
                                          <p:attrName>style.visibility</p:attrName>
                                        </p:attrNameLst>
                                      </p:cBhvr>
                                      <p:to>
                                        <p:strVal val="visible"/>
                                      </p:to>
                                    </p:set>
                                    <p:anim calcmode="lin" valueType="num">
                                      <p:cBhvr additive="base">
                                        <p:cTn id="46" dur="500" fill="hold"/>
                                        <p:tgtEl>
                                          <p:spTgt spid="8"/>
                                        </p:tgtEl>
                                        <p:attrNameLst>
                                          <p:attrName>ppt_x</p:attrName>
                                        </p:attrNameLst>
                                      </p:cBhvr>
                                      <p:tavLst>
                                        <p:tav tm="0">
                                          <p:val>
                                            <p:strVal val="1+#ppt_w/2"/>
                                          </p:val>
                                        </p:tav>
                                        <p:tav tm="100000">
                                          <p:val>
                                            <p:strVal val="#ppt_x"/>
                                          </p:val>
                                        </p:tav>
                                      </p:tavLst>
                                    </p:anim>
                                    <p:anim calcmode="lin" valueType="num">
                                      <p:cBhvr additive="base">
                                        <p:cTn id="47" dur="500" fill="hold"/>
                                        <p:tgtEl>
                                          <p:spTgt spid="8"/>
                                        </p:tgtEl>
                                        <p:attrNameLst>
                                          <p:attrName>ppt_y</p:attrName>
                                        </p:attrNameLst>
                                      </p:cBhvr>
                                      <p:tavLst>
                                        <p:tav tm="0">
                                          <p:val>
                                            <p:strVal val="#ppt_y"/>
                                          </p:val>
                                        </p:tav>
                                        <p:tav tm="100000">
                                          <p:val>
                                            <p:strVal val="#ppt_y"/>
                                          </p:val>
                                        </p:tav>
                                      </p:tavLst>
                                    </p:anim>
                                  </p:childTnLst>
                                </p:cTn>
                              </p:par>
                            </p:childTnLst>
                          </p:cTn>
                        </p:par>
                        <p:par>
                          <p:cTn id="48" fill="hold">
                            <p:stCondLst>
                              <p:cond delay="5000"/>
                            </p:stCondLst>
                            <p:childTnLst>
                              <p:par>
                                <p:cTn id="49" presetID="2" presetClass="entr" presetSubtype="2" fill="hold" nodeType="after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500" fill="hold"/>
                                        <p:tgtEl>
                                          <p:spTgt spid="13"/>
                                        </p:tgtEl>
                                        <p:attrNameLst>
                                          <p:attrName>ppt_x</p:attrName>
                                        </p:attrNameLst>
                                      </p:cBhvr>
                                      <p:tavLst>
                                        <p:tav tm="0">
                                          <p:val>
                                            <p:strVal val="1+#ppt_w/2"/>
                                          </p:val>
                                        </p:tav>
                                        <p:tav tm="100000">
                                          <p:val>
                                            <p:strVal val="#ppt_x"/>
                                          </p:val>
                                        </p:tav>
                                      </p:tavLst>
                                    </p:anim>
                                    <p:anim calcmode="lin" valueType="num">
                                      <p:cBhvr additive="base">
                                        <p:cTn id="52" dur="500" fill="hold"/>
                                        <p:tgtEl>
                                          <p:spTgt spid="13"/>
                                        </p:tgtEl>
                                        <p:attrNameLst>
                                          <p:attrName>ppt_y</p:attrName>
                                        </p:attrNameLst>
                                      </p:cBhvr>
                                      <p:tavLst>
                                        <p:tav tm="0">
                                          <p:val>
                                            <p:strVal val="#ppt_y"/>
                                          </p:val>
                                        </p:tav>
                                        <p:tav tm="100000">
                                          <p:val>
                                            <p:strVal val="#ppt_y"/>
                                          </p:val>
                                        </p:tav>
                                      </p:tavLst>
                                    </p:anim>
                                  </p:childTnLst>
                                </p:cTn>
                              </p:par>
                            </p:childTnLst>
                          </p:cTn>
                        </p:par>
                        <p:par>
                          <p:cTn id="53" fill="hold">
                            <p:stCondLst>
                              <p:cond delay="5500"/>
                            </p:stCondLst>
                            <p:childTnLst>
                              <p:par>
                                <p:cTn id="54" presetID="2" presetClass="entr" presetSubtype="2" fill="hold" grpId="0" nodeType="afterEffect">
                                  <p:stCondLst>
                                    <p:cond delay="0"/>
                                  </p:stCondLst>
                                  <p:childTnLst>
                                    <p:set>
                                      <p:cBhvr>
                                        <p:cTn id="55" dur="1" fill="hold">
                                          <p:stCondLst>
                                            <p:cond delay="0"/>
                                          </p:stCondLst>
                                        </p:cTn>
                                        <p:tgtEl>
                                          <p:spTgt spid="12"/>
                                        </p:tgtEl>
                                        <p:attrNameLst>
                                          <p:attrName>style.visibility</p:attrName>
                                        </p:attrNameLst>
                                      </p:cBhvr>
                                      <p:to>
                                        <p:strVal val="visible"/>
                                      </p:to>
                                    </p:set>
                                    <p:anim calcmode="lin" valueType="num">
                                      <p:cBhvr additive="base">
                                        <p:cTn id="56" dur="500" fill="hold"/>
                                        <p:tgtEl>
                                          <p:spTgt spid="12"/>
                                        </p:tgtEl>
                                        <p:attrNameLst>
                                          <p:attrName>ppt_x</p:attrName>
                                        </p:attrNameLst>
                                      </p:cBhvr>
                                      <p:tavLst>
                                        <p:tav tm="0">
                                          <p:val>
                                            <p:strVal val="1+#ppt_w/2"/>
                                          </p:val>
                                        </p:tav>
                                        <p:tav tm="100000">
                                          <p:val>
                                            <p:strVal val="#ppt_x"/>
                                          </p:val>
                                        </p:tav>
                                      </p:tavLst>
                                    </p:anim>
                                    <p:anim calcmode="lin" valueType="num">
                                      <p:cBhvr additive="base">
                                        <p:cTn id="57" dur="500" fill="hold"/>
                                        <p:tgtEl>
                                          <p:spTgt spid="12"/>
                                        </p:tgtEl>
                                        <p:attrNameLst>
                                          <p:attrName>ppt_y</p:attrName>
                                        </p:attrNameLst>
                                      </p:cBhvr>
                                      <p:tavLst>
                                        <p:tav tm="0">
                                          <p:val>
                                            <p:strVal val="#ppt_y"/>
                                          </p:val>
                                        </p:tav>
                                        <p:tav tm="100000">
                                          <p:val>
                                            <p:strVal val="#ppt_y"/>
                                          </p:val>
                                        </p:tav>
                                      </p:tavLst>
                                    </p:anim>
                                  </p:childTnLst>
                                </p:cTn>
                              </p:par>
                            </p:childTnLst>
                          </p:cTn>
                        </p:par>
                        <p:par>
                          <p:cTn id="58" fill="hold">
                            <p:stCondLst>
                              <p:cond delay="6000"/>
                            </p:stCondLst>
                            <p:childTnLst>
                              <p:par>
                                <p:cTn id="59" presetID="2" presetClass="entr" presetSubtype="2" fill="hold" nodeType="afterEffect">
                                  <p:stCondLst>
                                    <p:cond delay="0"/>
                                  </p:stCondLst>
                                  <p:childTnLst>
                                    <p:set>
                                      <p:cBhvr>
                                        <p:cTn id="60" dur="1" fill="hold">
                                          <p:stCondLst>
                                            <p:cond delay="0"/>
                                          </p:stCondLst>
                                        </p:cTn>
                                        <p:tgtEl>
                                          <p:spTgt spid="17"/>
                                        </p:tgtEl>
                                        <p:attrNameLst>
                                          <p:attrName>style.visibility</p:attrName>
                                        </p:attrNameLst>
                                      </p:cBhvr>
                                      <p:to>
                                        <p:strVal val="visible"/>
                                      </p:to>
                                    </p:set>
                                    <p:anim calcmode="lin" valueType="num">
                                      <p:cBhvr additive="base">
                                        <p:cTn id="61" dur="500" fill="hold"/>
                                        <p:tgtEl>
                                          <p:spTgt spid="17"/>
                                        </p:tgtEl>
                                        <p:attrNameLst>
                                          <p:attrName>ppt_x</p:attrName>
                                        </p:attrNameLst>
                                      </p:cBhvr>
                                      <p:tavLst>
                                        <p:tav tm="0">
                                          <p:val>
                                            <p:strVal val="1+#ppt_w/2"/>
                                          </p:val>
                                        </p:tav>
                                        <p:tav tm="100000">
                                          <p:val>
                                            <p:strVal val="#ppt_x"/>
                                          </p:val>
                                        </p:tav>
                                      </p:tavLst>
                                    </p:anim>
                                    <p:anim calcmode="lin" valueType="num">
                                      <p:cBhvr additive="base">
                                        <p:cTn id="62" dur="500" fill="hold"/>
                                        <p:tgtEl>
                                          <p:spTgt spid="17"/>
                                        </p:tgtEl>
                                        <p:attrNameLst>
                                          <p:attrName>ppt_y</p:attrName>
                                        </p:attrNameLst>
                                      </p:cBhvr>
                                      <p:tavLst>
                                        <p:tav tm="0">
                                          <p:val>
                                            <p:strVal val="#ppt_y"/>
                                          </p:val>
                                        </p:tav>
                                        <p:tav tm="100000">
                                          <p:val>
                                            <p:strVal val="#ppt_y"/>
                                          </p:val>
                                        </p:tav>
                                      </p:tavLst>
                                    </p:anim>
                                  </p:childTnLst>
                                </p:cTn>
                              </p:par>
                            </p:childTnLst>
                          </p:cTn>
                        </p:par>
                        <p:par>
                          <p:cTn id="63" fill="hold">
                            <p:stCondLst>
                              <p:cond delay="6500"/>
                            </p:stCondLst>
                            <p:childTnLst>
                              <p:par>
                                <p:cTn id="64" presetID="2" presetClass="entr" presetSubtype="2" fill="hold" grpId="0" nodeType="afterEffect">
                                  <p:stCondLst>
                                    <p:cond delay="0"/>
                                  </p:stCondLst>
                                  <p:childTnLst>
                                    <p:set>
                                      <p:cBhvr>
                                        <p:cTn id="65" dur="1" fill="hold">
                                          <p:stCondLst>
                                            <p:cond delay="0"/>
                                          </p:stCondLst>
                                        </p:cTn>
                                        <p:tgtEl>
                                          <p:spTgt spid="16"/>
                                        </p:tgtEl>
                                        <p:attrNameLst>
                                          <p:attrName>style.visibility</p:attrName>
                                        </p:attrNameLst>
                                      </p:cBhvr>
                                      <p:to>
                                        <p:strVal val="visible"/>
                                      </p:to>
                                    </p:set>
                                    <p:anim calcmode="lin" valueType="num">
                                      <p:cBhvr additive="base">
                                        <p:cTn id="66" dur="500" fill="hold"/>
                                        <p:tgtEl>
                                          <p:spTgt spid="16"/>
                                        </p:tgtEl>
                                        <p:attrNameLst>
                                          <p:attrName>ppt_x</p:attrName>
                                        </p:attrNameLst>
                                      </p:cBhvr>
                                      <p:tavLst>
                                        <p:tav tm="0">
                                          <p:val>
                                            <p:strVal val="1+#ppt_w/2"/>
                                          </p:val>
                                        </p:tav>
                                        <p:tav tm="100000">
                                          <p:val>
                                            <p:strVal val="#ppt_x"/>
                                          </p:val>
                                        </p:tav>
                                      </p:tavLst>
                                    </p:anim>
                                    <p:anim calcmode="lin" valueType="num">
                                      <p:cBhvr additive="base">
                                        <p:cTn id="67" dur="500" fill="hold"/>
                                        <p:tgtEl>
                                          <p:spTgt spid="16"/>
                                        </p:tgtEl>
                                        <p:attrNameLst>
                                          <p:attrName>ppt_y</p:attrName>
                                        </p:attrNameLst>
                                      </p:cBhvr>
                                      <p:tavLst>
                                        <p:tav tm="0">
                                          <p:val>
                                            <p:strVal val="#ppt_y"/>
                                          </p:val>
                                        </p:tav>
                                        <p:tav tm="100000">
                                          <p:val>
                                            <p:strVal val="#ppt_y"/>
                                          </p:val>
                                        </p:tav>
                                      </p:tavLst>
                                    </p:anim>
                                  </p:childTnLst>
                                </p:cTn>
                              </p:par>
                            </p:childTnLst>
                          </p:cTn>
                        </p:par>
                        <p:par>
                          <p:cTn id="68" fill="hold">
                            <p:stCondLst>
                              <p:cond delay="7000"/>
                            </p:stCondLst>
                            <p:childTnLst>
                              <p:par>
                                <p:cTn id="69" presetID="2" presetClass="entr" presetSubtype="2" fill="hold"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1+#ppt_w/2"/>
                                          </p:val>
                                        </p:tav>
                                        <p:tav tm="100000">
                                          <p:val>
                                            <p:strVal val="#ppt_x"/>
                                          </p:val>
                                        </p:tav>
                                      </p:tavLst>
                                    </p:anim>
                                    <p:anim calcmode="lin" valueType="num">
                                      <p:cBhvr additive="base">
                                        <p:cTn id="72" dur="500" fill="hold"/>
                                        <p:tgtEl>
                                          <p:spTgt spid="21"/>
                                        </p:tgtEl>
                                        <p:attrNameLst>
                                          <p:attrName>ppt_y</p:attrName>
                                        </p:attrNameLst>
                                      </p:cBhvr>
                                      <p:tavLst>
                                        <p:tav tm="0">
                                          <p:val>
                                            <p:strVal val="#ppt_y"/>
                                          </p:val>
                                        </p:tav>
                                        <p:tav tm="100000">
                                          <p:val>
                                            <p:strVal val="#ppt_y"/>
                                          </p:val>
                                        </p:tav>
                                      </p:tavLst>
                                    </p:anim>
                                  </p:childTnLst>
                                </p:cTn>
                              </p:par>
                            </p:childTnLst>
                          </p:cTn>
                        </p:par>
                        <p:par>
                          <p:cTn id="73" fill="hold">
                            <p:stCondLst>
                              <p:cond delay="7500"/>
                            </p:stCondLst>
                            <p:childTnLst>
                              <p:par>
                                <p:cTn id="74" presetID="2" presetClass="entr" presetSubtype="2" fill="hold" grpId="0" nodeType="afterEffect">
                                  <p:stCondLst>
                                    <p:cond delay="0"/>
                                  </p:stCondLst>
                                  <p:childTnLst>
                                    <p:set>
                                      <p:cBhvr>
                                        <p:cTn id="75" dur="1" fill="hold">
                                          <p:stCondLst>
                                            <p:cond delay="0"/>
                                          </p:stCondLst>
                                        </p:cTn>
                                        <p:tgtEl>
                                          <p:spTgt spid="20"/>
                                        </p:tgtEl>
                                        <p:attrNameLst>
                                          <p:attrName>style.visibility</p:attrName>
                                        </p:attrNameLst>
                                      </p:cBhvr>
                                      <p:to>
                                        <p:strVal val="visible"/>
                                      </p:to>
                                    </p:set>
                                    <p:anim calcmode="lin" valueType="num">
                                      <p:cBhvr additive="base">
                                        <p:cTn id="76" dur="500" fill="hold"/>
                                        <p:tgtEl>
                                          <p:spTgt spid="20"/>
                                        </p:tgtEl>
                                        <p:attrNameLst>
                                          <p:attrName>ppt_x</p:attrName>
                                        </p:attrNameLst>
                                      </p:cBhvr>
                                      <p:tavLst>
                                        <p:tav tm="0">
                                          <p:val>
                                            <p:strVal val="1+#ppt_w/2"/>
                                          </p:val>
                                        </p:tav>
                                        <p:tav tm="100000">
                                          <p:val>
                                            <p:strVal val="#ppt_x"/>
                                          </p:val>
                                        </p:tav>
                                      </p:tavLst>
                                    </p:anim>
                                    <p:anim calcmode="lin" valueType="num">
                                      <p:cBhvr additive="base">
                                        <p:cTn id="77" dur="500" fill="hold"/>
                                        <p:tgtEl>
                                          <p:spTgt spid="20"/>
                                        </p:tgtEl>
                                        <p:attrNameLst>
                                          <p:attrName>ppt_y</p:attrName>
                                        </p:attrNameLst>
                                      </p:cBhvr>
                                      <p:tavLst>
                                        <p:tav tm="0">
                                          <p:val>
                                            <p:strVal val="#ppt_y"/>
                                          </p:val>
                                        </p:tav>
                                        <p:tav tm="100000">
                                          <p:val>
                                            <p:strVal val="#ppt_y"/>
                                          </p:val>
                                        </p:tav>
                                      </p:tavLst>
                                    </p:anim>
                                  </p:childTnLst>
                                </p:cTn>
                              </p:par>
                            </p:childTnLst>
                          </p:cTn>
                        </p:par>
                        <p:par>
                          <p:cTn id="78" fill="hold">
                            <p:stCondLst>
                              <p:cond delay="8000"/>
                            </p:stCondLst>
                            <p:childTnLst>
                              <p:par>
                                <p:cTn id="79" presetID="2" presetClass="entr" presetSubtype="2" fill="hold" nodeType="afterEffect">
                                  <p:stCondLst>
                                    <p:cond delay="0"/>
                                  </p:stCondLst>
                                  <p:childTnLst>
                                    <p:set>
                                      <p:cBhvr>
                                        <p:cTn id="80" dur="1" fill="hold">
                                          <p:stCondLst>
                                            <p:cond delay="0"/>
                                          </p:stCondLst>
                                        </p:cTn>
                                        <p:tgtEl>
                                          <p:spTgt spid="25"/>
                                        </p:tgtEl>
                                        <p:attrNameLst>
                                          <p:attrName>style.visibility</p:attrName>
                                        </p:attrNameLst>
                                      </p:cBhvr>
                                      <p:to>
                                        <p:strVal val="visible"/>
                                      </p:to>
                                    </p:set>
                                    <p:anim calcmode="lin" valueType="num">
                                      <p:cBhvr additive="base">
                                        <p:cTn id="81" dur="500" fill="hold"/>
                                        <p:tgtEl>
                                          <p:spTgt spid="25"/>
                                        </p:tgtEl>
                                        <p:attrNameLst>
                                          <p:attrName>ppt_x</p:attrName>
                                        </p:attrNameLst>
                                      </p:cBhvr>
                                      <p:tavLst>
                                        <p:tav tm="0">
                                          <p:val>
                                            <p:strVal val="1+#ppt_w/2"/>
                                          </p:val>
                                        </p:tav>
                                        <p:tav tm="100000">
                                          <p:val>
                                            <p:strVal val="#ppt_x"/>
                                          </p:val>
                                        </p:tav>
                                      </p:tavLst>
                                    </p:anim>
                                    <p:anim calcmode="lin" valueType="num">
                                      <p:cBhvr additive="base">
                                        <p:cTn id="82" dur="500" fill="hold"/>
                                        <p:tgtEl>
                                          <p:spTgt spid="25"/>
                                        </p:tgtEl>
                                        <p:attrNameLst>
                                          <p:attrName>ppt_y</p:attrName>
                                        </p:attrNameLst>
                                      </p:cBhvr>
                                      <p:tavLst>
                                        <p:tav tm="0">
                                          <p:val>
                                            <p:strVal val="#ppt_y"/>
                                          </p:val>
                                        </p:tav>
                                        <p:tav tm="100000">
                                          <p:val>
                                            <p:strVal val="#ppt_y"/>
                                          </p:val>
                                        </p:tav>
                                      </p:tavLst>
                                    </p:anim>
                                  </p:childTnLst>
                                </p:cTn>
                              </p:par>
                            </p:childTnLst>
                          </p:cTn>
                        </p:par>
                        <p:par>
                          <p:cTn id="83" fill="hold">
                            <p:stCondLst>
                              <p:cond delay="8500"/>
                            </p:stCondLst>
                            <p:childTnLst>
                              <p:par>
                                <p:cTn id="84" presetID="2" presetClass="entr" presetSubtype="2" fill="hold" grpId="0" nodeType="after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additive="base">
                                        <p:cTn id="86" dur="500" fill="hold"/>
                                        <p:tgtEl>
                                          <p:spTgt spid="24"/>
                                        </p:tgtEl>
                                        <p:attrNameLst>
                                          <p:attrName>ppt_x</p:attrName>
                                        </p:attrNameLst>
                                      </p:cBhvr>
                                      <p:tavLst>
                                        <p:tav tm="0">
                                          <p:val>
                                            <p:strVal val="1+#ppt_w/2"/>
                                          </p:val>
                                        </p:tav>
                                        <p:tav tm="100000">
                                          <p:val>
                                            <p:strVal val="#ppt_x"/>
                                          </p:val>
                                        </p:tav>
                                      </p:tavLst>
                                    </p:anim>
                                    <p:anim calcmode="lin" valueType="num">
                                      <p:cBhvr additive="base">
                                        <p:cTn id="87"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P spid="16" grpId="0"/>
      <p:bldP spid="20" grpId="0"/>
      <p:bldP spid="24" grpId="0"/>
      <p:bldP spid="44" grpId="0"/>
      <p:bldP spid="45" grpId="0"/>
      <p:bldP spid="46" grpId="0" animBg="1"/>
      <p:bldP spid="4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1544</TotalTime>
  <Words>1317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2016-11-27T23:06:53Z</dcterms:modified>
</cp:coreProperties>
</file>