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8794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5409913" y="1852446"/>
            <a:ext cx="4023360" cy="2316538"/>
            <a:chOff x="1545344" y="1748884"/>
            <a:chExt cx="4023360" cy="2316538"/>
          </a:xfrm>
          <a:solidFill>
            <a:srgbClr val="5C9AD3"/>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5C9AD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2299807" y="1845008"/>
            <a:ext cx="4023360" cy="2316538"/>
            <a:chOff x="5732418" y="4185578"/>
            <a:chExt cx="4023360" cy="2316538"/>
          </a:xfrm>
          <a:solidFill>
            <a:srgbClr val="FE4A1E"/>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FE4A1E">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2277275" y="4309908"/>
            <a:ext cx="4023360" cy="2316538"/>
            <a:chOff x="5715810" y="1748884"/>
            <a:chExt cx="4023360" cy="2316538"/>
          </a:xfrm>
          <a:solidFill>
            <a:srgbClr val="44546B"/>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44546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5409913" y="4309908"/>
            <a:ext cx="4023360" cy="2316538"/>
            <a:chOff x="1545344" y="4177553"/>
            <a:chExt cx="4023360" cy="2316538"/>
          </a:xfrm>
          <a:solidFill>
            <a:srgbClr val="7A7A7A"/>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7A7A7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37"/>
          <p:cNvSpPr>
            <a:spLocks noChangeAspect="1" noEditPoints="1"/>
          </p:cNvSpPr>
          <p:nvPr/>
        </p:nvSpPr>
        <p:spPr bwMode="auto">
          <a:xfrm>
            <a:off x="5418899"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5987499"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842457" y="464903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553639" y="2071430"/>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485756"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6519763"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379965"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6512603"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7" name="Picture 4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1789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wipe(up)">
                                      <p:cBhvr>
                                        <p:cTn id="52" dur="500"/>
                                        <p:tgtEl>
                                          <p:spTgt spid="44"/>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p:cTn id="61" dur="500" fill="hold"/>
                                        <p:tgtEl>
                                          <p:spTgt spid="27"/>
                                        </p:tgtEl>
                                        <p:attrNameLst>
                                          <p:attrName>ppt_w</p:attrName>
                                        </p:attrNameLst>
                                      </p:cBhvr>
                                      <p:tavLst>
                                        <p:tav tm="0">
                                          <p:val>
                                            <p:fltVal val="0"/>
                                          </p:val>
                                        </p:tav>
                                        <p:tav tm="100000">
                                          <p:val>
                                            <p:strVal val="#ppt_w"/>
                                          </p:val>
                                        </p:tav>
                                      </p:tavLst>
                                    </p:anim>
                                    <p:anim calcmode="lin" valueType="num">
                                      <p:cBhvr>
                                        <p:cTn id="62" dur="500" fill="hold"/>
                                        <p:tgtEl>
                                          <p:spTgt spid="27"/>
                                        </p:tgtEl>
                                        <p:attrNameLst>
                                          <p:attrName>ppt_h</p:attrName>
                                        </p:attrNameLst>
                                      </p:cBhvr>
                                      <p:tavLst>
                                        <p:tav tm="0">
                                          <p:val>
                                            <p:fltVal val="0"/>
                                          </p:val>
                                        </p:tav>
                                        <p:tav tm="100000">
                                          <p:val>
                                            <p:strVal val="#ppt_h"/>
                                          </p:val>
                                        </p:tav>
                                      </p:tavLst>
                                    </p:anim>
                                    <p:animEffect transition="in" filter="fade">
                                      <p:cBhvr>
                                        <p:cTn id="63" dur="500"/>
                                        <p:tgtEl>
                                          <p:spTgt spid="27"/>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2016-11-27T23:01:06Z</dcterms:modified>
</cp:coreProperties>
</file>