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1533972"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FE4A1E"/>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9" name="Freeform 18"/>
          <p:cNvSpPr/>
          <p:nvPr/>
        </p:nvSpPr>
        <p:spPr>
          <a:xfrm>
            <a:off x="8694811"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7A7A7A"/>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8" name="Freeform 17"/>
          <p:cNvSpPr/>
          <p:nvPr/>
        </p:nvSpPr>
        <p:spPr>
          <a:xfrm>
            <a:off x="6319303"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44546B"/>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7" name="Freeform 16"/>
          <p:cNvSpPr/>
          <p:nvPr/>
        </p:nvSpPr>
        <p:spPr>
          <a:xfrm>
            <a:off x="3943796"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5C9AD3"/>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7" name="TextBox 6"/>
          <p:cNvSpPr txBox="1"/>
          <p:nvPr/>
        </p:nvSpPr>
        <p:spPr>
          <a:xfrm>
            <a:off x="1171575" y="258228"/>
            <a:ext cx="9909792" cy="1200329"/>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 name="Rectangle 1"/>
          <p:cNvSpPr/>
          <p:nvPr/>
        </p:nvSpPr>
        <p:spPr>
          <a:xfrm>
            <a:off x="0" y="5443538"/>
            <a:ext cx="12192000" cy="1414462"/>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720" y="5596771"/>
            <a:ext cx="10585647" cy="1107996"/>
          </a:xfrm>
          <a:prstGeom prst="rect">
            <a:avLst/>
          </a:prstGeom>
          <a:noFill/>
        </p:spPr>
        <p:txBody>
          <a:bodyPr wrap="square" rtlCol="0">
            <a:spAutoFit/>
          </a:bodyPr>
          <a:lstStyle/>
          <a:p>
            <a:r>
              <a:rPr lang="en-US" b="1" dirty="0">
                <a:solidFill>
                  <a:schemeClr val="bg2">
                    <a:lumMod val="10000"/>
                  </a:schemeClr>
                </a:solidFill>
                <a:latin typeface="Candara" panose="020E0502030303020204" pitchFamily="34" charset="0"/>
              </a:rPr>
              <a:t>LOREM IPSUM DOLOR</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3" name="Freeform 370"/>
          <p:cNvSpPr>
            <a:spLocks noEditPoints="1"/>
          </p:cNvSpPr>
          <p:nvPr/>
        </p:nvSpPr>
        <p:spPr bwMode="auto">
          <a:xfrm>
            <a:off x="9502029" y="271876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64"/>
          <p:cNvSpPr>
            <a:spLocks noEditPoints="1"/>
          </p:cNvSpPr>
          <p:nvPr/>
        </p:nvSpPr>
        <p:spPr bwMode="auto">
          <a:xfrm>
            <a:off x="4777057" y="2782731"/>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81"/>
          <p:cNvSpPr>
            <a:spLocks noEditPoints="1"/>
          </p:cNvSpPr>
          <p:nvPr/>
        </p:nvSpPr>
        <p:spPr bwMode="auto">
          <a:xfrm>
            <a:off x="7142630" y="27719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74"/>
          <p:cNvSpPr>
            <a:spLocks noEditPoints="1"/>
          </p:cNvSpPr>
          <p:nvPr/>
        </p:nvSpPr>
        <p:spPr bwMode="auto">
          <a:xfrm>
            <a:off x="2347687" y="268901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136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1000" fill="hold"/>
                                        <p:tgtEl>
                                          <p:spTgt spid="2"/>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18" grpId="0" animBg="1"/>
      <p:bldP spid="17" grpId="0" animBg="1"/>
      <p:bldP spid="7" grpId="0"/>
      <p:bldP spid="2" grpId="0" animBg="1"/>
      <p:bldP spid="9" grpId="0"/>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1302</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2016-11-27T22:57:39Z</dcterms:modified>
</cp:coreProperties>
</file>