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879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68"/>
          <p:cNvSpPr>
            <a:spLocks noChangeArrowheads="1"/>
          </p:cNvSpPr>
          <p:nvPr/>
        </p:nvSpPr>
        <p:spPr bwMode="auto">
          <a:xfrm>
            <a:off x="3183509" y="2317722"/>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Rectangle 68"/>
          <p:cNvSpPr>
            <a:spLocks noChangeArrowheads="1"/>
          </p:cNvSpPr>
          <p:nvPr/>
        </p:nvSpPr>
        <p:spPr bwMode="auto">
          <a:xfrm>
            <a:off x="769293" y="2317722"/>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4"/>
          <p:cNvSpPr/>
          <p:nvPr/>
        </p:nvSpPr>
        <p:spPr>
          <a:xfrm>
            <a:off x="5905948"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Freeform 15"/>
          <p:cNvSpPr/>
          <p:nvPr/>
        </p:nvSpPr>
        <p:spPr>
          <a:xfrm>
            <a:off x="779577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9685602"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72454" y="2097165"/>
            <a:ext cx="550389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9" name="Freeform 370"/>
          <p:cNvSpPr>
            <a:spLocks noChangeAspect="1" noEditPoints="1"/>
          </p:cNvSpPr>
          <p:nvPr/>
        </p:nvSpPr>
        <p:spPr bwMode="auto">
          <a:xfrm>
            <a:off x="10302374" y="369226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4"/>
          <p:cNvSpPr>
            <a:spLocks noChangeAspect="1" noEditPoints="1"/>
          </p:cNvSpPr>
          <p:nvPr/>
        </p:nvSpPr>
        <p:spPr bwMode="auto">
          <a:xfrm>
            <a:off x="6522720" y="3692262"/>
            <a:ext cx="457200" cy="422841"/>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441200" y="3678074"/>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5905948"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779577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9685602"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Freeform 28"/>
          <p:cNvSpPr>
            <a:spLocks noEditPoints="1"/>
          </p:cNvSpPr>
          <p:nvPr/>
        </p:nvSpPr>
        <p:spPr bwMode="auto">
          <a:xfrm>
            <a:off x="622379" y="1706580"/>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8"/>
          <p:cNvSpPr>
            <a:spLocks noEditPoints="1"/>
          </p:cNvSpPr>
          <p:nvPr/>
        </p:nvSpPr>
        <p:spPr bwMode="auto">
          <a:xfrm>
            <a:off x="3055786" y="1706580"/>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Oval 48"/>
          <p:cNvSpPr/>
          <p:nvPr/>
        </p:nvSpPr>
        <p:spPr>
          <a:xfrm>
            <a:off x="1998646" y="3011071"/>
            <a:ext cx="1927742" cy="1927742"/>
          </a:xfrm>
          <a:prstGeom prst="ellipse">
            <a:avLst/>
          </a:prstGeom>
          <a:solidFill>
            <a:srgbClr val="BFBFBF">
              <a:alpha val="75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0" name="TextBox 49"/>
          <p:cNvSpPr txBox="1"/>
          <p:nvPr/>
        </p:nvSpPr>
        <p:spPr>
          <a:xfrm>
            <a:off x="2041845" y="3338161"/>
            <a:ext cx="1828800" cy="1231106"/>
          </a:xfrm>
          <a:prstGeom prst="rect">
            <a:avLst/>
          </a:prstGeom>
          <a:noFill/>
        </p:spPr>
        <p:txBody>
          <a:bodyPr wrap="square" rtlCol="0">
            <a:spAutoFit/>
          </a:bodyPr>
          <a:lstStyle/>
          <a:p>
            <a:pPr algn="ctr"/>
            <a:r>
              <a:rPr lang="en-US" sz="7200" b="1" dirty="0">
                <a:solidFill>
                  <a:schemeClr val="bg1"/>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pic>
        <p:nvPicPr>
          <p:cNvPr id="27" name="Picture 2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0774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animEffect transition="in" filter="fade">
                                      <p:cBhvr>
                                        <p:cTn id="30" dur="500"/>
                                        <p:tgtEl>
                                          <p:spTgt spid="49"/>
                                        </p:tgtEl>
                                      </p:cBhvr>
                                    </p:animEffect>
                                  </p:childTnLst>
                                </p:cTn>
                              </p:par>
                              <p:par>
                                <p:cTn id="31" presetID="45"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2000"/>
                                        <p:tgtEl>
                                          <p:spTgt spid="50"/>
                                        </p:tgtEl>
                                      </p:cBhvr>
                                    </p:animEffect>
                                    <p:anim calcmode="lin" valueType="num">
                                      <p:cBhvr>
                                        <p:cTn id="34" dur="2000" fill="hold"/>
                                        <p:tgtEl>
                                          <p:spTgt spid="50"/>
                                        </p:tgtEl>
                                        <p:attrNameLst>
                                          <p:attrName>ppt_w</p:attrName>
                                        </p:attrNameLst>
                                      </p:cBhvr>
                                      <p:tavLst>
                                        <p:tav tm="0" fmla="#ppt_w*sin(2.5*pi*$)">
                                          <p:val>
                                            <p:fltVal val="0"/>
                                          </p:val>
                                        </p:tav>
                                        <p:tav tm="100000">
                                          <p:val>
                                            <p:fltVal val="1"/>
                                          </p:val>
                                        </p:tav>
                                      </p:tavLst>
                                    </p:anim>
                                    <p:anim calcmode="lin" valueType="num">
                                      <p:cBhvr>
                                        <p:cTn id="35" dur="2000" fill="hold"/>
                                        <p:tgtEl>
                                          <p:spTgt spid="50"/>
                                        </p:tgtEl>
                                        <p:attrNameLst>
                                          <p:attrName>ppt_h</p:attrName>
                                        </p:attrNameLst>
                                      </p:cBhvr>
                                      <p:tavLst>
                                        <p:tav tm="0">
                                          <p:val>
                                            <p:strVal val="#ppt_h"/>
                                          </p:val>
                                        </p:tav>
                                        <p:tav tm="100000">
                                          <p:val>
                                            <p:strVal val="#ppt_h"/>
                                          </p:val>
                                        </p:tav>
                                      </p:tavLst>
                                    </p:anim>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up)">
                                      <p:cBhvr>
                                        <p:cTn id="45" dur="500"/>
                                        <p:tgtEl>
                                          <p:spTgt spid="18"/>
                                        </p:tgtEl>
                                      </p:cBhvr>
                                    </p:animEffect>
                                  </p:childTnLst>
                                </p:cTn>
                              </p:par>
                            </p:childTnLst>
                          </p:cTn>
                        </p:par>
                        <p:par>
                          <p:cTn id="46" fill="hold">
                            <p:stCondLst>
                              <p:cond delay="4500"/>
                            </p:stCondLst>
                            <p:childTnLst>
                              <p:par>
                                <p:cTn id="47" presetID="22" presetClass="entr" presetSubtype="4"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500"/>
                                        <p:tgtEl>
                                          <p:spTgt spid="15"/>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37"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900" decel="100000" fill="hold"/>
                                        <p:tgtEl>
                                          <p:spTgt spid="2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63" fill="hold">
                            <p:stCondLst>
                              <p:cond delay="6500"/>
                            </p:stCondLst>
                            <p:childTnLst>
                              <p:par>
                                <p:cTn id="64" presetID="22" presetClass="entr" presetSubtype="4"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par>
                          <p:cTn id="67" fill="hold">
                            <p:stCondLst>
                              <p:cond delay="7000"/>
                            </p:stCondLst>
                            <p:childTnLst>
                              <p:par>
                                <p:cTn id="68" presetID="53" presetClass="entr" presetSubtype="16"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par>
                          <p:cTn id="73" fill="hold">
                            <p:stCondLst>
                              <p:cond delay="7500"/>
                            </p:stCondLst>
                            <p:childTnLst>
                              <p:par>
                                <p:cTn id="74" presetID="37" presetClass="entr" presetSubtype="0"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900" decel="100000" fill="hold"/>
                                        <p:tgtEl>
                                          <p:spTgt spid="23"/>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80" fill="hold">
                            <p:stCondLst>
                              <p:cond delay="8500"/>
                            </p:stCondLst>
                            <p:childTnLst>
                              <p:par>
                                <p:cTn id="81" presetID="22" presetClass="entr" presetSubtype="4"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down)">
                                      <p:cBhvr>
                                        <p:cTn id="83" dur="500"/>
                                        <p:tgtEl>
                                          <p:spTgt spid="17"/>
                                        </p:tgtEl>
                                      </p:cBhvr>
                                    </p:animEffect>
                                  </p:childTnLst>
                                </p:cTn>
                              </p:par>
                            </p:childTnLst>
                          </p:cTn>
                        </p:par>
                        <p:par>
                          <p:cTn id="84" fill="hold">
                            <p:stCondLst>
                              <p:cond delay="9000"/>
                            </p:stCondLst>
                            <p:childTnLst>
                              <p:par>
                                <p:cTn id="85" presetID="53" presetClass="entr" presetSubtype="16"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500" fill="hold"/>
                                        <p:tgtEl>
                                          <p:spTgt spid="19"/>
                                        </p:tgtEl>
                                        <p:attrNameLst>
                                          <p:attrName>ppt_w</p:attrName>
                                        </p:attrNameLst>
                                      </p:cBhvr>
                                      <p:tavLst>
                                        <p:tav tm="0">
                                          <p:val>
                                            <p:fltVal val="0"/>
                                          </p:val>
                                        </p:tav>
                                        <p:tav tm="100000">
                                          <p:val>
                                            <p:strVal val="#ppt_w"/>
                                          </p:val>
                                        </p:tav>
                                      </p:tavLst>
                                    </p:anim>
                                    <p:anim calcmode="lin" valueType="num">
                                      <p:cBhvr>
                                        <p:cTn id="88" dur="500" fill="hold"/>
                                        <p:tgtEl>
                                          <p:spTgt spid="19"/>
                                        </p:tgtEl>
                                        <p:attrNameLst>
                                          <p:attrName>ppt_h</p:attrName>
                                        </p:attrNameLst>
                                      </p:cBhvr>
                                      <p:tavLst>
                                        <p:tav tm="0">
                                          <p:val>
                                            <p:fltVal val="0"/>
                                          </p:val>
                                        </p:tav>
                                        <p:tav tm="100000">
                                          <p:val>
                                            <p:strVal val="#ppt_h"/>
                                          </p:val>
                                        </p:tav>
                                      </p:tavLst>
                                    </p:anim>
                                    <p:animEffect transition="in" filter="fade">
                                      <p:cBhvr>
                                        <p:cTn id="89" dur="500"/>
                                        <p:tgtEl>
                                          <p:spTgt spid="19"/>
                                        </p:tgtEl>
                                      </p:cBhvr>
                                    </p:animEffect>
                                  </p:childTnLst>
                                </p:cTn>
                              </p:par>
                            </p:childTnLst>
                          </p:cTn>
                        </p:par>
                        <p:par>
                          <p:cTn id="90" fill="hold">
                            <p:stCondLst>
                              <p:cond delay="9500"/>
                            </p:stCondLst>
                            <p:childTnLst>
                              <p:par>
                                <p:cTn id="91" presetID="37" presetClass="entr" presetSubtype="0" fill="hold" grpId="0" nodeType="after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fade">
                                      <p:cBhvr>
                                        <p:cTn id="93" dur="1000"/>
                                        <p:tgtEl>
                                          <p:spTgt spid="24"/>
                                        </p:tgtEl>
                                      </p:cBhvr>
                                    </p:animEffect>
                                    <p:anim calcmode="lin" valueType="num">
                                      <p:cBhvr>
                                        <p:cTn id="94" dur="1000" fill="hold"/>
                                        <p:tgtEl>
                                          <p:spTgt spid="24"/>
                                        </p:tgtEl>
                                        <p:attrNameLst>
                                          <p:attrName>ppt_x</p:attrName>
                                        </p:attrNameLst>
                                      </p:cBhvr>
                                      <p:tavLst>
                                        <p:tav tm="0">
                                          <p:val>
                                            <p:strVal val="#ppt_x"/>
                                          </p:val>
                                        </p:tav>
                                        <p:tav tm="100000">
                                          <p:val>
                                            <p:strVal val="#ppt_x"/>
                                          </p:val>
                                        </p:tav>
                                      </p:tavLst>
                                    </p:anim>
                                    <p:anim calcmode="lin" valueType="num">
                                      <p:cBhvr>
                                        <p:cTn id="95" dur="900" decel="100000" fill="hold"/>
                                        <p:tgtEl>
                                          <p:spTgt spid="2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15" grpId="0" animBg="1"/>
      <p:bldP spid="7" grpId="0"/>
      <p:bldP spid="16" grpId="0" animBg="1"/>
      <p:bldP spid="17" grpId="0" animBg="1"/>
      <p:bldP spid="18" grpId="0"/>
      <p:bldP spid="19" grpId="0" animBg="1"/>
      <p:bldP spid="20" grpId="0" animBg="1"/>
      <p:bldP spid="21" grpId="0" animBg="1"/>
      <p:bldP spid="22" grpId="0"/>
      <p:bldP spid="23" grpId="0"/>
      <p:bldP spid="24" grpId="0"/>
      <p:bldP spid="25" grpId="0" animBg="1"/>
      <p:bldP spid="26" grpId="0" animBg="1"/>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2016-11-27T22:56:12Z</dcterms:modified>
</cp:coreProperties>
</file>