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290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674282" y="2789769"/>
            <a:ext cx="2639744" cy="630757"/>
            <a:chOff x="1652766" y="2800527"/>
            <a:chExt cx="2639744" cy="630757"/>
          </a:xfrm>
        </p:grpSpPr>
        <p:sp>
          <p:nvSpPr>
            <p:cNvPr id="19" name="Freeform 18"/>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3775266" y="2756088"/>
            <a:ext cx="2593055" cy="634774"/>
            <a:chOff x="7953493" y="2784542"/>
            <a:chExt cx="2593055" cy="634774"/>
          </a:xfrm>
        </p:grpSpPr>
        <p:sp>
          <p:nvSpPr>
            <p:cNvPr id="31" name="Freeform 30"/>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32"/>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5824898" y="2718004"/>
            <a:ext cx="2639744" cy="630757"/>
            <a:chOff x="1652766" y="2800527"/>
            <a:chExt cx="2639744" cy="630757"/>
          </a:xfrm>
        </p:grpSpPr>
        <p:sp>
          <p:nvSpPr>
            <p:cNvPr id="35" name="Freeform 34"/>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a:off x="9996149" y="2676315"/>
            <a:ext cx="2448518" cy="638903"/>
            <a:chOff x="9996149" y="2676315"/>
            <a:chExt cx="2448518" cy="638903"/>
          </a:xfrm>
        </p:grpSpPr>
        <p:sp>
          <p:nvSpPr>
            <p:cNvPr id="51" name="Freeform 50"/>
            <p:cNvSpPr/>
            <p:nvPr/>
          </p:nvSpPr>
          <p:spPr>
            <a:xfrm rot="19500952">
              <a:off x="9996149" y="2676315"/>
              <a:ext cx="2448518" cy="109728"/>
            </a:xfrm>
            <a:custGeom>
              <a:avLst/>
              <a:gdLst>
                <a:gd name="connsiteX0" fmla="*/ 2448518 w 2448518"/>
                <a:gd name="connsiteY0" fmla="*/ 0 h 109728"/>
                <a:gd name="connsiteX1" fmla="*/ 2371731 w 2448518"/>
                <a:gd name="connsiteY1" fmla="*/ 109728 h 109728"/>
                <a:gd name="connsiteX2" fmla="*/ 0 w 2448518"/>
                <a:gd name="connsiteY2" fmla="*/ 109728 h 109728"/>
                <a:gd name="connsiteX3" fmla="*/ 76787 w 2448518"/>
                <a:gd name="connsiteY3" fmla="*/ 0 h 109728"/>
              </a:gdLst>
              <a:ahLst/>
              <a:cxnLst>
                <a:cxn ang="0">
                  <a:pos x="connsiteX0" y="connsiteY0"/>
                </a:cxn>
                <a:cxn ang="0">
                  <a:pos x="connsiteX1" y="connsiteY1"/>
                </a:cxn>
                <a:cxn ang="0">
                  <a:pos x="connsiteX2" y="connsiteY2"/>
                </a:cxn>
                <a:cxn ang="0">
                  <a:pos x="connsiteX3" y="connsiteY3"/>
                </a:cxn>
              </a:cxnLst>
              <a:rect l="l" t="t" r="r" b="b"/>
              <a:pathLst>
                <a:path w="2448518" h="109728">
                  <a:moveTo>
                    <a:pt x="2448518" y="0"/>
                  </a:moveTo>
                  <a:lnTo>
                    <a:pt x="2371731"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rot="19500952">
              <a:off x="10007254" y="2925801"/>
              <a:ext cx="2436311" cy="109728"/>
            </a:xfrm>
            <a:custGeom>
              <a:avLst/>
              <a:gdLst>
                <a:gd name="connsiteX0" fmla="*/ 2436311 w 2436311"/>
                <a:gd name="connsiteY0" fmla="*/ 0 h 109728"/>
                <a:gd name="connsiteX1" fmla="*/ 2359524 w 2436311"/>
                <a:gd name="connsiteY1" fmla="*/ 109728 h 109728"/>
                <a:gd name="connsiteX2" fmla="*/ 0 w 2436311"/>
                <a:gd name="connsiteY2" fmla="*/ 109728 h 109728"/>
                <a:gd name="connsiteX3" fmla="*/ 76787 w 2436311"/>
                <a:gd name="connsiteY3" fmla="*/ 0 h 109728"/>
              </a:gdLst>
              <a:ahLst/>
              <a:cxnLst>
                <a:cxn ang="0">
                  <a:pos x="connsiteX0" y="connsiteY0"/>
                </a:cxn>
                <a:cxn ang="0">
                  <a:pos x="connsiteX1" y="connsiteY1"/>
                </a:cxn>
                <a:cxn ang="0">
                  <a:pos x="connsiteX2" y="connsiteY2"/>
                </a:cxn>
                <a:cxn ang="0">
                  <a:pos x="connsiteX3" y="connsiteY3"/>
                </a:cxn>
              </a:cxnLst>
              <a:rect l="l" t="t" r="r" b="b"/>
              <a:pathLst>
                <a:path w="2436311" h="109728">
                  <a:moveTo>
                    <a:pt x="2436311" y="0"/>
                  </a:moveTo>
                  <a:lnTo>
                    <a:pt x="2359524"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9500952">
              <a:off x="10021999" y="3205490"/>
              <a:ext cx="2420101" cy="109728"/>
            </a:xfrm>
            <a:custGeom>
              <a:avLst/>
              <a:gdLst>
                <a:gd name="connsiteX0" fmla="*/ 2420101 w 2420101"/>
                <a:gd name="connsiteY0" fmla="*/ 0 h 109728"/>
                <a:gd name="connsiteX1" fmla="*/ 2343314 w 2420101"/>
                <a:gd name="connsiteY1" fmla="*/ 109728 h 109728"/>
                <a:gd name="connsiteX2" fmla="*/ 0 w 2420101"/>
                <a:gd name="connsiteY2" fmla="*/ 109728 h 109728"/>
                <a:gd name="connsiteX3" fmla="*/ 76787 w 2420101"/>
                <a:gd name="connsiteY3" fmla="*/ 0 h 109728"/>
              </a:gdLst>
              <a:ahLst/>
              <a:cxnLst>
                <a:cxn ang="0">
                  <a:pos x="connsiteX0" y="connsiteY0"/>
                </a:cxn>
                <a:cxn ang="0">
                  <a:pos x="connsiteX1" y="connsiteY1"/>
                </a:cxn>
                <a:cxn ang="0">
                  <a:pos x="connsiteX2" y="connsiteY2"/>
                </a:cxn>
                <a:cxn ang="0">
                  <a:pos x="connsiteX3" y="connsiteY3"/>
                </a:cxn>
              </a:cxnLst>
              <a:rect l="l" t="t" r="r" b="b"/>
              <a:pathLst>
                <a:path w="2420101" h="109728">
                  <a:moveTo>
                    <a:pt x="2420101" y="0"/>
                  </a:moveTo>
                  <a:lnTo>
                    <a:pt x="2343314"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p:nvGrpSpPr>
        <p:grpSpPr>
          <a:xfrm>
            <a:off x="-225783" y="2871977"/>
            <a:ext cx="2431834" cy="627659"/>
            <a:chOff x="-225783" y="2871977"/>
            <a:chExt cx="2431834" cy="627659"/>
          </a:xfrm>
        </p:grpSpPr>
        <p:sp>
          <p:nvSpPr>
            <p:cNvPr id="57" name="Freeform 56"/>
            <p:cNvSpPr/>
            <p:nvPr/>
          </p:nvSpPr>
          <p:spPr>
            <a:xfrm rot="2009023">
              <a:off x="-223642" y="2871977"/>
              <a:ext cx="2406037" cy="109728"/>
            </a:xfrm>
            <a:custGeom>
              <a:avLst/>
              <a:gdLst>
                <a:gd name="connsiteX0" fmla="*/ 0 w 2406037"/>
                <a:gd name="connsiteY0" fmla="*/ 0 h 109728"/>
                <a:gd name="connsiteX1" fmla="*/ 2333454 w 2406037"/>
                <a:gd name="connsiteY1" fmla="*/ 0 h 109728"/>
                <a:gd name="connsiteX2" fmla="*/ 2406037 w 2406037"/>
                <a:gd name="connsiteY2" fmla="*/ 109728 h 109728"/>
                <a:gd name="connsiteX3" fmla="*/ 72583 w 24060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06037" h="109728">
                  <a:moveTo>
                    <a:pt x="0" y="0"/>
                  </a:moveTo>
                  <a:lnTo>
                    <a:pt x="2333454" y="0"/>
                  </a:lnTo>
                  <a:lnTo>
                    <a:pt x="2406037"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2009023">
              <a:off x="-224712" y="3121123"/>
              <a:ext cx="2418937" cy="109728"/>
            </a:xfrm>
            <a:custGeom>
              <a:avLst/>
              <a:gdLst>
                <a:gd name="connsiteX0" fmla="*/ 0 w 2418937"/>
                <a:gd name="connsiteY0" fmla="*/ 0 h 109728"/>
                <a:gd name="connsiteX1" fmla="*/ 2346354 w 2418937"/>
                <a:gd name="connsiteY1" fmla="*/ 0 h 109728"/>
                <a:gd name="connsiteX2" fmla="*/ 2418937 w 2418937"/>
                <a:gd name="connsiteY2" fmla="*/ 109728 h 109728"/>
                <a:gd name="connsiteX3" fmla="*/ 72583 w 24189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18937" h="109728">
                  <a:moveTo>
                    <a:pt x="0" y="0"/>
                  </a:moveTo>
                  <a:lnTo>
                    <a:pt x="2346354" y="0"/>
                  </a:lnTo>
                  <a:lnTo>
                    <a:pt x="2418937"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rot="2009023">
              <a:off x="-225783" y="3389908"/>
              <a:ext cx="2431834" cy="109728"/>
            </a:xfrm>
            <a:custGeom>
              <a:avLst/>
              <a:gdLst>
                <a:gd name="connsiteX0" fmla="*/ 0 w 2431834"/>
                <a:gd name="connsiteY0" fmla="*/ 0 h 109728"/>
                <a:gd name="connsiteX1" fmla="*/ 2359251 w 2431834"/>
                <a:gd name="connsiteY1" fmla="*/ 0 h 109728"/>
                <a:gd name="connsiteX2" fmla="*/ 2431834 w 2431834"/>
                <a:gd name="connsiteY2" fmla="*/ 109728 h 109728"/>
                <a:gd name="connsiteX3" fmla="*/ 72582 w 2431834"/>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31834" h="109728">
                  <a:moveTo>
                    <a:pt x="0" y="0"/>
                  </a:moveTo>
                  <a:lnTo>
                    <a:pt x="2359251" y="0"/>
                  </a:lnTo>
                  <a:lnTo>
                    <a:pt x="2431834" y="109728"/>
                  </a:lnTo>
                  <a:lnTo>
                    <a:pt x="72582"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p:cNvGrpSpPr/>
          <p:nvPr/>
        </p:nvGrpSpPr>
        <p:grpSpPr>
          <a:xfrm>
            <a:off x="7927165" y="2669699"/>
            <a:ext cx="2593055" cy="634774"/>
            <a:chOff x="7953493" y="2784542"/>
            <a:chExt cx="2593055" cy="634774"/>
          </a:xfrm>
        </p:grpSpPr>
        <p:sp>
          <p:nvSpPr>
            <p:cNvPr id="47" name="Freeform 46"/>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73"/>
          <p:cNvGrpSpPr/>
          <p:nvPr/>
        </p:nvGrpSpPr>
        <p:grpSpPr>
          <a:xfrm>
            <a:off x="3285323" y="1418516"/>
            <a:ext cx="1554480" cy="1559711"/>
            <a:chOff x="1175413" y="2581654"/>
            <a:chExt cx="1554480" cy="1559711"/>
          </a:xfrm>
        </p:grpSpPr>
        <p:sp>
          <p:nvSpPr>
            <p:cNvPr id="75" name="Teardrop 74"/>
            <p:cNvSpPr>
              <a:spLocks noChangeAspect="1"/>
            </p:cNvSpPr>
            <p:nvPr/>
          </p:nvSpPr>
          <p:spPr>
            <a:xfrm rot="8100000">
              <a:off x="1175413" y="2581654"/>
              <a:ext cx="1554480" cy="1559711"/>
            </a:xfrm>
            <a:prstGeom prst="teardrop">
              <a:avLst/>
            </a:prstGeom>
            <a:solidFill>
              <a:srgbClr val="5C9A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ardrop 75"/>
            <p:cNvSpPr>
              <a:spLocks noChangeAspect="1"/>
            </p:cNvSpPr>
            <p:nvPr/>
          </p:nvSpPr>
          <p:spPr>
            <a:xfrm rot="8100000">
              <a:off x="1302129" y="2717200"/>
              <a:ext cx="1280160" cy="1284467"/>
            </a:xfrm>
            <a:prstGeom prst="teardrop">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p:cNvGrpSpPr/>
          <p:nvPr/>
        </p:nvGrpSpPr>
        <p:grpSpPr>
          <a:xfrm>
            <a:off x="5355494" y="2521621"/>
            <a:ext cx="1554480" cy="1559711"/>
            <a:chOff x="1175413" y="2581654"/>
            <a:chExt cx="1554480" cy="1559711"/>
          </a:xfrm>
        </p:grpSpPr>
        <p:sp>
          <p:nvSpPr>
            <p:cNvPr id="78" name="Teardrop 77"/>
            <p:cNvSpPr>
              <a:spLocks noChangeAspect="1"/>
            </p:cNvSpPr>
            <p:nvPr/>
          </p:nvSpPr>
          <p:spPr>
            <a:xfrm rot="8100000">
              <a:off x="1175413" y="2581654"/>
              <a:ext cx="1554480" cy="1559711"/>
            </a:xfrm>
            <a:prstGeom prst="teardrop">
              <a:avLst/>
            </a:pr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ardrop 78"/>
            <p:cNvSpPr>
              <a:spLocks noChangeAspect="1"/>
            </p:cNvSpPr>
            <p:nvPr/>
          </p:nvSpPr>
          <p:spPr>
            <a:xfrm rot="8100000">
              <a:off x="1302129" y="2717200"/>
              <a:ext cx="1280160" cy="1284467"/>
            </a:xfrm>
            <a:prstGeom prst="teardrop">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p:cNvGrpSpPr/>
          <p:nvPr/>
        </p:nvGrpSpPr>
        <p:grpSpPr>
          <a:xfrm>
            <a:off x="7443392" y="1362779"/>
            <a:ext cx="1554480" cy="1559711"/>
            <a:chOff x="1175413" y="2581654"/>
            <a:chExt cx="1554480" cy="1559711"/>
          </a:xfrm>
        </p:grpSpPr>
        <p:sp>
          <p:nvSpPr>
            <p:cNvPr id="81" name="Teardrop 80"/>
            <p:cNvSpPr>
              <a:spLocks noChangeAspect="1"/>
            </p:cNvSpPr>
            <p:nvPr/>
          </p:nvSpPr>
          <p:spPr>
            <a:xfrm rot="8100000">
              <a:off x="1175413" y="2581654"/>
              <a:ext cx="1554480" cy="1559711"/>
            </a:xfrm>
            <a:prstGeom prst="teardrop">
              <a:avLst/>
            </a:prstGeom>
            <a:solidFill>
              <a:srgbClr val="7A7A7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ardrop 81"/>
            <p:cNvSpPr>
              <a:spLocks noChangeAspect="1"/>
            </p:cNvSpPr>
            <p:nvPr/>
          </p:nvSpPr>
          <p:spPr>
            <a:xfrm rot="8100000">
              <a:off x="1302129" y="2717200"/>
              <a:ext cx="1280160" cy="1284467"/>
            </a:xfrm>
            <a:prstGeom prst="teardrop">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3" name="Group 82"/>
          <p:cNvGrpSpPr/>
          <p:nvPr/>
        </p:nvGrpSpPr>
        <p:grpSpPr>
          <a:xfrm>
            <a:off x="9499185" y="2432447"/>
            <a:ext cx="1554480" cy="1559711"/>
            <a:chOff x="1175413" y="2581654"/>
            <a:chExt cx="1554480" cy="1559711"/>
          </a:xfrm>
        </p:grpSpPr>
        <p:sp>
          <p:nvSpPr>
            <p:cNvPr id="84" name="Teardrop 83"/>
            <p:cNvSpPr>
              <a:spLocks noChangeAspect="1"/>
            </p:cNvSpPr>
            <p:nvPr/>
          </p:nvSpPr>
          <p:spPr>
            <a:xfrm rot="8100000">
              <a:off x="1175413" y="2581654"/>
              <a:ext cx="1554480" cy="1559711"/>
            </a:xfrm>
            <a:prstGeom prst="teardrop">
              <a:avLst/>
            </a:prstGeom>
            <a:solidFill>
              <a:srgbClr val="93939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ardrop 84"/>
            <p:cNvSpPr>
              <a:spLocks noChangeAspect="1"/>
            </p:cNvSpPr>
            <p:nvPr/>
          </p:nvSpPr>
          <p:spPr>
            <a:xfrm rot="8100000">
              <a:off x="1302129" y="2717200"/>
              <a:ext cx="1280160" cy="1284467"/>
            </a:xfrm>
            <a:prstGeom prst="teardrop">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p:cNvGrpSpPr/>
          <p:nvPr/>
        </p:nvGrpSpPr>
        <p:grpSpPr>
          <a:xfrm>
            <a:off x="1203989" y="2581654"/>
            <a:ext cx="1554480" cy="1559711"/>
            <a:chOff x="1175413" y="2581654"/>
            <a:chExt cx="1554480" cy="1559711"/>
          </a:xfrm>
        </p:grpSpPr>
        <p:sp>
          <p:nvSpPr>
            <p:cNvPr id="71" name="Teardrop 70"/>
            <p:cNvSpPr>
              <a:spLocks noChangeAspect="1"/>
            </p:cNvSpPr>
            <p:nvPr/>
          </p:nvSpPr>
          <p:spPr>
            <a:xfrm rot="8100000">
              <a:off x="1175413" y="2581654"/>
              <a:ext cx="1554480" cy="1559711"/>
            </a:xfrm>
            <a:prstGeom prst="teardrop">
              <a:avLst/>
            </a:prstGeom>
            <a:solidFill>
              <a:srgbClr val="FE4A1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ardrop 72"/>
            <p:cNvSpPr>
              <a:spLocks noChangeAspect="1"/>
            </p:cNvSpPr>
            <p:nvPr/>
          </p:nvSpPr>
          <p:spPr>
            <a:xfrm rot="8100000">
              <a:off x="1302129" y="2717200"/>
              <a:ext cx="1280160" cy="1284467"/>
            </a:xfrm>
            <a:prstGeom prst="teardrop">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8" name="TextBox 37"/>
          <p:cNvSpPr txBox="1"/>
          <p:nvPr/>
        </p:nvSpPr>
        <p:spPr>
          <a:xfrm>
            <a:off x="1030685" y="45897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3120616" y="3385817"/>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5171193" y="459135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7306232" y="335943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9349566" y="446254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Freeform 517"/>
          <p:cNvSpPr>
            <a:spLocks noEditPoints="1"/>
          </p:cNvSpPr>
          <p:nvPr/>
        </p:nvSpPr>
        <p:spPr bwMode="auto">
          <a:xfrm>
            <a:off x="3783120" y="2074524"/>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EditPoints="1"/>
          </p:cNvSpPr>
          <p:nvPr/>
        </p:nvSpPr>
        <p:spPr bwMode="auto">
          <a:xfrm>
            <a:off x="5783160" y="3068312"/>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78"/>
          <p:cNvSpPr>
            <a:spLocks noEditPoints="1"/>
          </p:cNvSpPr>
          <p:nvPr/>
        </p:nvSpPr>
        <p:spPr bwMode="auto">
          <a:xfrm>
            <a:off x="7944989" y="198050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59"/>
          <p:cNvSpPr>
            <a:spLocks noChangeAspect="1" noEditPoints="1"/>
          </p:cNvSpPr>
          <p:nvPr/>
        </p:nvSpPr>
        <p:spPr bwMode="auto">
          <a:xfrm>
            <a:off x="9981159" y="3038827"/>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543"/>
          <p:cNvSpPr>
            <a:spLocks noChangeAspect="1" noEditPoints="1"/>
          </p:cNvSpPr>
          <p:nvPr/>
        </p:nvSpPr>
        <p:spPr bwMode="auto">
          <a:xfrm>
            <a:off x="1669624" y="3185854"/>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66893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9"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1000" fill="hold"/>
                                        <p:tgtEl>
                                          <p:spTgt spid="62"/>
                                        </p:tgtEl>
                                        <p:attrNameLst>
                                          <p:attrName>ppt_x</p:attrName>
                                        </p:attrNameLst>
                                      </p:cBhvr>
                                      <p:tavLst>
                                        <p:tav tm="0">
                                          <p:val>
                                            <p:strVal val="0-#ppt_w/2"/>
                                          </p:val>
                                        </p:tav>
                                        <p:tav tm="100000">
                                          <p:val>
                                            <p:strVal val="#ppt_x"/>
                                          </p:val>
                                        </p:tav>
                                      </p:tavLst>
                                    </p:anim>
                                    <p:anim calcmode="lin" valueType="num">
                                      <p:cBhvr additive="base">
                                        <p:cTn id="12" dur="1000" fill="hold"/>
                                        <p:tgtEl>
                                          <p:spTgt spid="62"/>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0-#ppt_w/2"/>
                                          </p:val>
                                        </p:tav>
                                        <p:tav tm="100000">
                                          <p:val>
                                            <p:strVal val="#ppt_x"/>
                                          </p:val>
                                        </p:tav>
                                      </p:tavLst>
                                    </p:anim>
                                    <p:anim calcmode="lin" valueType="num">
                                      <p:cBhvr additive="base">
                                        <p:cTn id="16" dur="1000" fill="hold"/>
                                        <p:tgtEl>
                                          <p:spTgt spid="28"/>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1000" fill="hold"/>
                                        <p:tgtEl>
                                          <p:spTgt spid="30"/>
                                        </p:tgtEl>
                                        <p:attrNameLst>
                                          <p:attrName>ppt_x</p:attrName>
                                        </p:attrNameLst>
                                      </p:cBhvr>
                                      <p:tavLst>
                                        <p:tav tm="0">
                                          <p:val>
                                            <p:strVal val="0-#ppt_w/2"/>
                                          </p:val>
                                        </p:tav>
                                        <p:tav tm="100000">
                                          <p:val>
                                            <p:strVal val="#ppt_x"/>
                                          </p:val>
                                        </p:tav>
                                      </p:tavLst>
                                    </p:anim>
                                    <p:anim calcmode="lin" valueType="num">
                                      <p:cBhvr additive="base">
                                        <p:cTn id="20" dur="1000" fill="hold"/>
                                        <p:tgtEl>
                                          <p:spTgt spid="30"/>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1000" fill="hold"/>
                                        <p:tgtEl>
                                          <p:spTgt spid="34"/>
                                        </p:tgtEl>
                                        <p:attrNameLst>
                                          <p:attrName>ppt_x</p:attrName>
                                        </p:attrNameLst>
                                      </p:cBhvr>
                                      <p:tavLst>
                                        <p:tav tm="0">
                                          <p:val>
                                            <p:strVal val="0-#ppt_w/2"/>
                                          </p:val>
                                        </p:tav>
                                        <p:tav tm="100000">
                                          <p:val>
                                            <p:strVal val="#ppt_x"/>
                                          </p:val>
                                        </p:tav>
                                      </p:tavLst>
                                    </p:anim>
                                    <p:anim calcmode="lin" valueType="num">
                                      <p:cBhvr additive="base">
                                        <p:cTn id="24" dur="1000" fill="hold"/>
                                        <p:tgtEl>
                                          <p:spTgt spid="34"/>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additive="base">
                                        <p:cTn id="27" dur="1000" fill="hold"/>
                                        <p:tgtEl>
                                          <p:spTgt spid="46"/>
                                        </p:tgtEl>
                                        <p:attrNameLst>
                                          <p:attrName>ppt_x</p:attrName>
                                        </p:attrNameLst>
                                      </p:cBhvr>
                                      <p:tavLst>
                                        <p:tav tm="0">
                                          <p:val>
                                            <p:strVal val="0-#ppt_w/2"/>
                                          </p:val>
                                        </p:tav>
                                        <p:tav tm="100000">
                                          <p:val>
                                            <p:strVal val="#ppt_x"/>
                                          </p:val>
                                        </p:tav>
                                      </p:tavLst>
                                    </p:anim>
                                    <p:anim calcmode="lin" valueType="num">
                                      <p:cBhvr additive="base">
                                        <p:cTn id="28" dur="1000" fill="hold"/>
                                        <p:tgtEl>
                                          <p:spTgt spid="46"/>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1000" fill="hold"/>
                                        <p:tgtEl>
                                          <p:spTgt spid="63"/>
                                        </p:tgtEl>
                                        <p:attrNameLst>
                                          <p:attrName>ppt_x</p:attrName>
                                        </p:attrNameLst>
                                      </p:cBhvr>
                                      <p:tavLst>
                                        <p:tav tm="0">
                                          <p:val>
                                            <p:strVal val="0-#ppt_w/2"/>
                                          </p:val>
                                        </p:tav>
                                        <p:tav tm="100000">
                                          <p:val>
                                            <p:strVal val="#ppt_x"/>
                                          </p:val>
                                        </p:tav>
                                      </p:tavLst>
                                    </p:anim>
                                    <p:anim calcmode="lin" valueType="num">
                                      <p:cBhvr additive="base">
                                        <p:cTn id="32" dur="1000" fill="hold"/>
                                        <p:tgtEl>
                                          <p:spTgt spid="63"/>
                                        </p:tgtEl>
                                        <p:attrNameLst>
                                          <p:attrName>ppt_y</p:attrName>
                                        </p:attrNameLst>
                                      </p:cBhvr>
                                      <p:tavLst>
                                        <p:tav tm="0">
                                          <p:val>
                                            <p:strVal val="0-#ppt_h/2"/>
                                          </p:val>
                                        </p:tav>
                                        <p:tav tm="100000">
                                          <p:val>
                                            <p:strVal val="#ppt_y"/>
                                          </p:val>
                                        </p:tav>
                                      </p:tavLst>
                                    </p:anim>
                                  </p:childTnLst>
                                </p:cTn>
                              </p:par>
                            </p:childTnLst>
                          </p:cTn>
                        </p:par>
                        <p:par>
                          <p:cTn id="33" fill="hold">
                            <p:stCondLst>
                              <p:cond delay="1500"/>
                            </p:stCondLst>
                            <p:childTnLst>
                              <p:par>
                                <p:cTn id="34" presetID="42" presetClass="entr" presetSubtype="0"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1000"/>
                                        <p:tgtEl>
                                          <p:spTgt spid="2"/>
                                        </p:tgtEl>
                                      </p:cBhvr>
                                    </p:animEffect>
                                    <p:anim calcmode="lin" valueType="num">
                                      <p:cBhvr>
                                        <p:cTn id="37" dur="1000" fill="hold"/>
                                        <p:tgtEl>
                                          <p:spTgt spid="2"/>
                                        </p:tgtEl>
                                        <p:attrNameLst>
                                          <p:attrName>ppt_x</p:attrName>
                                        </p:attrNameLst>
                                      </p:cBhvr>
                                      <p:tavLst>
                                        <p:tav tm="0">
                                          <p:val>
                                            <p:strVal val="#ppt_x"/>
                                          </p:val>
                                        </p:tav>
                                        <p:tav tm="100000">
                                          <p:val>
                                            <p:strVal val="#ppt_x"/>
                                          </p:val>
                                        </p:tav>
                                      </p:tavLst>
                                    </p:anim>
                                    <p:anim calcmode="lin" valueType="num">
                                      <p:cBhvr>
                                        <p:cTn id="38" dur="1000" fill="hold"/>
                                        <p:tgtEl>
                                          <p:spTgt spid="2"/>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72"/>
                                        </p:tgtEl>
                                        <p:attrNameLst>
                                          <p:attrName>style.visibility</p:attrName>
                                        </p:attrNameLst>
                                      </p:cBhvr>
                                      <p:to>
                                        <p:strVal val="visible"/>
                                      </p:to>
                                    </p:set>
                                    <p:anim calcmode="lin" valueType="num">
                                      <p:cBhvr>
                                        <p:cTn id="42" dur="500" fill="hold"/>
                                        <p:tgtEl>
                                          <p:spTgt spid="72"/>
                                        </p:tgtEl>
                                        <p:attrNameLst>
                                          <p:attrName>ppt_w</p:attrName>
                                        </p:attrNameLst>
                                      </p:cBhvr>
                                      <p:tavLst>
                                        <p:tav tm="0">
                                          <p:val>
                                            <p:fltVal val="0"/>
                                          </p:val>
                                        </p:tav>
                                        <p:tav tm="100000">
                                          <p:val>
                                            <p:strVal val="#ppt_w"/>
                                          </p:val>
                                        </p:tav>
                                      </p:tavLst>
                                    </p:anim>
                                    <p:anim calcmode="lin" valueType="num">
                                      <p:cBhvr>
                                        <p:cTn id="43" dur="500" fill="hold"/>
                                        <p:tgtEl>
                                          <p:spTgt spid="72"/>
                                        </p:tgtEl>
                                        <p:attrNameLst>
                                          <p:attrName>ppt_h</p:attrName>
                                        </p:attrNameLst>
                                      </p:cBhvr>
                                      <p:tavLst>
                                        <p:tav tm="0">
                                          <p:val>
                                            <p:fltVal val="0"/>
                                          </p:val>
                                        </p:tav>
                                        <p:tav tm="100000">
                                          <p:val>
                                            <p:strVal val="#ppt_h"/>
                                          </p:val>
                                        </p:tav>
                                      </p:tavLst>
                                    </p:anim>
                                    <p:animEffect transition="in" filter="fade">
                                      <p:cBhvr>
                                        <p:cTn id="44" dur="500"/>
                                        <p:tgtEl>
                                          <p:spTgt spid="72"/>
                                        </p:tgtEl>
                                      </p:cBhvr>
                                    </p:animEffect>
                                  </p:childTnLst>
                                </p:cTn>
                              </p:par>
                            </p:childTnLst>
                          </p:cTn>
                        </p:par>
                        <p:par>
                          <p:cTn id="45" fill="hold">
                            <p:stCondLst>
                              <p:cond delay="3000"/>
                            </p:stCondLst>
                            <p:childTnLst>
                              <p:par>
                                <p:cTn id="46" presetID="22" presetClass="entr" presetSubtype="1"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wipe(up)">
                                      <p:cBhvr>
                                        <p:cTn id="48" dur="500"/>
                                        <p:tgtEl>
                                          <p:spTgt spid="38"/>
                                        </p:tgtEl>
                                      </p:cBhvr>
                                    </p:animEffect>
                                  </p:childTnLst>
                                </p:cTn>
                              </p:par>
                            </p:childTnLst>
                          </p:cTn>
                        </p:par>
                        <p:par>
                          <p:cTn id="49" fill="hold">
                            <p:stCondLst>
                              <p:cond delay="3500"/>
                            </p:stCondLst>
                            <p:childTnLst>
                              <p:par>
                                <p:cTn id="50" presetID="42" presetClass="entr" presetSubtype="0" fill="hold" nodeType="afterEffect">
                                  <p:stCondLst>
                                    <p:cond delay="0"/>
                                  </p:stCondLst>
                                  <p:childTnLst>
                                    <p:set>
                                      <p:cBhvr>
                                        <p:cTn id="51" dur="1" fill="hold">
                                          <p:stCondLst>
                                            <p:cond delay="0"/>
                                          </p:stCondLst>
                                        </p:cTn>
                                        <p:tgtEl>
                                          <p:spTgt spid="74"/>
                                        </p:tgtEl>
                                        <p:attrNameLst>
                                          <p:attrName>style.visibility</p:attrName>
                                        </p:attrNameLst>
                                      </p:cBhvr>
                                      <p:to>
                                        <p:strVal val="visible"/>
                                      </p:to>
                                    </p:set>
                                    <p:animEffect transition="in" filter="fade">
                                      <p:cBhvr>
                                        <p:cTn id="52" dur="1000"/>
                                        <p:tgtEl>
                                          <p:spTgt spid="74"/>
                                        </p:tgtEl>
                                      </p:cBhvr>
                                    </p:animEffect>
                                    <p:anim calcmode="lin" valueType="num">
                                      <p:cBhvr>
                                        <p:cTn id="53" dur="1000" fill="hold"/>
                                        <p:tgtEl>
                                          <p:spTgt spid="74"/>
                                        </p:tgtEl>
                                        <p:attrNameLst>
                                          <p:attrName>ppt_x</p:attrName>
                                        </p:attrNameLst>
                                      </p:cBhvr>
                                      <p:tavLst>
                                        <p:tav tm="0">
                                          <p:val>
                                            <p:strVal val="#ppt_x"/>
                                          </p:val>
                                        </p:tav>
                                        <p:tav tm="100000">
                                          <p:val>
                                            <p:strVal val="#ppt_x"/>
                                          </p:val>
                                        </p:tav>
                                      </p:tavLst>
                                    </p:anim>
                                    <p:anim calcmode="lin" valueType="num">
                                      <p:cBhvr>
                                        <p:cTn id="54" dur="1000" fill="hold"/>
                                        <p:tgtEl>
                                          <p:spTgt spid="74"/>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53" presetClass="entr" presetSubtype="16" fill="hold" grpId="0" nodeType="afterEffect">
                                  <p:stCondLst>
                                    <p:cond delay="0"/>
                                  </p:stCondLst>
                                  <p:childTnLst>
                                    <p:set>
                                      <p:cBhvr>
                                        <p:cTn id="57" dur="1" fill="hold">
                                          <p:stCondLst>
                                            <p:cond delay="0"/>
                                          </p:stCondLst>
                                        </p:cTn>
                                        <p:tgtEl>
                                          <p:spTgt spid="67"/>
                                        </p:tgtEl>
                                        <p:attrNameLst>
                                          <p:attrName>style.visibility</p:attrName>
                                        </p:attrNameLst>
                                      </p:cBhvr>
                                      <p:to>
                                        <p:strVal val="visible"/>
                                      </p:to>
                                    </p:set>
                                    <p:anim calcmode="lin" valueType="num">
                                      <p:cBhvr>
                                        <p:cTn id="58" dur="500" fill="hold"/>
                                        <p:tgtEl>
                                          <p:spTgt spid="67"/>
                                        </p:tgtEl>
                                        <p:attrNameLst>
                                          <p:attrName>ppt_w</p:attrName>
                                        </p:attrNameLst>
                                      </p:cBhvr>
                                      <p:tavLst>
                                        <p:tav tm="0">
                                          <p:val>
                                            <p:fltVal val="0"/>
                                          </p:val>
                                        </p:tav>
                                        <p:tav tm="100000">
                                          <p:val>
                                            <p:strVal val="#ppt_w"/>
                                          </p:val>
                                        </p:tav>
                                      </p:tavLst>
                                    </p:anim>
                                    <p:anim calcmode="lin" valueType="num">
                                      <p:cBhvr>
                                        <p:cTn id="59" dur="500" fill="hold"/>
                                        <p:tgtEl>
                                          <p:spTgt spid="67"/>
                                        </p:tgtEl>
                                        <p:attrNameLst>
                                          <p:attrName>ppt_h</p:attrName>
                                        </p:attrNameLst>
                                      </p:cBhvr>
                                      <p:tavLst>
                                        <p:tav tm="0">
                                          <p:val>
                                            <p:fltVal val="0"/>
                                          </p:val>
                                        </p:tav>
                                        <p:tav tm="100000">
                                          <p:val>
                                            <p:strVal val="#ppt_h"/>
                                          </p:val>
                                        </p:tav>
                                      </p:tavLst>
                                    </p:anim>
                                    <p:animEffect transition="in" filter="fade">
                                      <p:cBhvr>
                                        <p:cTn id="60" dur="500"/>
                                        <p:tgtEl>
                                          <p:spTgt spid="67"/>
                                        </p:tgtEl>
                                      </p:cBhvr>
                                    </p:animEffect>
                                  </p:childTnLst>
                                </p:cTn>
                              </p:par>
                            </p:childTnLst>
                          </p:cTn>
                        </p:par>
                        <p:par>
                          <p:cTn id="61" fill="hold">
                            <p:stCondLst>
                              <p:cond delay="5000"/>
                            </p:stCondLst>
                            <p:childTnLst>
                              <p:par>
                                <p:cTn id="62" presetID="22" presetClass="entr" presetSubtype="1"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Effect transition="in" filter="wipe(up)">
                                      <p:cBhvr>
                                        <p:cTn id="64" dur="500"/>
                                        <p:tgtEl>
                                          <p:spTgt spid="43"/>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77"/>
                                        </p:tgtEl>
                                        <p:attrNameLst>
                                          <p:attrName>style.visibility</p:attrName>
                                        </p:attrNameLst>
                                      </p:cBhvr>
                                      <p:to>
                                        <p:strVal val="visible"/>
                                      </p:to>
                                    </p:set>
                                    <p:animEffect transition="in" filter="fade">
                                      <p:cBhvr>
                                        <p:cTn id="68" dur="1000"/>
                                        <p:tgtEl>
                                          <p:spTgt spid="77"/>
                                        </p:tgtEl>
                                      </p:cBhvr>
                                    </p:animEffect>
                                    <p:anim calcmode="lin" valueType="num">
                                      <p:cBhvr>
                                        <p:cTn id="69" dur="1000" fill="hold"/>
                                        <p:tgtEl>
                                          <p:spTgt spid="77"/>
                                        </p:tgtEl>
                                        <p:attrNameLst>
                                          <p:attrName>ppt_x</p:attrName>
                                        </p:attrNameLst>
                                      </p:cBhvr>
                                      <p:tavLst>
                                        <p:tav tm="0">
                                          <p:val>
                                            <p:strVal val="#ppt_x"/>
                                          </p:val>
                                        </p:tav>
                                        <p:tav tm="100000">
                                          <p:val>
                                            <p:strVal val="#ppt_x"/>
                                          </p:val>
                                        </p:tav>
                                      </p:tavLst>
                                    </p:anim>
                                    <p:anim calcmode="lin" valueType="num">
                                      <p:cBhvr>
                                        <p:cTn id="70" dur="1000" fill="hold"/>
                                        <p:tgtEl>
                                          <p:spTgt spid="77"/>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53" presetClass="entr" presetSubtype="16" fill="hold" grpId="0" nodeType="afterEffect">
                                  <p:stCondLst>
                                    <p:cond delay="0"/>
                                  </p:stCondLst>
                                  <p:childTnLst>
                                    <p:set>
                                      <p:cBhvr>
                                        <p:cTn id="73" dur="1" fill="hold">
                                          <p:stCondLst>
                                            <p:cond delay="0"/>
                                          </p:stCondLst>
                                        </p:cTn>
                                        <p:tgtEl>
                                          <p:spTgt spid="68"/>
                                        </p:tgtEl>
                                        <p:attrNameLst>
                                          <p:attrName>style.visibility</p:attrName>
                                        </p:attrNameLst>
                                      </p:cBhvr>
                                      <p:to>
                                        <p:strVal val="visible"/>
                                      </p:to>
                                    </p:set>
                                    <p:anim calcmode="lin" valueType="num">
                                      <p:cBhvr>
                                        <p:cTn id="74" dur="500" fill="hold"/>
                                        <p:tgtEl>
                                          <p:spTgt spid="68"/>
                                        </p:tgtEl>
                                        <p:attrNameLst>
                                          <p:attrName>ppt_w</p:attrName>
                                        </p:attrNameLst>
                                      </p:cBhvr>
                                      <p:tavLst>
                                        <p:tav tm="0">
                                          <p:val>
                                            <p:fltVal val="0"/>
                                          </p:val>
                                        </p:tav>
                                        <p:tav tm="100000">
                                          <p:val>
                                            <p:strVal val="#ppt_w"/>
                                          </p:val>
                                        </p:tav>
                                      </p:tavLst>
                                    </p:anim>
                                    <p:anim calcmode="lin" valueType="num">
                                      <p:cBhvr>
                                        <p:cTn id="75" dur="500" fill="hold"/>
                                        <p:tgtEl>
                                          <p:spTgt spid="68"/>
                                        </p:tgtEl>
                                        <p:attrNameLst>
                                          <p:attrName>ppt_h</p:attrName>
                                        </p:attrNameLst>
                                      </p:cBhvr>
                                      <p:tavLst>
                                        <p:tav tm="0">
                                          <p:val>
                                            <p:fltVal val="0"/>
                                          </p:val>
                                        </p:tav>
                                        <p:tav tm="100000">
                                          <p:val>
                                            <p:strVal val="#ppt_h"/>
                                          </p:val>
                                        </p:tav>
                                      </p:tavLst>
                                    </p:anim>
                                    <p:animEffect transition="in" filter="fade">
                                      <p:cBhvr>
                                        <p:cTn id="76" dur="500"/>
                                        <p:tgtEl>
                                          <p:spTgt spid="68"/>
                                        </p:tgtEl>
                                      </p:cBhvr>
                                    </p:animEffect>
                                  </p:childTnLst>
                                </p:cTn>
                              </p:par>
                            </p:childTnLst>
                          </p:cTn>
                        </p:par>
                        <p:par>
                          <p:cTn id="77" fill="hold">
                            <p:stCondLst>
                              <p:cond delay="7000"/>
                            </p:stCondLst>
                            <p:childTnLst>
                              <p:par>
                                <p:cTn id="78" presetID="22" presetClass="entr" presetSubtype="1" fill="hold" grpId="0"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up)">
                                      <p:cBhvr>
                                        <p:cTn id="80" dur="500"/>
                                        <p:tgtEl>
                                          <p:spTgt spid="50"/>
                                        </p:tgtEl>
                                      </p:cBhvr>
                                    </p:animEffect>
                                  </p:childTnLst>
                                </p:cTn>
                              </p:par>
                            </p:childTnLst>
                          </p:cTn>
                        </p:par>
                        <p:par>
                          <p:cTn id="81" fill="hold">
                            <p:stCondLst>
                              <p:cond delay="7500"/>
                            </p:stCondLst>
                            <p:childTnLst>
                              <p:par>
                                <p:cTn id="82" presetID="42" presetClass="entr" presetSubtype="0" fill="hold" nodeType="afterEffect">
                                  <p:stCondLst>
                                    <p:cond delay="0"/>
                                  </p:stCondLst>
                                  <p:childTnLst>
                                    <p:set>
                                      <p:cBhvr>
                                        <p:cTn id="83" dur="1" fill="hold">
                                          <p:stCondLst>
                                            <p:cond delay="0"/>
                                          </p:stCondLst>
                                        </p:cTn>
                                        <p:tgtEl>
                                          <p:spTgt spid="80"/>
                                        </p:tgtEl>
                                        <p:attrNameLst>
                                          <p:attrName>style.visibility</p:attrName>
                                        </p:attrNameLst>
                                      </p:cBhvr>
                                      <p:to>
                                        <p:strVal val="visible"/>
                                      </p:to>
                                    </p:set>
                                    <p:animEffect transition="in" filter="fade">
                                      <p:cBhvr>
                                        <p:cTn id="84" dur="1000"/>
                                        <p:tgtEl>
                                          <p:spTgt spid="80"/>
                                        </p:tgtEl>
                                      </p:cBhvr>
                                    </p:animEffect>
                                    <p:anim calcmode="lin" valueType="num">
                                      <p:cBhvr>
                                        <p:cTn id="85" dur="1000" fill="hold"/>
                                        <p:tgtEl>
                                          <p:spTgt spid="80"/>
                                        </p:tgtEl>
                                        <p:attrNameLst>
                                          <p:attrName>ppt_x</p:attrName>
                                        </p:attrNameLst>
                                      </p:cBhvr>
                                      <p:tavLst>
                                        <p:tav tm="0">
                                          <p:val>
                                            <p:strVal val="#ppt_x"/>
                                          </p:val>
                                        </p:tav>
                                        <p:tav tm="100000">
                                          <p:val>
                                            <p:strVal val="#ppt_x"/>
                                          </p:val>
                                        </p:tav>
                                      </p:tavLst>
                                    </p:anim>
                                    <p:anim calcmode="lin" valueType="num">
                                      <p:cBhvr>
                                        <p:cTn id="86" dur="1000" fill="hold"/>
                                        <p:tgtEl>
                                          <p:spTgt spid="80"/>
                                        </p:tgtEl>
                                        <p:attrNameLst>
                                          <p:attrName>ppt_y</p:attrName>
                                        </p:attrNameLst>
                                      </p:cBhvr>
                                      <p:tavLst>
                                        <p:tav tm="0">
                                          <p:val>
                                            <p:strVal val="#ppt_y+.1"/>
                                          </p:val>
                                        </p:tav>
                                        <p:tav tm="100000">
                                          <p:val>
                                            <p:strVal val="#ppt_y"/>
                                          </p:val>
                                        </p:tav>
                                      </p:tavLst>
                                    </p:anim>
                                  </p:childTnLst>
                                </p:cTn>
                              </p:par>
                            </p:childTnLst>
                          </p:cTn>
                        </p:par>
                        <p:par>
                          <p:cTn id="87" fill="hold">
                            <p:stCondLst>
                              <p:cond delay="8500"/>
                            </p:stCondLst>
                            <p:childTnLst>
                              <p:par>
                                <p:cTn id="88" presetID="53" presetClass="entr" presetSubtype="16" fill="hold" grpId="0" nodeType="afterEffect">
                                  <p:stCondLst>
                                    <p:cond delay="0"/>
                                  </p:stCondLst>
                                  <p:childTnLst>
                                    <p:set>
                                      <p:cBhvr>
                                        <p:cTn id="89" dur="1" fill="hold">
                                          <p:stCondLst>
                                            <p:cond delay="0"/>
                                          </p:stCondLst>
                                        </p:cTn>
                                        <p:tgtEl>
                                          <p:spTgt spid="69"/>
                                        </p:tgtEl>
                                        <p:attrNameLst>
                                          <p:attrName>style.visibility</p:attrName>
                                        </p:attrNameLst>
                                      </p:cBhvr>
                                      <p:to>
                                        <p:strVal val="visible"/>
                                      </p:to>
                                    </p:set>
                                    <p:anim calcmode="lin" valueType="num">
                                      <p:cBhvr>
                                        <p:cTn id="90" dur="500" fill="hold"/>
                                        <p:tgtEl>
                                          <p:spTgt spid="69"/>
                                        </p:tgtEl>
                                        <p:attrNameLst>
                                          <p:attrName>ppt_w</p:attrName>
                                        </p:attrNameLst>
                                      </p:cBhvr>
                                      <p:tavLst>
                                        <p:tav tm="0">
                                          <p:val>
                                            <p:fltVal val="0"/>
                                          </p:val>
                                        </p:tav>
                                        <p:tav tm="100000">
                                          <p:val>
                                            <p:strVal val="#ppt_w"/>
                                          </p:val>
                                        </p:tav>
                                      </p:tavLst>
                                    </p:anim>
                                    <p:anim calcmode="lin" valueType="num">
                                      <p:cBhvr>
                                        <p:cTn id="91" dur="500" fill="hold"/>
                                        <p:tgtEl>
                                          <p:spTgt spid="69"/>
                                        </p:tgtEl>
                                        <p:attrNameLst>
                                          <p:attrName>ppt_h</p:attrName>
                                        </p:attrNameLst>
                                      </p:cBhvr>
                                      <p:tavLst>
                                        <p:tav tm="0">
                                          <p:val>
                                            <p:fltVal val="0"/>
                                          </p:val>
                                        </p:tav>
                                        <p:tav tm="100000">
                                          <p:val>
                                            <p:strVal val="#ppt_h"/>
                                          </p:val>
                                        </p:tav>
                                      </p:tavLst>
                                    </p:anim>
                                    <p:animEffect transition="in" filter="fade">
                                      <p:cBhvr>
                                        <p:cTn id="92" dur="500"/>
                                        <p:tgtEl>
                                          <p:spTgt spid="69"/>
                                        </p:tgtEl>
                                      </p:cBhvr>
                                    </p:animEffect>
                                  </p:childTnLst>
                                </p:cTn>
                              </p:par>
                            </p:childTnLst>
                          </p:cTn>
                        </p:par>
                        <p:par>
                          <p:cTn id="93" fill="hold">
                            <p:stCondLst>
                              <p:cond delay="9000"/>
                            </p:stCondLst>
                            <p:childTnLst>
                              <p:par>
                                <p:cTn id="94" presetID="22" presetClass="entr" presetSubtype="1" fill="hold" grpId="0" nodeType="afterEffect">
                                  <p:stCondLst>
                                    <p:cond delay="0"/>
                                  </p:stCondLst>
                                  <p:childTnLst>
                                    <p:set>
                                      <p:cBhvr>
                                        <p:cTn id="95" dur="1" fill="hold">
                                          <p:stCondLst>
                                            <p:cond delay="0"/>
                                          </p:stCondLst>
                                        </p:cTn>
                                        <p:tgtEl>
                                          <p:spTgt spid="56"/>
                                        </p:tgtEl>
                                        <p:attrNameLst>
                                          <p:attrName>style.visibility</p:attrName>
                                        </p:attrNameLst>
                                      </p:cBhvr>
                                      <p:to>
                                        <p:strVal val="visible"/>
                                      </p:to>
                                    </p:set>
                                    <p:animEffect transition="in" filter="wipe(up)">
                                      <p:cBhvr>
                                        <p:cTn id="96" dur="500"/>
                                        <p:tgtEl>
                                          <p:spTgt spid="56"/>
                                        </p:tgtEl>
                                      </p:cBhvr>
                                    </p:animEffect>
                                  </p:childTnLst>
                                </p:cTn>
                              </p:par>
                            </p:childTnLst>
                          </p:cTn>
                        </p:par>
                        <p:par>
                          <p:cTn id="97" fill="hold">
                            <p:stCondLst>
                              <p:cond delay="9500"/>
                            </p:stCondLst>
                            <p:childTnLst>
                              <p:par>
                                <p:cTn id="98" presetID="42" presetClass="entr" presetSubtype="0" fill="hold" nodeType="afterEffect">
                                  <p:stCondLst>
                                    <p:cond delay="0"/>
                                  </p:stCondLst>
                                  <p:childTnLst>
                                    <p:set>
                                      <p:cBhvr>
                                        <p:cTn id="99" dur="1" fill="hold">
                                          <p:stCondLst>
                                            <p:cond delay="0"/>
                                          </p:stCondLst>
                                        </p:cTn>
                                        <p:tgtEl>
                                          <p:spTgt spid="83"/>
                                        </p:tgtEl>
                                        <p:attrNameLst>
                                          <p:attrName>style.visibility</p:attrName>
                                        </p:attrNameLst>
                                      </p:cBhvr>
                                      <p:to>
                                        <p:strVal val="visible"/>
                                      </p:to>
                                    </p:set>
                                    <p:animEffect transition="in" filter="fade">
                                      <p:cBhvr>
                                        <p:cTn id="100" dur="1000"/>
                                        <p:tgtEl>
                                          <p:spTgt spid="83"/>
                                        </p:tgtEl>
                                      </p:cBhvr>
                                    </p:animEffect>
                                    <p:anim calcmode="lin" valueType="num">
                                      <p:cBhvr>
                                        <p:cTn id="101" dur="1000" fill="hold"/>
                                        <p:tgtEl>
                                          <p:spTgt spid="83"/>
                                        </p:tgtEl>
                                        <p:attrNameLst>
                                          <p:attrName>ppt_x</p:attrName>
                                        </p:attrNameLst>
                                      </p:cBhvr>
                                      <p:tavLst>
                                        <p:tav tm="0">
                                          <p:val>
                                            <p:strVal val="#ppt_x"/>
                                          </p:val>
                                        </p:tav>
                                        <p:tav tm="100000">
                                          <p:val>
                                            <p:strVal val="#ppt_x"/>
                                          </p:val>
                                        </p:tav>
                                      </p:tavLst>
                                    </p:anim>
                                    <p:anim calcmode="lin" valueType="num">
                                      <p:cBhvr>
                                        <p:cTn id="102" dur="1000" fill="hold"/>
                                        <p:tgtEl>
                                          <p:spTgt spid="83"/>
                                        </p:tgtEl>
                                        <p:attrNameLst>
                                          <p:attrName>ppt_y</p:attrName>
                                        </p:attrNameLst>
                                      </p:cBhvr>
                                      <p:tavLst>
                                        <p:tav tm="0">
                                          <p:val>
                                            <p:strVal val="#ppt_y+.1"/>
                                          </p:val>
                                        </p:tav>
                                        <p:tav tm="100000">
                                          <p:val>
                                            <p:strVal val="#ppt_y"/>
                                          </p:val>
                                        </p:tav>
                                      </p:tavLst>
                                    </p:anim>
                                  </p:childTnLst>
                                </p:cTn>
                              </p:par>
                            </p:childTnLst>
                          </p:cTn>
                        </p:par>
                        <p:par>
                          <p:cTn id="103" fill="hold">
                            <p:stCondLst>
                              <p:cond delay="10500"/>
                            </p:stCondLst>
                            <p:childTnLst>
                              <p:par>
                                <p:cTn id="104" presetID="53" presetClass="entr" presetSubtype="16" fill="hold" grpId="0" nodeType="afterEffect">
                                  <p:stCondLst>
                                    <p:cond delay="0"/>
                                  </p:stCondLst>
                                  <p:childTnLst>
                                    <p:set>
                                      <p:cBhvr>
                                        <p:cTn id="105" dur="1" fill="hold">
                                          <p:stCondLst>
                                            <p:cond delay="0"/>
                                          </p:stCondLst>
                                        </p:cTn>
                                        <p:tgtEl>
                                          <p:spTgt spid="70"/>
                                        </p:tgtEl>
                                        <p:attrNameLst>
                                          <p:attrName>style.visibility</p:attrName>
                                        </p:attrNameLst>
                                      </p:cBhvr>
                                      <p:to>
                                        <p:strVal val="visible"/>
                                      </p:to>
                                    </p:set>
                                    <p:anim calcmode="lin" valueType="num">
                                      <p:cBhvr>
                                        <p:cTn id="106" dur="500" fill="hold"/>
                                        <p:tgtEl>
                                          <p:spTgt spid="70"/>
                                        </p:tgtEl>
                                        <p:attrNameLst>
                                          <p:attrName>ppt_w</p:attrName>
                                        </p:attrNameLst>
                                      </p:cBhvr>
                                      <p:tavLst>
                                        <p:tav tm="0">
                                          <p:val>
                                            <p:fltVal val="0"/>
                                          </p:val>
                                        </p:tav>
                                        <p:tav tm="100000">
                                          <p:val>
                                            <p:strVal val="#ppt_w"/>
                                          </p:val>
                                        </p:tav>
                                      </p:tavLst>
                                    </p:anim>
                                    <p:anim calcmode="lin" valueType="num">
                                      <p:cBhvr>
                                        <p:cTn id="107" dur="500" fill="hold"/>
                                        <p:tgtEl>
                                          <p:spTgt spid="70"/>
                                        </p:tgtEl>
                                        <p:attrNameLst>
                                          <p:attrName>ppt_h</p:attrName>
                                        </p:attrNameLst>
                                      </p:cBhvr>
                                      <p:tavLst>
                                        <p:tav tm="0">
                                          <p:val>
                                            <p:fltVal val="0"/>
                                          </p:val>
                                        </p:tav>
                                        <p:tav tm="100000">
                                          <p:val>
                                            <p:strVal val="#ppt_h"/>
                                          </p:val>
                                        </p:tav>
                                      </p:tavLst>
                                    </p:anim>
                                    <p:animEffect transition="in" filter="fade">
                                      <p:cBhvr>
                                        <p:cTn id="108" dur="500"/>
                                        <p:tgtEl>
                                          <p:spTgt spid="70"/>
                                        </p:tgtEl>
                                      </p:cBhvr>
                                    </p:animEffect>
                                  </p:childTnLst>
                                </p:cTn>
                              </p:par>
                            </p:childTnLst>
                          </p:cTn>
                        </p:par>
                        <p:par>
                          <p:cTn id="109" fill="hold">
                            <p:stCondLst>
                              <p:cond delay="11000"/>
                            </p:stCondLst>
                            <p:childTnLst>
                              <p:par>
                                <p:cTn id="110" presetID="22" presetClass="entr" presetSubtype="1" fill="hold" grpId="0" nodeType="afterEffect">
                                  <p:stCondLst>
                                    <p:cond delay="0"/>
                                  </p:stCondLst>
                                  <p:childTnLst>
                                    <p:set>
                                      <p:cBhvr>
                                        <p:cTn id="111" dur="1" fill="hold">
                                          <p:stCondLst>
                                            <p:cond delay="0"/>
                                          </p:stCondLst>
                                        </p:cTn>
                                        <p:tgtEl>
                                          <p:spTgt spid="64"/>
                                        </p:tgtEl>
                                        <p:attrNameLst>
                                          <p:attrName>style.visibility</p:attrName>
                                        </p:attrNameLst>
                                      </p:cBhvr>
                                      <p:to>
                                        <p:strVal val="visible"/>
                                      </p:to>
                                    </p:set>
                                    <p:animEffect transition="in" filter="wipe(up)">
                                      <p:cBhvr>
                                        <p:cTn id="11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43" grpId="0"/>
      <p:bldP spid="50" grpId="0"/>
      <p:bldP spid="56" grpId="0"/>
      <p:bldP spid="64" grpId="0"/>
      <p:bldP spid="67" grpId="0" animBg="1"/>
      <p:bldP spid="68" grpId="0" animBg="1"/>
      <p:bldP spid="69" grpId="0" animBg="1"/>
      <p:bldP spid="70"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2016-11-27T22:46:32Z</dcterms:modified>
</cp:coreProperties>
</file>