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8" d="100"/>
          <a:sy n="98" d="100"/>
        </p:scale>
        <p:origin x="9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6_team.">
    <p:bg>
      <p:bgPr>
        <a:solidFill>
          <a:schemeClr val="bg1"/>
        </a:solidFill>
        <a:effectLst/>
      </p:bgPr>
    </p:bg>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3133803" y="377480"/>
            <a:ext cx="5924395" cy="413483"/>
          </a:xfrm>
          <a:prstGeom prst="rect">
            <a:avLst/>
          </a:prstGeom>
        </p:spPr>
        <p:txBody>
          <a:bodyPr wrap="none" lIns="0" tIns="0" rIns="0" bIns="0" anchor="ctr">
            <a:noAutofit/>
          </a:bodyPr>
          <a:lstStyle>
            <a:lvl1pPr algn="ctr">
              <a:defRPr sz="3200"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57" name="Text Placeholder 3"/>
          <p:cNvSpPr>
            <a:spLocks noGrp="1"/>
          </p:cNvSpPr>
          <p:nvPr>
            <p:ph type="body" sz="half" idx="61"/>
          </p:nvPr>
        </p:nvSpPr>
        <p:spPr>
          <a:xfrm>
            <a:off x="2489200" y="2337663"/>
            <a:ext cx="1901952" cy="829744"/>
          </a:xfrm>
          <a:prstGeom prst="rect">
            <a:avLst/>
          </a:prstGeom>
        </p:spPr>
        <p:txBody>
          <a:bodyPr wrap="square" lIns="0" tIns="0" rIns="0" bIns="0" anchor="t">
            <a:noAutofit/>
          </a:bodyPr>
          <a:lstStyle>
            <a:lvl1pPr marL="0" indent="0" algn="l" rtl="0">
              <a:buNone/>
              <a:defRPr sz="1200"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58" name="Text Placeholder 3"/>
          <p:cNvSpPr>
            <a:spLocks noGrp="1"/>
          </p:cNvSpPr>
          <p:nvPr>
            <p:ph type="body" sz="half" idx="62"/>
          </p:nvPr>
        </p:nvSpPr>
        <p:spPr>
          <a:xfrm>
            <a:off x="2489200" y="2044665"/>
            <a:ext cx="1901952" cy="257040"/>
          </a:xfrm>
          <a:prstGeom prst="rect">
            <a:avLst/>
          </a:prstGeom>
        </p:spPr>
        <p:txBody>
          <a:bodyPr wrap="square" lIns="0" tIns="0" rIns="0" bIns="0" anchor="ctr">
            <a:noAutofit/>
          </a:bodyPr>
          <a:lstStyle>
            <a:lvl1pPr marL="0" indent="0" algn="l"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19" name="Picture Placeholder 7"/>
          <p:cNvSpPr>
            <a:spLocks noGrp="1"/>
          </p:cNvSpPr>
          <p:nvPr>
            <p:ph type="pic" sz="quarter" idx="63" hasCustomPrompt="1"/>
          </p:nvPr>
        </p:nvSpPr>
        <p:spPr>
          <a:xfrm>
            <a:off x="777456" y="4393507"/>
            <a:ext cx="1550877" cy="1550877"/>
          </a:xfrm>
          <a:prstGeom prst="roundRect">
            <a:avLst/>
          </a:prstGeom>
          <a:ln w="57150" cap="flat">
            <a:solidFill>
              <a:schemeClr val="bg1">
                <a:lumMod val="65000"/>
              </a:schemeClr>
            </a:solidFill>
            <a:miter lim="800000"/>
          </a:ln>
          <a:effectLst/>
        </p:spPr>
        <p:txBody>
          <a:bodyPr wrap="none" tIns="0" bIns="182880" anchor="b"/>
          <a:lstStyle>
            <a:lvl1pPr algn="ctr" rtl="0">
              <a:buNone/>
              <a:defRPr sz="1200" b="1" i="1" baseline="0">
                <a:solidFill>
                  <a:schemeClr val="tx1">
                    <a:lumMod val="50000"/>
                    <a:lumOff val="50000"/>
                  </a:schemeClr>
                </a:solidFill>
              </a:defRPr>
            </a:lvl1pPr>
          </a:lstStyle>
          <a:p>
            <a:r>
              <a:rPr lang="en-US" dirty="0"/>
              <a:t>Click Icon To Add Image</a:t>
            </a:r>
          </a:p>
        </p:txBody>
      </p:sp>
      <p:sp>
        <p:nvSpPr>
          <p:cNvPr id="32" name="Picture Placeholder 7"/>
          <p:cNvSpPr>
            <a:spLocks noGrp="1"/>
          </p:cNvSpPr>
          <p:nvPr>
            <p:ph type="pic" sz="quarter" idx="64" hasCustomPrompt="1"/>
          </p:nvPr>
        </p:nvSpPr>
        <p:spPr>
          <a:xfrm>
            <a:off x="4418862" y="4393507"/>
            <a:ext cx="1550877" cy="1550877"/>
          </a:xfrm>
          <a:prstGeom prst="roundRect">
            <a:avLst/>
          </a:prstGeom>
          <a:ln w="57150" cap="flat">
            <a:solidFill>
              <a:schemeClr val="bg1">
                <a:lumMod val="65000"/>
              </a:schemeClr>
            </a:solidFill>
            <a:miter lim="800000"/>
          </a:ln>
          <a:effectLst/>
        </p:spPr>
        <p:txBody>
          <a:bodyPr wrap="none" tIns="0" bIns="182880" anchor="b"/>
          <a:lstStyle>
            <a:lvl1pPr algn="ctr" rtl="0">
              <a:buNone/>
              <a:defRPr sz="1200" b="1" i="1" baseline="0">
                <a:solidFill>
                  <a:schemeClr val="tx1">
                    <a:lumMod val="50000"/>
                    <a:lumOff val="50000"/>
                  </a:schemeClr>
                </a:solidFill>
              </a:defRPr>
            </a:lvl1pPr>
          </a:lstStyle>
          <a:p>
            <a:r>
              <a:rPr lang="en-US" dirty="0"/>
              <a:t>Click Icon To Add Image</a:t>
            </a:r>
          </a:p>
        </p:txBody>
      </p:sp>
      <p:sp>
        <p:nvSpPr>
          <p:cNvPr id="34" name="Picture Placeholder 7"/>
          <p:cNvSpPr>
            <a:spLocks noGrp="1"/>
          </p:cNvSpPr>
          <p:nvPr>
            <p:ph type="pic" sz="quarter" idx="65" hasCustomPrompt="1"/>
          </p:nvPr>
        </p:nvSpPr>
        <p:spPr>
          <a:xfrm>
            <a:off x="8060267" y="4393507"/>
            <a:ext cx="1550877" cy="1550877"/>
          </a:xfrm>
          <a:prstGeom prst="roundRect">
            <a:avLst/>
          </a:prstGeom>
          <a:ln w="57150" cap="flat">
            <a:solidFill>
              <a:schemeClr val="bg1">
                <a:lumMod val="65000"/>
              </a:schemeClr>
            </a:solidFill>
            <a:miter lim="800000"/>
          </a:ln>
          <a:effectLst/>
        </p:spPr>
        <p:txBody>
          <a:bodyPr wrap="none" tIns="0" bIns="182880" anchor="b"/>
          <a:lstStyle>
            <a:lvl1pPr algn="ctr" rtl="0">
              <a:buNone/>
              <a:defRPr sz="1200" b="1" i="1" baseline="0">
                <a:solidFill>
                  <a:schemeClr val="tx1">
                    <a:lumMod val="50000"/>
                    <a:lumOff val="50000"/>
                  </a:schemeClr>
                </a:solidFill>
              </a:defRPr>
            </a:lvl1pPr>
          </a:lstStyle>
          <a:p>
            <a:r>
              <a:rPr lang="en-US" dirty="0"/>
              <a:t>Click Icon To Add Image</a:t>
            </a:r>
          </a:p>
        </p:txBody>
      </p:sp>
      <p:sp>
        <p:nvSpPr>
          <p:cNvPr id="36" name="Picture Placeholder 7"/>
          <p:cNvSpPr>
            <a:spLocks noGrp="1"/>
          </p:cNvSpPr>
          <p:nvPr>
            <p:ph type="pic" sz="quarter" idx="66" hasCustomPrompt="1"/>
          </p:nvPr>
        </p:nvSpPr>
        <p:spPr>
          <a:xfrm>
            <a:off x="777456" y="1854984"/>
            <a:ext cx="1550877" cy="1550877"/>
          </a:xfrm>
          <a:prstGeom prst="roundRect">
            <a:avLst/>
          </a:prstGeom>
          <a:ln w="57150" cap="flat">
            <a:solidFill>
              <a:schemeClr val="bg1">
                <a:lumMod val="65000"/>
              </a:schemeClr>
            </a:solidFill>
            <a:miter lim="800000"/>
          </a:ln>
          <a:effectLst/>
        </p:spPr>
        <p:txBody>
          <a:bodyPr wrap="none" tIns="0" bIns="182880" anchor="b"/>
          <a:lstStyle>
            <a:lvl1pPr algn="ctr" rtl="0">
              <a:buNone/>
              <a:defRPr sz="1200" b="1" i="1" baseline="0">
                <a:solidFill>
                  <a:schemeClr val="tx1">
                    <a:lumMod val="50000"/>
                    <a:lumOff val="50000"/>
                  </a:schemeClr>
                </a:solidFill>
              </a:defRPr>
            </a:lvl1pPr>
          </a:lstStyle>
          <a:p>
            <a:r>
              <a:rPr lang="en-US" dirty="0"/>
              <a:t>Click Icon To Add Image</a:t>
            </a:r>
          </a:p>
        </p:txBody>
      </p:sp>
      <p:sp>
        <p:nvSpPr>
          <p:cNvPr id="37" name="Text Placeholder 3"/>
          <p:cNvSpPr>
            <a:spLocks noGrp="1"/>
          </p:cNvSpPr>
          <p:nvPr>
            <p:ph type="body" sz="half" idx="67"/>
          </p:nvPr>
        </p:nvSpPr>
        <p:spPr>
          <a:xfrm>
            <a:off x="2530749" y="4927339"/>
            <a:ext cx="1901952" cy="829056"/>
          </a:xfrm>
          <a:prstGeom prst="rect">
            <a:avLst/>
          </a:prstGeom>
        </p:spPr>
        <p:txBody>
          <a:bodyPr wrap="square" lIns="0" tIns="0" rIns="0" bIns="0" anchor="t">
            <a:noAutofit/>
          </a:bodyPr>
          <a:lstStyle>
            <a:lvl1pPr marL="0" indent="0" algn="l" rtl="0">
              <a:buNone/>
              <a:defRPr sz="1200"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8" name="Text Placeholder 3"/>
          <p:cNvSpPr>
            <a:spLocks noGrp="1"/>
          </p:cNvSpPr>
          <p:nvPr>
            <p:ph type="body" sz="half" idx="68"/>
          </p:nvPr>
        </p:nvSpPr>
        <p:spPr>
          <a:xfrm>
            <a:off x="2530749" y="4634341"/>
            <a:ext cx="1901952" cy="257040"/>
          </a:xfrm>
          <a:prstGeom prst="rect">
            <a:avLst/>
          </a:prstGeom>
        </p:spPr>
        <p:txBody>
          <a:bodyPr wrap="square" lIns="0" tIns="0" rIns="0" bIns="0" anchor="ctr">
            <a:noAutofit/>
          </a:bodyPr>
          <a:lstStyle>
            <a:lvl1pPr marL="0" indent="0" algn="l"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9" name="Text Placeholder 3"/>
          <p:cNvSpPr>
            <a:spLocks noGrp="1"/>
          </p:cNvSpPr>
          <p:nvPr>
            <p:ph type="body" sz="half" idx="69"/>
          </p:nvPr>
        </p:nvSpPr>
        <p:spPr>
          <a:xfrm>
            <a:off x="6154483" y="4927339"/>
            <a:ext cx="1901952" cy="829056"/>
          </a:xfrm>
          <a:prstGeom prst="rect">
            <a:avLst/>
          </a:prstGeom>
        </p:spPr>
        <p:txBody>
          <a:bodyPr wrap="square" lIns="0" tIns="0" rIns="0" bIns="0" anchor="t">
            <a:noAutofit/>
          </a:bodyPr>
          <a:lstStyle>
            <a:lvl1pPr marL="0" indent="0" algn="l" rtl="0">
              <a:buNone/>
              <a:defRPr sz="1200"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0" name="Text Placeholder 3"/>
          <p:cNvSpPr>
            <a:spLocks noGrp="1"/>
          </p:cNvSpPr>
          <p:nvPr>
            <p:ph type="body" sz="half" idx="70"/>
          </p:nvPr>
        </p:nvSpPr>
        <p:spPr>
          <a:xfrm>
            <a:off x="6154483" y="4634341"/>
            <a:ext cx="1901952" cy="257040"/>
          </a:xfrm>
          <a:prstGeom prst="rect">
            <a:avLst/>
          </a:prstGeom>
        </p:spPr>
        <p:txBody>
          <a:bodyPr wrap="square" lIns="0" tIns="0" rIns="0" bIns="0" anchor="ctr">
            <a:noAutofit/>
          </a:bodyPr>
          <a:lstStyle>
            <a:lvl1pPr marL="0" indent="0" algn="l"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1" name="Text Placeholder 3"/>
          <p:cNvSpPr>
            <a:spLocks noGrp="1"/>
          </p:cNvSpPr>
          <p:nvPr>
            <p:ph type="body" sz="half" idx="71"/>
          </p:nvPr>
        </p:nvSpPr>
        <p:spPr>
          <a:xfrm>
            <a:off x="9829016" y="4927339"/>
            <a:ext cx="1901952" cy="829056"/>
          </a:xfrm>
          <a:prstGeom prst="rect">
            <a:avLst/>
          </a:prstGeom>
        </p:spPr>
        <p:txBody>
          <a:bodyPr wrap="square" lIns="0" tIns="0" rIns="0" bIns="0" anchor="t">
            <a:noAutofit/>
          </a:bodyPr>
          <a:lstStyle>
            <a:lvl1pPr marL="0" indent="0" algn="l" rtl="0">
              <a:buNone/>
              <a:defRPr sz="1200"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2" name="Text Placeholder 3"/>
          <p:cNvSpPr>
            <a:spLocks noGrp="1"/>
          </p:cNvSpPr>
          <p:nvPr>
            <p:ph type="body" sz="half" idx="72"/>
          </p:nvPr>
        </p:nvSpPr>
        <p:spPr>
          <a:xfrm>
            <a:off x="9829016" y="4634341"/>
            <a:ext cx="1901952" cy="257040"/>
          </a:xfrm>
          <a:prstGeom prst="rect">
            <a:avLst/>
          </a:prstGeom>
        </p:spPr>
        <p:txBody>
          <a:bodyPr wrap="square" lIns="0" tIns="0" rIns="0" bIns="0" anchor="ctr">
            <a:noAutofit/>
          </a:bodyPr>
          <a:lstStyle>
            <a:lvl1pPr marL="0" indent="0" algn="l"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cxnSp>
        <p:nvCxnSpPr>
          <p:cNvPr id="44" name="Straight Connector 43"/>
          <p:cNvCxnSpPr/>
          <p:nvPr userDrawn="1"/>
        </p:nvCxnSpPr>
        <p:spPr>
          <a:xfrm flipV="1">
            <a:off x="1553953" y="3937784"/>
            <a:ext cx="3596640" cy="2117"/>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userDrawn="1"/>
        </p:nvCxnSpPr>
        <p:spPr>
          <a:xfrm rot="5400000">
            <a:off x="4991100" y="4139925"/>
            <a:ext cx="406400" cy="2117"/>
          </a:xfrm>
          <a:prstGeom prst="line">
            <a:avLst/>
          </a:prstGeom>
          <a:ln>
            <a:solidFill>
              <a:schemeClr val="bg1">
                <a:lumMod val="65000"/>
              </a:schemeClr>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64" name="Group 63"/>
          <p:cNvGrpSpPr/>
          <p:nvPr userDrawn="1"/>
        </p:nvGrpSpPr>
        <p:grpSpPr>
          <a:xfrm>
            <a:off x="1551836" y="3531384"/>
            <a:ext cx="2117" cy="812800"/>
            <a:chOff x="1163877" y="2705100"/>
            <a:chExt cx="1588" cy="609600"/>
          </a:xfrm>
        </p:grpSpPr>
        <p:cxnSp>
          <p:nvCxnSpPr>
            <p:cNvPr id="56" name="Straight Connector 55"/>
            <p:cNvCxnSpPr/>
            <p:nvPr userDrawn="1"/>
          </p:nvCxnSpPr>
          <p:spPr>
            <a:xfrm rot="5400000">
              <a:off x="1012271" y="3161506"/>
              <a:ext cx="304800" cy="1588"/>
            </a:xfrm>
            <a:prstGeom prst="line">
              <a:avLst/>
            </a:prstGeom>
            <a:ln>
              <a:solidFill>
                <a:schemeClr val="bg1">
                  <a:lumMod val="65000"/>
                </a:schemeClr>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userDrawn="1"/>
          </p:nvCxnSpPr>
          <p:spPr>
            <a:xfrm rot="5400000">
              <a:off x="1012271" y="2856706"/>
              <a:ext cx="304800" cy="1588"/>
            </a:xfrm>
            <a:prstGeom prst="line">
              <a:avLst/>
            </a:prstGeom>
            <a:ln>
              <a:solidFill>
                <a:schemeClr val="bg1">
                  <a:lumMod val="65000"/>
                </a:schemeClr>
              </a:solidFill>
              <a:headEnd type="oval" w="med" len="med"/>
              <a:tailEnd type="none" w="med" len="med"/>
            </a:ln>
          </p:spPr>
          <p:style>
            <a:lnRef idx="1">
              <a:schemeClr val="accent1"/>
            </a:lnRef>
            <a:fillRef idx="0">
              <a:schemeClr val="accent1"/>
            </a:fillRef>
            <a:effectRef idx="0">
              <a:schemeClr val="accent1"/>
            </a:effectRef>
            <a:fontRef idx="minor">
              <a:schemeClr val="tx1"/>
            </a:fontRef>
          </p:style>
        </p:cxnSp>
      </p:grpSp>
      <p:cxnSp>
        <p:nvCxnSpPr>
          <p:cNvPr id="62" name="Straight Connector 61"/>
          <p:cNvCxnSpPr/>
          <p:nvPr userDrawn="1"/>
        </p:nvCxnSpPr>
        <p:spPr>
          <a:xfrm flipV="1">
            <a:off x="5199912" y="3937784"/>
            <a:ext cx="3596640" cy="2117"/>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userDrawn="1"/>
        </p:nvCxnSpPr>
        <p:spPr>
          <a:xfrm rot="5400000">
            <a:off x="8637059" y="4139925"/>
            <a:ext cx="406400" cy="2117"/>
          </a:xfrm>
          <a:prstGeom prst="line">
            <a:avLst/>
          </a:prstGeom>
          <a:ln>
            <a:solidFill>
              <a:schemeClr val="bg1">
                <a:lumMod val="65000"/>
              </a:schemeClr>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5936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p:cTn id="7" dur="500" fill="hold"/>
                                        <p:tgtEl>
                                          <p:spTgt spid="36"/>
                                        </p:tgtEl>
                                        <p:attrNameLst>
                                          <p:attrName>ppt_w</p:attrName>
                                        </p:attrNameLst>
                                      </p:cBhvr>
                                      <p:tavLst>
                                        <p:tav tm="0">
                                          <p:val>
                                            <p:fltVal val="0"/>
                                          </p:val>
                                        </p:tav>
                                        <p:tav tm="100000">
                                          <p:val>
                                            <p:strVal val="#ppt_w"/>
                                          </p:val>
                                        </p:tav>
                                      </p:tavLst>
                                    </p:anim>
                                    <p:anim calcmode="lin" valueType="num">
                                      <p:cBhvr>
                                        <p:cTn id="8" dur="500" fill="hold"/>
                                        <p:tgtEl>
                                          <p:spTgt spid="36"/>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58">
                                            <p:txEl>
                                              <p:pRg st="0" end="0"/>
                                            </p:txEl>
                                          </p:spTgt>
                                        </p:tgtEl>
                                        <p:attrNameLst>
                                          <p:attrName>style.visibility</p:attrName>
                                        </p:attrNameLst>
                                      </p:cBhvr>
                                      <p:to>
                                        <p:strVal val="visible"/>
                                      </p:to>
                                    </p:set>
                                    <p:animEffect transition="in" filter="fade">
                                      <p:cBhvr>
                                        <p:cTn id="12" dur="500"/>
                                        <p:tgtEl>
                                          <p:spTgt spid="58">
                                            <p:txEl>
                                              <p:pRg st="0" end="0"/>
                                            </p:txEl>
                                          </p:spTgt>
                                        </p:tgtEl>
                                      </p:cBhvr>
                                    </p:animEffect>
                                  </p:childTnLst>
                                </p:cTn>
                              </p:par>
                            </p:childTnLst>
                          </p:cTn>
                        </p:par>
                        <p:par>
                          <p:cTn id="13" fill="hold">
                            <p:stCondLst>
                              <p:cond delay="1000"/>
                            </p:stCondLst>
                            <p:childTnLst>
                              <p:par>
                                <p:cTn id="14" presetID="10" presetClass="entr" presetSubtype="0" fill="hold" grpId="0" nodeType="afterEffect" nodePh="1">
                                  <p:stCondLst>
                                    <p:cond delay="0"/>
                                  </p:stCondLst>
                                  <p:endCondLst>
                                    <p:cond evt="begin" delay="0">
                                      <p:tn val="14"/>
                                    </p:cond>
                                  </p:endCondLst>
                                  <p:childTnLst>
                                    <p:set>
                                      <p:cBhvr>
                                        <p:cTn id="15" dur="1" fill="hold">
                                          <p:stCondLst>
                                            <p:cond delay="0"/>
                                          </p:stCondLst>
                                        </p:cTn>
                                        <p:tgtEl>
                                          <p:spTgt spid="57">
                                            <p:txEl>
                                              <p:pRg st="0" end="0"/>
                                            </p:txEl>
                                          </p:spTgt>
                                        </p:tgtEl>
                                        <p:attrNameLst>
                                          <p:attrName>style.visibility</p:attrName>
                                        </p:attrNameLst>
                                      </p:cBhvr>
                                      <p:to>
                                        <p:strVal val="visible"/>
                                      </p:to>
                                    </p:set>
                                    <p:animEffect transition="in" filter="fade">
                                      <p:cBhvr>
                                        <p:cTn id="16" dur="500"/>
                                        <p:tgtEl>
                                          <p:spTgt spid="57">
                                            <p:txEl>
                                              <p:pRg st="0" end="0"/>
                                            </p:txEl>
                                          </p:spTgt>
                                        </p:tgtEl>
                                      </p:cBhvr>
                                    </p:animEffect>
                                  </p:childTnLst>
                                </p:cTn>
                              </p:par>
                            </p:childTnLst>
                          </p:cTn>
                        </p:par>
                        <p:par>
                          <p:cTn id="17" fill="hold">
                            <p:stCondLst>
                              <p:cond delay="1500"/>
                            </p:stCondLst>
                            <p:childTnLst>
                              <p:par>
                                <p:cTn id="18" presetID="22" presetClass="entr" presetSubtype="1" fill="hold" nodeType="afterEffect">
                                  <p:stCondLst>
                                    <p:cond delay="0"/>
                                  </p:stCondLst>
                                  <p:childTnLst>
                                    <p:set>
                                      <p:cBhvr>
                                        <p:cTn id="19" dur="1" fill="hold">
                                          <p:stCondLst>
                                            <p:cond delay="0"/>
                                          </p:stCondLst>
                                        </p:cTn>
                                        <p:tgtEl>
                                          <p:spTgt spid="64"/>
                                        </p:tgtEl>
                                        <p:attrNameLst>
                                          <p:attrName>style.visibility</p:attrName>
                                        </p:attrNameLst>
                                      </p:cBhvr>
                                      <p:to>
                                        <p:strVal val="visible"/>
                                      </p:to>
                                    </p:set>
                                    <p:animEffect transition="in" filter="wipe(up)">
                                      <p:cBhvr>
                                        <p:cTn id="20" dur="500"/>
                                        <p:tgtEl>
                                          <p:spTgt spid="64"/>
                                        </p:tgtEl>
                                      </p:cBhvr>
                                    </p:animEffect>
                                  </p:childTnLst>
                                </p:cTn>
                              </p:par>
                            </p:childTnLst>
                          </p:cTn>
                        </p:par>
                        <p:par>
                          <p:cTn id="21" fill="hold">
                            <p:stCondLst>
                              <p:cond delay="2000"/>
                            </p:stCondLst>
                            <p:childTnLst>
                              <p:par>
                                <p:cTn id="22" presetID="23" presetClass="entr" presetSubtype="16" fill="hold" grpId="0" nodeType="afterEffect">
                                  <p:stCondLst>
                                    <p:cond delay="0"/>
                                  </p:stCondLst>
                                  <p:childTnLst>
                                    <p:set>
                                      <p:cBhvr>
                                        <p:cTn id="23" dur="1" fill="hold">
                                          <p:stCondLst>
                                            <p:cond delay="0"/>
                                          </p:stCondLst>
                                        </p:cTn>
                                        <p:tgtEl>
                                          <p:spTgt spid="19"/>
                                        </p:tgtEl>
                                        <p:attrNameLst>
                                          <p:attrName>style.visibility</p:attrName>
                                        </p:attrNameLst>
                                      </p:cBhvr>
                                      <p:to>
                                        <p:strVal val="visible"/>
                                      </p:to>
                                    </p:set>
                                    <p:anim calcmode="lin" valueType="num">
                                      <p:cBhvr>
                                        <p:cTn id="24" dur="500" fill="hold"/>
                                        <p:tgtEl>
                                          <p:spTgt spid="19"/>
                                        </p:tgtEl>
                                        <p:attrNameLst>
                                          <p:attrName>ppt_w</p:attrName>
                                        </p:attrNameLst>
                                      </p:cBhvr>
                                      <p:tavLst>
                                        <p:tav tm="0">
                                          <p:val>
                                            <p:fltVal val="0"/>
                                          </p:val>
                                        </p:tav>
                                        <p:tav tm="100000">
                                          <p:val>
                                            <p:strVal val="#ppt_w"/>
                                          </p:val>
                                        </p:tav>
                                      </p:tavLst>
                                    </p:anim>
                                    <p:anim calcmode="lin" valueType="num">
                                      <p:cBhvr>
                                        <p:cTn id="25" dur="500" fill="hold"/>
                                        <p:tgtEl>
                                          <p:spTgt spid="19"/>
                                        </p:tgtEl>
                                        <p:attrNameLst>
                                          <p:attrName>ppt_h</p:attrName>
                                        </p:attrNameLst>
                                      </p:cBhvr>
                                      <p:tavLst>
                                        <p:tav tm="0">
                                          <p:val>
                                            <p:fltVal val="0"/>
                                          </p:val>
                                        </p:tav>
                                        <p:tav tm="100000">
                                          <p:val>
                                            <p:strVal val="#ppt_h"/>
                                          </p:val>
                                        </p:tav>
                                      </p:tavLst>
                                    </p:anim>
                                  </p:childTnLst>
                                </p:cTn>
                              </p:par>
                            </p:childTnLst>
                          </p:cTn>
                        </p:par>
                        <p:par>
                          <p:cTn id="26" fill="hold">
                            <p:stCondLst>
                              <p:cond delay="25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8">
                                            <p:txEl>
                                              <p:pRg st="0" end="0"/>
                                            </p:txEl>
                                          </p:spTgt>
                                        </p:tgtEl>
                                        <p:attrNameLst>
                                          <p:attrName>style.visibility</p:attrName>
                                        </p:attrNameLst>
                                      </p:cBhvr>
                                      <p:to>
                                        <p:strVal val="visible"/>
                                      </p:to>
                                    </p:set>
                                    <p:animEffect transition="in" filter="fade">
                                      <p:cBhvr>
                                        <p:cTn id="29" dur="500"/>
                                        <p:tgtEl>
                                          <p:spTgt spid="38">
                                            <p:txEl>
                                              <p:pRg st="0" end="0"/>
                                            </p:txEl>
                                          </p:spTgt>
                                        </p:tgtEl>
                                      </p:cBhvr>
                                    </p:animEffect>
                                  </p:childTnLst>
                                </p:cTn>
                              </p:par>
                            </p:childTnLst>
                          </p:cTn>
                        </p:par>
                        <p:par>
                          <p:cTn id="30" fill="hold">
                            <p:stCondLst>
                              <p:cond delay="3000"/>
                            </p:stCondLst>
                            <p:childTnLst>
                              <p:par>
                                <p:cTn id="31" presetID="10" presetClass="entr" presetSubtype="0" fill="hold" grpId="0" nodeType="afterEffect" nodePh="1">
                                  <p:stCondLst>
                                    <p:cond delay="0"/>
                                  </p:stCondLst>
                                  <p:endCondLst>
                                    <p:cond evt="begin" delay="0">
                                      <p:tn val="31"/>
                                    </p:cond>
                                  </p:endCondLst>
                                  <p:childTnLst>
                                    <p:set>
                                      <p:cBhvr>
                                        <p:cTn id="32" dur="1" fill="hold">
                                          <p:stCondLst>
                                            <p:cond delay="0"/>
                                          </p:stCondLst>
                                        </p:cTn>
                                        <p:tgtEl>
                                          <p:spTgt spid="37">
                                            <p:txEl>
                                              <p:pRg st="0" end="0"/>
                                            </p:txEl>
                                          </p:spTgt>
                                        </p:tgtEl>
                                        <p:attrNameLst>
                                          <p:attrName>style.visibility</p:attrName>
                                        </p:attrNameLst>
                                      </p:cBhvr>
                                      <p:to>
                                        <p:strVal val="visible"/>
                                      </p:to>
                                    </p:set>
                                    <p:animEffect transition="in" filter="fade">
                                      <p:cBhvr>
                                        <p:cTn id="33" dur="500"/>
                                        <p:tgtEl>
                                          <p:spTgt spid="37">
                                            <p:txEl>
                                              <p:pRg st="0" end="0"/>
                                            </p:txEl>
                                          </p:spTgt>
                                        </p:tgtEl>
                                      </p:cBhvr>
                                    </p:animEffect>
                                  </p:childTnLst>
                                </p:cTn>
                              </p:par>
                            </p:childTnLst>
                          </p:cTn>
                        </p:par>
                        <p:par>
                          <p:cTn id="34" fill="hold">
                            <p:stCondLst>
                              <p:cond delay="3500"/>
                            </p:stCondLst>
                            <p:childTnLst>
                              <p:par>
                                <p:cTn id="35" presetID="22" presetClass="entr" presetSubtype="8" fill="hold" nodeType="afterEffect">
                                  <p:stCondLst>
                                    <p:cond delay="0"/>
                                  </p:stCondLst>
                                  <p:childTnLst>
                                    <p:set>
                                      <p:cBhvr>
                                        <p:cTn id="36" dur="1" fill="hold">
                                          <p:stCondLst>
                                            <p:cond delay="0"/>
                                          </p:stCondLst>
                                        </p:cTn>
                                        <p:tgtEl>
                                          <p:spTgt spid="44"/>
                                        </p:tgtEl>
                                        <p:attrNameLst>
                                          <p:attrName>style.visibility</p:attrName>
                                        </p:attrNameLst>
                                      </p:cBhvr>
                                      <p:to>
                                        <p:strVal val="visible"/>
                                      </p:to>
                                    </p:set>
                                    <p:animEffect transition="in" filter="wipe(left)">
                                      <p:cBhvr>
                                        <p:cTn id="37" dur="500"/>
                                        <p:tgtEl>
                                          <p:spTgt spid="44"/>
                                        </p:tgtEl>
                                      </p:cBhvr>
                                    </p:animEffect>
                                  </p:childTnLst>
                                </p:cTn>
                              </p:par>
                            </p:childTnLst>
                          </p:cTn>
                        </p:par>
                        <p:par>
                          <p:cTn id="38" fill="hold">
                            <p:stCondLst>
                              <p:cond delay="4000"/>
                            </p:stCondLst>
                            <p:childTnLst>
                              <p:par>
                                <p:cTn id="39" presetID="22" presetClass="entr" presetSubtype="1" fill="hold" nodeType="afterEffect">
                                  <p:stCondLst>
                                    <p:cond delay="0"/>
                                  </p:stCondLst>
                                  <p:childTnLst>
                                    <p:set>
                                      <p:cBhvr>
                                        <p:cTn id="40" dur="1" fill="hold">
                                          <p:stCondLst>
                                            <p:cond delay="0"/>
                                          </p:stCondLst>
                                        </p:cTn>
                                        <p:tgtEl>
                                          <p:spTgt spid="53"/>
                                        </p:tgtEl>
                                        <p:attrNameLst>
                                          <p:attrName>style.visibility</p:attrName>
                                        </p:attrNameLst>
                                      </p:cBhvr>
                                      <p:to>
                                        <p:strVal val="visible"/>
                                      </p:to>
                                    </p:set>
                                    <p:animEffect transition="in" filter="wipe(up)">
                                      <p:cBhvr>
                                        <p:cTn id="41" dur="500"/>
                                        <p:tgtEl>
                                          <p:spTgt spid="53"/>
                                        </p:tgtEl>
                                      </p:cBhvr>
                                    </p:animEffect>
                                  </p:childTnLst>
                                </p:cTn>
                              </p:par>
                            </p:childTnLst>
                          </p:cTn>
                        </p:par>
                        <p:par>
                          <p:cTn id="42" fill="hold">
                            <p:stCondLst>
                              <p:cond delay="4500"/>
                            </p:stCondLst>
                            <p:childTnLst>
                              <p:par>
                                <p:cTn id="43" presetID="23" presetClass="entr" presetSubtype="16"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 calcmode="lin" valueType="num">
                                      <p:cBhvr>
                                        <p:cTn id="45" dur="500" fill="hold"/>
                                        <p:tgtEl>
                                          <p:spTgt spid="32"/>
                                        </p:tgtEl>
                                        <p:attrNameLst>
                                          <p:attrName>ppt_w</p:attrName>
                                        </p:attrNameLst>
                                      </p:cBhvr>
                                      <p:tavLst>
                                        <p:tav tm="0">
                                          <p:val>
                                            <p:fltVal val="0"/>
                                          </p:val>
                                        </p:tav>
                                        <p:tav tm="100000">
                                          <p:val>
                                            <p:strVal val="#ppt_w"/>
                                          </p:val>
                                        </p:tav>
                                      </p:tavLst>
                                    </p:anim>
                                    <p:anim calcmode="lin" valueType="num">
                                      <p:cBhvr>
                                        <p:cTn id="46" dur="500" fill="hold"/>
                                        <p:tgtEl>
                                          <p:spTgt spid="32"/>
                                        </p:tgtEl>
                                        <p:attrNameLst>
                                          <p:attrName>ppt_h</p:attrName>
                                        </p:attrNameLst>
                                      </p:cBhvr>
                                      <p:tavLst>
                                        <p:tav tm="0">
                                          <p:val>
                                            <p:fltVal val="0"/>
                                          </p:val>
                                        </p:tav>
                                        <p:tav tm="100000">
                                          <p:val>
                                            <p:strVal val="#ppt_h"/>
                                          </p:val>
                                        </p:tav>
                                      </p:tavLst>
                                    </p:anim>
                                  </p:childTnLst>
                                </p:cTn>
                              </p:par>
                            </p:childTnLst>
                          </p:cTn>
                        </p:par>
                        <p:par>
                          <p:cTn id="47" fill="hold">
                            <p:stCondLst>
                              <p:cond delay="5000"/>
                            </p:stCondLst>
                            <p:childTnLst>
                              <p:par>
                                <p:cTn id="48" presetID="10" presetClass="entr" presetSubtype="0" fill="hold" grpId="0" nodeType="afterEffect" nodePh="1">
                                  <p:stCondLst>
                                    <p:cond delay="0"/>
                                  </p:stCondLst>
                                  <p:endCondLst>
                                    <p:cond evt="begin" delay="0">
                                      <p:tn val="48"/>
                                    </p:cond>
                                  </p:endCondLst>
                                  <p:childTnLst>
                                    <p:set>
                                      <p:cBhvr>
                                        <p:cTn id="49" dur="1" fill="hold">
                                          <p:stCondLst>
                                            <p:cond delay="0"/>
                                          </p:stCondLst>
                                        </p:cTn>
                                        <p:tgtEl>
                                          <p:spTgt spid="40">
                                            <p:txEl>
                                              <p:pRg st="0" end="0"/>
                                            </p:txEl>
                                          </p:spTgt>
                                        </p:tgtEl>
                                        <p:attrNameLst>
                                          <p:attrName>style.visibility</p:attrName>
                                        </p:attrNameLst>
                                      </p:cBhvr>
                                      <p:to>
                                        <p:strVal val="visible"/>
                                      </p:to>
                                    </p:set>
                                    <p:animEffect transition="in" filter="fade">
                                      <p:cBhvr>
                                        <p:cTn id="50" dur="500"/>
                                        <p:tgtEl>
                                          <p:spTgt spid="40">
                                            <p:txEl>
                                              <p:pRg st="0" end="0"/>
                                            </p:txEl>
                                          </p:spTgt>
                                        </p:tgtEl>
                                      </p:cBhvr>
                                    </p:animEffect>
                                  </p:childTnLst>
                                </p:cTn>
                              </p:par>
                            </p:childTnLst>
                          </p:cTn>
                        </p:par>
                        <p:par>
                          <p:cTn id="51" fill="hold">
                            <p:stCondLst>
                              <p:cond delay="5500"/>
                            </p:stCondLst>
                            <p:childTnLst>
                              <p:par>
                                <p:cTn id="52" presetID="10" presetClass="entr" presetSubtype="0" fill="hold" grpId="0" nodeType="afterEffect" nodePh="1">
                                  <p:stCondLst>
                                    <p:cond delay="0"/>
                                  </p:stCondLst>
                                  <p:endCondLst>
                                    <p:cond evt="begin" delay="0">
                                      <p:tn val="52"/>
                                    </p:cond>
                                  </p:endCondLst>
                                  <p:childTnLst>
                                    <p:set>
                                      <p:cBhvr>
                                        <p:cTn id="53" dur="1" fill="hold">
                                          <p:stCondLst>
                                            <p:cond delay="0"/>
                                          </p:stCondLst>
                                        </p:cTn>
                                        <p:tgtEl>
                                          <p:spTgt spid="39">
                                            <p:txEl>
                                              <p:pRg st="0" end="0"/>
                                            </p:txEl>
                                          </p:spTgt>
                                        </p:tgtEl>
                                        <p:attrNameLst>
                                          <p:attrName>style.visibility</p:attrName>
                                        </p:attrNameLst>
                                      </p:cBhvr>
                                      <p:to>
                                        <p:strVal val="visible"/>
                                      </p:to>
                                    </p:set>
                                    <p:animEffect transition="in" filter="fade">
                                      <p:cBhvr>
                                        <p:cTn id="54" dur="500"/>
                                        <p:tgtEl>
                                          <p:spTgt spid="39">
                                            <p:txEl>
                                              <p:pRg st="0" end="0"/>
                                            </p:txEl>
                                          </p:spTgt>
                                        </p:tgtEl>
                                      </p:cBhvr>
                                    </p:animEffect>
                                  </p:childTnLst>
                                </p:cTn>
                              </p:par>
                            </p:childTnLst>
                          </p:cTn>
                        </p:par>
                        <p:par>
                          <p:cTn id="55" fill="hold">
                            <p:stCondLst>
                              <p:cond delay="6000"/>
                            </p:stCondLst>
                            <p:childTnLst>
                              <p:par>
                                <p:cTn id="56" presetID="22" presetClass="entr" presetSubtype="8" fill="hold" nodeType="afterEffect">
                                  <p:stCondLst>
                                    <p:cond delay="0"/>
                                  </p:stCondLst>
                                  <p:childTnLst>
                                    <p:set>
                                      <p:cBhvr>
                                        <p:cTn id="57" dur="1" fill="hold">
                                          <p:stCondLst>
                                            <p:cond delay="0"/>
                                          </p:stCondLst>
                                        </p:cTn>
                                        <p:tgtEl>
                                          <p:spTgt spid="62"/>
                                        </p:tgtEl>
                                        <p:attrNameLst>
                                          <p:attrName>style.visibility</p:attrName>
                                        </p:attrNameLst>
                                      </p:cBhvr>
                                      <p:to>
                                        <p:strVal val="visible"/>
                                      </p:to>
                                    </p:set>
                                    <p:animEffect transition="in" filter="wipe(left)">
                                      <p:cBhvr>
                                        <p:cTn id="58" dur="500"/>
                                        <p:tgtEl>
                                          <p:spTgt spid="62"/>
                                        </p:tgtEl>
                                      </p:cBhvr>
                                    </p:animEffect>
                                  </p:childTnLst>
                                </p:cTn>
                              </p:par>
                            </p:childTnLst>
                          </p:cTn>
                        </p:par>
                        <p:par>
                          <p:cTn id="59" fill="hold">
                            <p:stCondLst>
                              <p:cond delay="6500"/>
                            </p:stCondLst>
                            <p:childTnLst>
                              <p:par>
                                <p:cTn id="60" presetID="22" presetClass="entr" presetSubtype="1" fill="hold" nodeType="afterEffect">
                                  <p:stCondLst>
                                    <p:cond delay="0"/>
                                  </p:stCondLst>
                                  <p:childTnLst>
                                    <p:set>
                                      <p:cBhvr>
                                        <p:cTn id="61" dur="1" fill="hold">
                                          <p:stCondLst>
                                            <p:cond delay="0"/>
                                          </p:stCondLst>
                                        </p:cTn>
                                        <p:tgtEl>
                                          <p:spTgt spid="63"/>
                                        </p:tgtEl>
                                        <p:attrNameLst>
                                          <p:attrName>style.visibility</p:attrName>
                                        </p:attrNameLst>
                                      </p:cBhvr>
                                      <p:to>
                                        <p:strVal val="visible"/>
                                      </p:to>
                                    </p:set>
                                    <p:animEffect transition="in" filter="wipe(up)">
                                      <p:cBhvr>
                                        <p:cTn id="62" dur="500"/>
                                        <p:tgtEl>
                                          <p:spTgt spid="63"/>
                                        </p:tgtEl>
                                      </p:cBhvr>
                                    </p:animEffect>
                                  </p:childTnLst>
                                </p:cTn>
                              </p:par>
                            </p:childTnLst>
                          </p:cTn>
                        </p:par>
                        <p:par>
                          <p:cTn id="63" fill="hold">
                            <p:stCondLst>
                              <p:cond delay="7000"/>
                            </p:stCondLst>
                            <p:childTnLst>
                              <p:par>
                                <p:cTn id="64" presetID="23" presetClass="entr" presetSubtype="16" fill="hold" grpId="0" nodeType="afterEffect">
                                  <p:stCondLst>
                                    <p:cond delay="0"/>
                                  </p:stCondLst>
                                  <p:childTnLst>
                                    <p:set>
                                      <p:cBhvr>
                                        <p:cTn id="65" dur="1" fill="hold">
                                          <p:stCondLst>
                                            <p:cond delay="0"/>
                                          </p:stCondLst>
                                        </p:cTn>
                                        <p:tgtEl>
                                          <p:spTgt spid="34"/>
                                        </p:tgtEl>
                                        <p:attrNameLst>
                                          <p:attrName>style.visibility</p:attrName>
                                        </p:attrNameLst>
                                      </p:cBhvr>
                                      <p:to>
                                        <p:strVal val="visible"/>
                                      </p:to>
                                    </p:set>
                                    <p:anim calcmode="lin" valueType="num">
                                      <p:cBhvr>
                                        <p:cTn id="66" dur="500" fill="hold"/>
                                        <p:tgtEl>
                                          <p:spTgt spid="34"/>
                                        </p:tgtEl>
                                        <p:attrNameLst>
                                          <p:attrName>ppt_w</p:attrName>
                                        </p:attrNameLst>
                                      </p:cBhvr>
                                      <p:tavLst>
                                        <p:tav tm="0">
                                          <p:val>
                                            <p:fltVal val="0"/>
                                          </p:val>
                                        </p:tav>
                                        <p:tav tm="100000">
                                          <p:val>
                                            <p:strVal val="#ppt_w"/>
                                          </p:val>
                                        </p:tav>
                                      </p:tavLst>
                                    </p:anim>
                                    <p:anim calcmode="lin" valueType="num">
                                      <p:cBhvr>
                                        <p:cTn id="67" dur="500" fill="hold"/>
                                        <p:tgtEl>
                                          <p:spTgt spid="34"/>
                                        </p:tgtEl>
                                        <p:attrNameLst>
                                          <p:attrName>ppt_h</p:attrName>
                                        </p:attrNameLst>
                                      </p:cBhvr>
                                      <p:tavLst>
                                        <p:tav tm="0">
                                          <p:val>
                                            <p:fltVal val="0"/>
                                          </p:val>
                                        </p:tav>
                                        <p:tav tm="100000">
                                          <p:val>
                                            <p:strVal val="#ppt_h"/>
                                          </p:val>
                                        </p:tav>
                                      </p:tavLst>
                                    </p:anim>
                                  </p:childTnLst>
                                </p:cTn>
                              </p:par>
                            </p:childTnLst>
                          </p:cTn>
                        </p:par>
                        <p:par>
                          <p:cTn id="68" fill="hold">
                            <p:stCondLst>
                              <p:cond delay="7500"/>
                            </p:stCondLst>
                            <p:childTnLst>
                              <p:par>
                                <p:cTn id="69" presetID="10" presetClass="entr" presetSubtype="0" fill="hold" grpId="0" nodeType="afterEffect" nodePh="1">
                                  <p:stCondLst>
                                    <p:cond delay="0"/>
                                  </p:stCondLst>
                                  <p:endCondLst>
                                    <p:cond evt="begin" delay="0">
                                      <p:tn val="69"/>
                                    </p:cond>
                                  </p:endCondLst>
                                  <p:childTnLst>
                                    <p:set>
                                      <p:cBhvr>
                                        <p:cTn id="70" dur="1" fill="hold">
                                          <p:stCondLst>
                                            <p:cond delay="0"/>
                                          </p:stCondLst>
                                        </p:cTn>
                                        <p:tgtEl>
                                          <p:spTgt spid="42">
                                            <p:txEl>
                                              <p:pRg st="0" end="0"/>
                                            </p:txEl>
                                          </p:spTgt>
                                        </p:tgtEl>
                                        <p:attrNameLst>
                                          <p:attrName>style.visibility</p:attrName>
                                        </p:attrNameLst>
                                      </p:cBhvr>
                                      <p:to>
                                        <p:strVal val="visible"/>
                                      </p:to>
                                    </p:set>
                                    <p:animEffect transition="in" filter="fade">
                                      <p:cBhvr>
                                        <p:cTn id="71" dur="500"/>
                                        <p:tgtEl>
                                          <p:spTgt spid="42">
                                            <p:txEl>
                                              <p:pRg st="0" end="0"/>
                                            </p:txEl>
                                          </p:spTgt>
                                        </p:tgtEl>
                                      </p:cBhvr>
                                    </p:animEffect>
                                  </p:childTnLst>
                                </p:cTn>
                              </p:par>
                            </p:childTnLst>
                          </p:cTn>
                        </p:par>
                        <p:par>
                          <p:cTn id="72" fill="hold">
                            <p:stCondLst>
                              <p:cond delay="8000"/>
                            </p:stCondLst>
                            <p:childTnLst>
                              <p:par>
                                <p:cTn id="73" presetID="10" presetClass="entr" presetSubtype="0" fill="hold" grpId="0" nodeType="afterEffect" nodePh="1">
                                  <p:stCondLst>
                                    <p:cond delay="0"/>
                                  </p:stCondLst>
                                  <p:endCondLst>
                                    <p:cond evt="begin" delay="0">
                                      <p:tn val="73"/>
                                    </p:cond>
                                  </p:endCondLst>
                                  <p:childTnLst>
                                    <p:set>
                                      <p:cBhvr>
                                        <p:cTn id="74" dur="1" fill="hold">
                                          <p:stCondLst>
                                            <p:cond delay="0"/>
                                          </p:stCondLst>
                                        </p:cTn>
                                        <p:tgtEl>
                                          <p:spTgt spid="41">
                                            <p:txEl>
                                              <p:pRg st="0" end="0"/>
                                            </p:txEl>
                                          </p:spTgt>
                                        </p:tgtEl>
                                        <p:attrNameLst>
                                          <p:attrName>style.visibility</p:attrName>
                                        </p:attrNameLst>
                                      </p:cBhvr>
                                      <p:to>
                                        <p:strVal val="visible"/>
                                      </p:to>
                                    </p:set>
                                    <p:animEffect transition="in" filter="fade">
                                      <p:cBhvr>
                                        <p:cTn id="75" dur="500"/>
                                        <p:tgtEl>
                                          <p:spTgt spid="4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57"/>
                        </p:tgtEl>
                        <p:attrNameLst>
                          <p:attrName>style.visibility</p:attrName>
                        </p:attrNameLst>
                      </p:cBhvr>
                      <p:to>
                        <p:strVal val="visible"/>
                      </p:to>
                    </p:set>
                    <p:animEffect transition="in" filter="fade">
                      <p:cBhvr>
                        <p:cTn dur="500"/>
                        <p:tgtEl>
                          <p:spTgt spid="57"/>
                        </p:tgtEl>
                      </p:cBhvr>
                    </p:animEffect>
                  </p:childTnLst>
                </p:cTn>
              </p:par>
            </p:tnLst>
          </p:tmpl>
        </p:tmplLst>
      </p:bldP>
      <p:bldP spid="58"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58"/>
                        </p:tgtEl>
                        <p:attrNameLst>
                          <p:attrName>style.visibility</p:attrName>
                        </p:attrNameLst>
                      </p:cBhvr>
                      <p:to>
                        <p:strVal val="visible"/>
                      </p:to>
                    </p:set>
                    <p:animEffect transition="in" filter="fade">
                      <p:cBhvr>
                        <p:cTn dur="500"/>
                        <p:tgtEl>
                          <p:spTgt spid="58"/>
                        </p:tgtEl>
                      </p:cBhvr>
                    </p:animEffect>
                  </p:childTnLst>
                </p:cTn>
              </p:par>
            </p:tnLst>
          </p:tmpl>
        </p:tmplLst>
      </p:bldP>
      <p:bldP spid="19" grpId="0" animBg="1"/>
      <p:bldP spid="32" grpId="0" animBg="1"/>
      <p:bldP spid="34" grpId="0" animBg="1"/>
      <p:bldP spid="36" grpId="0" animBg="1"/>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8"/>
                        </p:tgtEl>
                        <p:attrNameLst>
                          <p:attrName>style.visibility</p:attrName>
                        </p:attrNameLst>
                      </p:cBhvr>
                      <p:to>
                        <p:strVal val="visible"/>
                      </p:to>
                    </p:set>
                    <p:animEffect transition="in" filter="fade">
                      <p:cBhvr>
                        <p:cTn dur="500"/>
                        <p:tgtEl>
                          <p:spTgt spid="38"/>
                        </p:tgtEl>
                      </p:cBhvr>
                    </p:animEffect>
                  </p:childTnLst>
                </p:cTn>
              </p:par>
            </p:tnLst>
          </p:tmpl>
        </p:tmplLst>
      </p:bldP>
      <p:bldP spid="39"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Effect transition="in" filter="fade">
                      <p:cBhvr>
                        <p:cTn dur="500"/>
                        <p:tgtEl>
                          <p:spTgt spid="40"/>
                        </p:tgtEl>
                      </p:cBhvr>
                    </p:animEffect>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2"/>
                        </p:tgtEl>
                        <p:attrNameLst>
                          <p:attrName>style.visibility</p:attrName>
                        </p:attrNameLst>
                      </p:cBhvr>
                      <p:to>
                        <p:strVal val="visible"/>
                      </p:to>
                    </p:set>
                    <p:animEffect transition="in" filter="fade">
                      <p:cBhvr>
                        <p:cTn dur="500"/>
                        <p:tgtEl>
                          <p:spTgt spid="42"/>
                        </p:tgtEl>
                      </p:cBhvr>
                    </p:animEffec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Placeholder 25"/>
          <p:cNvSpPr txBox="1">
            <a:spLocks noGrp="1"/>
          </p:cNvSpPr>
          <p:nvPr>
            <p:ph type="body" sz="half" idx="67"/>
          </p:nvPr>
        </p:nvSpPr>
        <p:spPr/>
        <p:txBody>
          <a:bodyPr/>
          <a:lstStyle/>
          <a:p>
            <a:pPr defTabSz="1219170">
              <a:spcBef>
                <a:spcPct val="20000"/>
              </a:spcBef>
              <a:defRPr/>
            </a:pPr>
            <a:r>
              <a:rPr lang="en-US"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55" name="Text Placeholder 54"/>
          <p:cNvSpPr>
            <a:spLocks noGrp="1"/>
          </p:cNvSpPr>
          <p:nvPr>
            <p:ph type="body" sz="half" idx="68"/>
          </p:nvPr>
        </p:nvSpPr>
        <p:spPr/>
        <p:txBody>
          <a:bodyPr/>
          <a:lstStyle/>
          <a:p>
            <a:pPr lvl="0"/>
            <a:r>
              <a:rPr lang="en-US" sz="1600" dirty="0">
                <a:solidFill>
                  <a:srgbClr val="239BD3"/>
                </a:solidFill>
              </a:rPr>
              <a:t>LOREM IPSUM</a:t>
            </a:r>
          </a:p>
        </p:txBody>
      </p:sp>
      <p:sp>
        <p:nvSpPr>
          <p:cNvPr id="27" name="Text Placeholder 26"/>
          <p:cNvSpPr txBox="1">
            <a:spLocks noGrp="1"/>
          </p:cNvSpPr>
          <p:nvPr>
            <p:ph type="body" sz="half" idx="69"/>
          </p:nvPr>
        </p:nvSpPr>
        <p:spPr/>
        <p:txBody>
          <a:bodyPr/>
          <a:lstStyle/>
          <a:p>
            <a:pPr defTabSz="1219170">
              <a:spcBef>
                <a:spcPct val="20000"/>
              </a:spcBef>
              <a:defRPr/>
            </a:pPr>
            <a:r>
              <a:rPr lang="en-US"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56" name="Text Placeholder 55"/>
          <p:cNvSpPr>
            <a:spLocks noGrp="1"/>
          </p:cNvSpPr>
          <p:nvPr>
            <p:ph type="body" sz="half" idx="70"/>
          </p:nvPr>
        </p:nvSpPr>
        <p:spPr/>
        <p:txBody>
          <a:bodyPr/>
          <a:lstStyle/>
          <a:p>
            <a:pPr lvl="0"/>
            <a:r>
              <a:rPr lang="en-US" sz="1600" dirty="0">
                <a:solidFill>
                  <a:srgbClr val="157EBF"/>
                </a:solidFill>
              </a:rPr>
              <a:t>LOREM IPSUM</a:t>
            </a:r>
          </a:p>
        </p:txBody>
      </p:sp>
      <p:sp>
        <p:nvSpPr>
          <p:cNvPr id="28" name="Text Placeholder 27"/>
          <p:cNvSpPr txBox="1">
            <a:spLocks noGrp="1"/>
          </p:cNvSpPr>
          <p:nvPr>
            <p:ph type="body" sz="half" idx="71"/>
          </p:nvPr>
        </p:nvSpPr>
        <p:spPr/>
        <p:txBody>
          <a:bodyPr/>
          <a:lstStyle/>
          <a:p>
            <a:pPr defTabSz="1219170">
              <a:spcBef>
                <a:spcPct val="20000"/>
              </a:spcBef>
              <a:defRPr/>
            </a:pPr>
            <a:r>
              <a:rPr lang="en-US"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57" name="Text Placeholder 56"/>
          <p:cNvSpPr>
            <a:spLocks noGrp="1"/>
          </p:cNvSpPr>
          <p:nvPr>
            <p:ph type="body" sz="half" idx="72"/>
          </p:nvPr>
        </p:nvSpPr>
        <p:spPr/>
        <p:txBody>
          <a:bodyPr/>
          <a:lstStyle/>
          <a:p>
            <a:pPr lvl="0"/>
            <a:r>
              <a:rPr lang="en-US" sz="1600" dirty="0">
                <a:solidFill>
                  <a:srgbClr val="0967B9"/>
                </a:solidFill>
              </a:rPr>
              <a:t>LOREM IPSUM</a:t>
            </a:r>
          </a:p>
        </p:txBody>
      </p:sp>
      <p:pic>
        <p:nvPicPr>
          <p:cNvPr id="4" name="Picture Placeholder 3"/>
          <p:cNvPicPr>
            <a:picLocks noGrp="1" noChangeAspect="1"/>
          </p:cNvPicPr>
          <p:nvPr>
            <p:ph type="pic" sz="quarter" idx="66"/>
          </p:nvPr>
        </p:nvPicPr>
        <p:blipFill>
          <a:blip r:embed="rId2">
            <a:extLst>
              <a:ext uri="{28A0092B-C50C-407E-A947-70E740481C1C}">
                <a14:useLocalDpi xmlns:a14="http://schemas.microsoft.com/office/drawing/2010/main" val="0"/>
              </a:ext>
            </a:extLst>
          </a:blip>
          <a:srcRect/>
          <a:stretch>
            <a:fillRect/>
          </a:stretch>
        </p:blipFill>
        <p:spPr>
          <a:ln>
            <a:solidFill>
              <a:srgbClr val="36B8E3"/>
            </a:solidFill>
          </a:ln>
        </p:spPr>
      </p:pic>
      <p:pic>
        <p:nvPicPr>
          <p:cNvPr id="5" name="Picture Placeholder 4"/>
          <p:cNvPicPr>
            <a:picLocks noGrp="1" noChangeAspect="1"/>
          </p:cNvPicPr>
          <p:nvPr>
            <p:ph type="pic" sz="quarter" idx="63"/>
          </p:nvPr>
        </p:nvPicPr>
        <p:blipFill>
          <a:blip r:embed="rId3">
            <a:extLst>
              <a:ext uri="{28A0092B-C50C-407E-A947-70E740481C1C}">
                <a14:useLocalDpi xmlns:a14="http://schemas.microsoft.com/office/drawing/2010/main" val="0"/>
              </a:ext>
            </a:extLst>
          </a:blip>
          <a:srcRect t="51" b="51"/>
          <a:stretch>
            <a:fillRect/>
          </a:stretch>
        </p:blipFill>
        <p:spPr>
          <a:ln>
            <a:solidFill>
              <a:srgbClr val="239BD3"/>
            </a:solidFill>
          </a:ln>
        </p:spPr>
      </p:pic>
      <p:pic>
        <p:nvPicPr>
          <p:cNvPr id="6" name="Picture Placeholder 5"/>
          <p:cNvPicPr>
            <a:picLocks noGrp="1" noChangeAspect="1"/>
          </p:cNvPicPr>
          <p:nvPr>
            <p:ph type="pic" sz="quarter" idx="64"/>
          </p:nvPr>
        </p:nvPicPr>
        <p:blipFill>
          <a:blip r:embed="rId4">
            <a:extLst>
              <a:ext uri="{28A0092B-C50C-407E-A947-70E740481C1C}">
                <a14:useLocalDpi xmlns:a14="http://schemas.microsoft.com/office/drawing/2010/main" val="0"/>
              </a:ext>
            </a:extLst>
          </a:blip>
          <a:srcRect/>
          <a:stretch>
            <a:fillRect/>
          </a:stretch>
        </p:blipFill>
        <p:spPr>
          <a:ln>
            <a:solidFill>
              <a:srgbClr val="157EBF"/>
            </a:solidFill>
          </a:ln>
        </p:spPr>
      </p:pic>
      <p:pic>
        <p:nvPicPr>
          <p:cNvPr id="7" name="Picture Placeholder 6"/>
          <p:cNvPicPr>
            <a:picLocks noGrp="1" noChangeAspect="1"/>
          </p:cNvPicPr>
          <p:nvPr>
            <p:ph type="pic" sz="quarter" idx="65"/>
          </p:nvPr>
        </p:nvPicPr>
        <p:blipFill>
          <a:blip r:embed="rId5">
            <a:extLst>
              <a:ext uri="{28A0092B-C50C-407E-A947-70E740481C1C}">
                <a14:useLocalDpi xmlns:a14="http://schemas.microsoft.com/office/drawing/2010/main" val="0"/>
              </a:ext>
            </a:extLst>
          </a:blip>
          <a:srcRect t="51" b="51"/>
          <a:stretch>
            <a:fillRect/>
          </a:stretch>
        </p:blipFill>
        <p:spPr>
          <a:ln>
            <a:solidFill>
              <a:srgbClr val="0967B9"/>
            </a:solidFill>
          </a:ln>
        </p:spPr>
      </p:pic>
      <p:sp>
        <p:nvSpPr>
          <p:cNvPr id="23" name="TextBox 22"/>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a:p>
            <a:pPr algn="r"/>
            <a:r>
              <a:rPr lang="en-US" dirty="0">
                <a:solidFill>
                  <a:srgbClr val="56595E"/>
                </a:solidFill>
                <a:latin typeface="Candara" panose="020E0502030303020204" pitchFamily="34" charset="0"/>
              </a:rPr>
              <a:t>Your Subtitle</a:t>
            </a:r>
          </a:p>
        </p:txBody>
      </p:sp>
      <p:sp>
        <p:nvSpPr>
          <p:cNvPr id="8" name="Text Placeholder 7"/>
          <p:cNvSpPr>
            <a:spLocks noGrp="1"/>
          </p:cNvSpPr>
          <p:nvPr>
            <p:ph type="body" sz="half" idx="62"/>
          </p:nvPr>
        </p:nvSpPr>
        <p:spPr/>
        <p:txBody>
          <a:bodyPr/>
          <a:lstStyle/>
          <a:p>
            <a:r>
              <a:rPr lang="en-US" sz="1600" dirty="0">
                <a:solidFill>
                  <a:srgbClr val="36B8E3"/>
                </a:solidFill>
              </a:rPr>
              <a:t>LOREM IPSUM</a:t>
            </a:r>
          </a:p>
        </p:txBody>
      </p:sp>
      <p:sp>
        <p:nvSpPr>
          <p:cNvPr id="9" name="Text Placeholder 8"/>
          <p:cNvSpPr>
            <a:spLocks noGrp="1"/>
          </p:cNvSpPr>
          <p:nvPr>
            <p:ph type="body" sz="half" idx="61"/>
          </p:nvPr>
        </p:nvSpPr>
        <p:spPr/>
        <p:txBody>
          <a:bodyPr/>
          <a:lstStyle/>
          <a:p>
            <a:r>
              <a:rPr lang="en-US"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dirty="0"/>
          </a:p>
        </p:txBody>
      </p:sp>
      <p:pic>
        <p:nvPicPr>
          <p:cNvPr id="15" name="Picture 14">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20073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1553</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318</cp:revision>
  <dcterms:created xsi:type="dcterms:W3CDTF">2016-09-28T22:08:47Z</dcterms:created>
  <dcterms:modified xsi:type="dcterms:W3CDTF">2016-11-16T23:10:52Z</dcterms:modified>
</cp:coreProperties>
</file>