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p>
          </p:txBody>
        </p:sp>
      </p:gr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8" name="TextBox 47"/>
          <p:cNvSpPr txBox="1"/>
          <p:nvPr/>
        </p:nvSpPr>
        <p:spPr>
          <a:xfrm>
            <a:off x="9153380"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0967B9"/>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239BD3"/>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36B8E3"/>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2434754"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157EBF"/>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0050AA"/>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1" name="Group 23"/>
          <p:cNvGrpSpPr/>
          <p:nvPr/>
        </p:nvGrpSpPr>
        <p:grpSpPr>
          <a:xfrm>
            <a:off x="9295969" y="3288759"/>
            <a:ext cx="378292" cy="434818"/>
            <a:chOff x="7948613" y="2360612"/>
            <a:chExt cx="276225" cy="317500"/>
          </a:xfrm>
          <a:solidFill>
            <a:srgbClr val="56595E"/>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36B8E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22A4CF"/>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01</a:t>
              </a:r>
            </a:p>
          </p:txBody>
        </p:sp>
      </p:grpSp>
      <p:grpSp>
        <p:nvGrpSpPr>
          <p:cNvPr id="41" name="Group 40"/>
          <p:cNvGrpSpPr/>
          <p:nvPr/>
        </p:nvGrpSpPr>
        <p:grpSpPr>
          <a:xfrm>
            <a:off x="5851207" y="2884763"/>
            <a:ext cx="1958185" cy="831353"/>
            <a:chOff x="5851207" y="2884763"/>
            <a:chExt cx="1958185" cy="83135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239BD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0F87BF"/>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6" name="TextBox 95"/>
            <p:cNvSpPr txBox="1"/>
            <p:nvPr/>
          </p:nvSpPr>
          <p:spPr>
            <a:xfrm>
              <a:off x="6303178" y="3192896"/>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02</a:t>
              </a:r>
            </a:p>
          </p:txBody>
        </p:sp>
      </p:grpSp>
      <p:grpSp>
        <p:nvGrpSpPr>
          <p:cNvPr id="42" name="Group 41"/>
          <p:cNvGrpSpPr/>
          <p:nvPr/>
        </p:nvGrpSpPr>
        <p:grpSpPr>
          <a:xfrm>
            <a:off x="5346677" y="3759640"/>
            <a:ext cx="2968140" cy="813153"/>
            <a:chOff x="5346677" y="3759640"/>
            <a:chExt cx="2968140" cy="81315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157EBF"/>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016AAB"/>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7" name="TextBox 96"/>
            <p:cNvSpPr txBox="1"/>
            <p:nvPr/>
          </p:nvSpPr>
          <p:spPr>
            <a:xfrm>
              <a:off x="6303178" y="404957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03</a:t>
              </a:r>
            </a:p>
          </p:txBody>
        </p:sp>
      </p:grpSp>
      <p:grpSp>
        <p:nvGrpSpPr>
          <p:cNvPr id="43" name="Group 42"/>
          <p:cNvGrpSpPr/>
          <p:nvPr/>
        </p:nvGrpSpPr>
        <p:grpSpPr>
          <a:xfrm>
            <a:off x="4841252" y="4632728"/>
            <a:ext cx="3975412" cy="801485"/>
            <a:chOff x="4841252" y="4632728"/>
            <a:chExt cx="3975412" cy="8014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0967B9"/>
              </a:solidFill>
              <a:ln w="9525" cap="flat">
                <a:noFill/>
                <a:round/>
                <a:headEnd/>
                <a:tailEnd/>
              </a:ln>
              <a:effectLst/>
              <a:extLst/>
            </p:spPr>
            <p:txBody>
              <a:bodyPr wrap="none" anchor="ctr"/>
              <a:lstStyle/>
              <a:p>
                <a:endParaRPr lang="ru-RU" sz="1872"/>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0053A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8" name="TextBox 97"/>
            <p:cNvSpPr txBox="1"/>
            <p:nvPr/>
          </p:nvSpPr>
          <p:spPr>
            <a:xfrm>
              <a:off x="6305557" y="491099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04</a:t>
              </a:r>
            </a:p>
          </p:txBody>
        </p:sp>
      </p:grpSp>
      <p:grpSp>
        <p:nvGrpSpPr>
          <p:cNvPr id="44" name="Group 43"/>
          <p:cNvGrpSpPr/>
          <p:nvPr/>
        </p:nvGrpSpPr>
        <p:grpSpPr>
          <a:xfrm>
            <a:off x="4316147" y="5511183"/>
            <a:ext cx="5029200" cy="852347"/>
            <a:chOff x="4316147" y="5511183"/>
            <a:chExt cx="5029200" cy="85234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0050AA"/>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003C96"/>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9" name="TextBox 98"/>
            <p:cNvSpPr txBox="1"/>
            <p:nvPr/>
          </p:nvSpPr>
          <p:spPr>
            <a:xfrm>
              <a:off x="6303178" y="5840310"/>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05</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85268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2016-11-16T23:10:00Z</dcterms:modified>
</cp:coreProperties>
</file>