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59524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6274941" y="241066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5234932" y="374476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4816523" y="259447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4785109" y="182916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4944854" y="235853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5847842" y="414245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6018948" y="464975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5602544" y="216202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4459605" y="194413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5591182" y="309442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6349799" y="442317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5797713" y="434898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5766299" y="416450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10424088" y="158454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7964620" y="259267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36B8E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57EBF"/>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5088472" y="1234828"/>
            <a:ext cx="1188720" cy="1188682"/>
          </a:xfrm>
          <a:prstGeom prst="blockArc">
            <a:avLst>
              <a:gd name="adj1" fmla="val 18177909"/>
              <a:gd name="adj2" fmla="val 10822413"/>
              <a:gd name="adj3" fmla="val 14427"/>
            </a:avLst>
          </a:pr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5211792" y="13604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5602225" y="2392489"/>
            <a:ext cx="203200" cy="203200"/>
          </a:xfrm>
          <a:prstGeom prst="triangle">
            <a:avLst/>
          </a:prstGeom>
          <a:solidFill>
            <a:srgbClr val="0050A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0050A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3155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anim calcmode="lin" valueType="num">
                                      <p:cBhvr>
                                        <p:cTn id="92" dur="2000" fill="hold"/>
                                        <p:tgtEl>
                                          <p:spTgt spid="120"/>
                                        </p:tgtEl>
                                        <p:attrNameLst>
                                          <p:attrName>ppt_w</p:attrName>
                                        </p:attrNameLst>
                                      </p:cBhvr>
                                      <p:tavLst>
                                        <p:tav tm="0" fmla="#ppt_w*sin(2.5*pi*$)">
                                          <p:val>
                                            <p:fltVal val="0"/>
                                          </p:val>
                                        </p:tav>
                                        <p:tav tm="100000">
                                          <p:val>
                                            <p:fltVal val="1"/>
                                          </p:val>
                                        </p:tav>
                                      </p:tavLst>
                                    </p:anim>
                                    <p:anim calcmode="lin" valueType="num">
                                      <p:cBhvr>
                                        <p:cTn id="93" dur="2000" fill="hold"/>
                                        <p:tgtEl>
                                          <p:spTgt spid="120"/>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anim calcmode="lin" valueType="num">
                                      <p:cBhvr>
                                        <p:cTn id="97" dur="2000" fill="hold"/>
                                        <p:tgtEl>
                                          <p:spTgt spid="119"/>
                                        </p:tgtEl>
                                        <p:attrNameLst>
                                          <p:attrName>ppt_w</p:attrName>
                                        </p:attrNameLst>
                                      </p:cBhvr>
                                      <p:tavLst>
                                        <p:tav tm="0" fmla="#ppt_w*sin(2.5*pi*$)">
                                          <p:val>
                                            <p:fltVal val="0"/>
                                          </p:val>
                                        </p:tav>
                                        <p:tav tm="100000">
                                          <p:val>
                                            <p:fltVal val="1"/>
                                          </p:val>
                                        </p:tav>
                                      </p:tavLst>
                                    </p:anim>
                                    <p:anim calcmode="lin" valueType="num">
                                      <p:cBhvr>
                                        <p:cTn id="98" dur="2000" fill="hold"/>
                                        <p:tgtEl>
                                          <p:spTgt spid="119"/>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118"/>
                                        </p:tgtEl>
                                        <p:attrNameLst>
                                          <p:attrName>style.visibility</p:attrName>
                                        </p:attrNameLst>
                                      </p:cBhvr>
                                      <p:to>
                                        <p:strVal val="visible"/>
                                      </p:to>
                                    </p:set>
                                    <p:animEffect transition="in" filter="wheel(1)">
                                      <p:cBhvr>
                                        <p:cTn id="102" dur="2000"/>
                                        <p:tgtEl>
                                          <p:spTgt spid="118"/>
                                        </p:tgtEl>
                                      </p:cBhvr>
                                    </p:animEffect>
                                  </p:childTnLst>
                                </p:cTn>
                              </p:par>
                              <p:par>
                                <p:cTn id="103" presetID="2" presetClass="entr" presetSubtype="4" fill="hold" nodeType="withEffect">
                                  <p:stCondLst>
                                    <p:cond delay="50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129"/>
                                        </p:tgtEl>
                                        <p:attrNameLst>
                                          <p:attrName>style.visibility</p:attrName>
                                        </p:attrNameLst>
                                      </p:cBhvr>
                                      <p:to>
                                        <p:strVal val="visible"/>
                                      </p:to>
                                    </p:set>
                                    <p:animEffect transition="in" filter="fade">
                                      <p:cBhvr>
                                        <p:cTn id="110" dur="2000"/>
                                        <p:tgtEl>
                                          <p:spTgt spid="129"/>
                                        </p:tgtEl>
                                      </p:cBhvr>
                                    </p:animEffect>
                                    <p:anim calcmode="lin" valueType="num">
                                      <p:cBhvr>
                                        <p:cTn id="111" dur="2000" fill="hold"/>
                                        <p:tgtEl>
                                          <p:spTgt spid="129"/>
                                        </p:tgtEl>
                                        <p:attrNameLst>
                                          <p:attrName>ppt_w</p:attrName>
                                        </p:attrNameLst>
                                      </p:cBhvr>
                                      <p:tavLst>
                                        <p:tav tm="0" fmla="#ppt_w*sin(2.5*pi*$)">
                                          <p:val>
                                            <p:fltVal val="0"/>
                                          </p:val>
                                        </p:tav>
                                        <p:tav tm="100000">
                                          <p:val>
                                            <p:fltVal val="1"/>
                                          </p:val>
                                        </p:tav>
                                      </p:tavLst>
                                    </p:anim>
                                    <p:anim calcmode="lin" valueType="num">
                                      <p:cBhvr>
                                        <p:cTn id="112" dur="2000" fill="hold"/>
                                        <p:tgtEl>
                                          <p:spTgt spid="129"/>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128"/>
                                        </p:tgtEl>
                                        <p:attrNameLst>
                                          <p:attrName>style.visibility</p:attrName>
                                        </p:attrNameLst>
                                      </p:cBhvr>
                                      <p:to>
                                        <p:strVal val="visible"/>
                                      </p:to>
                                    </p:set>
                                    <p:animEffect transition="in" filter="fade">
                                      <p:cBhvr>
                                        <p:cTn id="115" dur="2000"/>
                                        <p:tgtEl>
                                          <p:spTgt spid="128"/>
                                        </p:tgtEl>
                                      </p:cBhvr>
                                    </p:animEffect>
                                    <p:anim calcmode="lin" valueType="num">
                                      <p:cBhvr>
                                        <p:cTn id="116" dur="2000" fill="hold"/>
                                        <p:tgtEl>
                                          <p:spTgt spid="128"/>
                                        </p:tgtEl>
                                        <p:attrNameLst>
                                          <p:attrName>ppt_w</p:attrName>
                                        </p:attrNameLst>
                                      </p:cBhvr>
                                      <p:tavLst>
                                        <p:tav tm="0" fmla="#ppt_w*sin(2.5*pi*$)">
                                          <p:val>
                                            <p:fltVal val="0"/>
                                          </p:val>
                                        </p:tav>
                                        <p:tav tm="100000">
                                          <p:val>
                                            <p:fltVal val="1"/>
                                          </p:val>
                                        </p:tav>
                                      </p:tavLst>
                                    </p:anim>
                                    <p:anim calcmode="lin" valueType="num">
                                      <p:cBhvr>
                                        <p:cTn id="117" dur="2000" fill="hold"/>
                                        <p:tgtEl>
                                          <p:spTgt spid="128"/>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127"/>
                                        </p:tgtEl>
                                        <p:attrNameLst>
                                          <p:attrName>style.visibility</p:attrName>
                                        </p:attrNameLst>
                                      </p:cBhvr>
                                      <p:to>
                                        <p:strVal val="visible"/>
                                      </p:to>
                                    </p:set>
                                    <p:animEffect transition="in" filter="wheel(1)">
                                      <p:cBhvr>
                                        <p:cTn id="121" dur="2000"/>
                                        <p:tgtEl>
                                          <p:spTgt spid="127"/>
                                        </p:tgtEl>
                                      </p:cBhvr>
                                    </p:animEffect>
                                  </p:childTnLst>
                                </p:cTn>
                              </p:par>
                              <p:par>
                                <p:cTn id="122" presetID="2" presetClass="entr" presetSubtype="4" fill="hold" nodeType="withEffect">
                                  <p:stCondLst>
                                    <p:cond delay="500"/>
                                  </p:stCondLst>
                                  <p:childTnLst>
                                    <p:set>
                                      <p:cBhvr>
                                        <p:cTn id="123" dur="1" fill="hold">
                                          <p:stCondLst>
                                            <p:cond delay="0"/>
                                          </p:stCondLst>
                                        </p:cTn>
                                        <p:tgtEl>
                                          <p:spTgt spid="130"/>
                                        </p:tgtEl>
                                        <p:attrNameLst>
                                          <p:attrName>style.visibility</p:attrName>
                                        </p:attrNameLst>
                                      </p:cBhvr>
                                      <p:to>
                                        <p:strVal val="visible"/>
                                      </p:to>
                                    </p:set>
                                    <p:anim calcmode="lin" valueType="num">
                                      <p:cBhvr additive="base">
                                        <p:cTn id="124" dur="500" fill="hold"/>
                                        <p:tgtEl>
                                          <p:spTgt spid="130"/>
                                        </p:tgtEl>
                                        <p:attrNameLst>
                                          <p:attrName>ppt_x</p:attrName>
                                        </p:attrNameLst>
                                      </p:cBhvr>
                                      <p:tavLst>
                                        <p:tav tm="0">
                                          <p:val>
                                            <p:strVal val="#ppt_x"/>
                                          </p:val>
                                        </p:tav>
                                        <p:tav tm="100000">
                                          <p:val>
                                            <p:strVal val="#ppt_x"/>
                                          </p:val>
                                        </p:tav>
                                      </p:tavLst>
                                    </p:anim>
                                    <p:anim calcmode="lin" valueType="num">
                                      <p:cBhvr additive="base">
                                        <p:cTn id="125" dur="500" fill="hold"/>
                                        <p:tgtEl>
                                          <p:spTgt spid="130"/>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138"/>
                                        </p:tgtEl>
                                        <p:attrNameLst>
                                          <p:attrName>style.visibility</p:attrName>
                                        </p:attrNameLst>
                                      </p:cBhvr>
                                      <p:to>
                                        <p:strVal val="visible"/>
                                      </p:to>
                                    </p:set>
                                    <p:animEffect transition="in" filter="fade">
                                      <p:cBhvr>
                                        <p:cTn id="129" dur="2000"/>
                                        <p:tgtEl>
                                          <p:spTgt spid="138"/>
                                        </p:tgtEl>
                                      </p:cBhvr>
                                    </p:animEffect>
                                    <p:anim calcmode="lin" valueType="num">
                                      <p:cBhvr>
                                        <p:cTn id="130" dur="2000" fill="hold"/>
                                        <p:tgtEl>
                                          <p:spTgt spid="138"/>
                                        </p:tgtEl>
                                        <p:attrNameLst>
                                          <p:attrName>ppt_w</p:attrName>
                                        </p:attrNameLst>
                                      </p:cBhvr>
                                      <p:tavLst>
                                        <p:tav tm="0" fmla="#ppt_w*sin(2.5*pi*$)">
                                          <p:val>
                                            <p:fltVal val="0"/>
                                          </p:val>
                                        </p:tav>
                                        <p:tav tm="100000">
                                          <p:val>
                                            <p:fltVal val="1"/>
                                          </p:val>
                                        </p:tav>
                                      </p:tavLst>
                                    </p:anim>
                                    <p:anim calcmode="lin" valueType="num">
                                      <p:cBhvr>
                                        <p:cTn id="131" dur="2000" fill="hold"/>
                                        <p:tgtEl>
                                          <p:spTgt spid="138"/>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137"/>
                                        </p:tgtEl>
                                        <p:attrNameLst>
                                          <p:attrName>style.visibility</p:attrName>
                                        </p:attrNameLst>
                                      </p:cBhvr>
                                      <p:to>
                                        <p:strVal val="visible"/>
                                      </p:to>
                                    </p:set>
                                    <p:animEffect transition="in" filter="fade">
                                      <p:cBhvr>
                                        <p:cTn id="134" dur="2000"/>
                                        <p:tgtEl>
                                          <p:spTgt spid="137"/>
                                        </p:tgtEl>
                                      </p:cBhvr>
                                    </p:animEffect>
                                    <p:anim calcmode="lin" valueType="num">
                                      <p:cBhvr>
                                        <p:cTn id="135" dur="2000" fill="hold"/>
                                        <p:tgtEl>
                                          <p:spTgt spid="137"/>
                                        </p:tgtEl>
                                        <p:attrNameLst>
                                          <p:attrName>ppt_w</p:attrName>
                                        </p:attrNameLst>
                                      </p:cBhvr>
                                      <p:tavLst>
                                        <p:tav tm="0" fmla="#ppt_w*sin(2.5*pi*$)">
                                          <p:val>
                                            <p:fltVal val="0"/>
                                          </p:val>
                                        </p:tav>
                                        <p:tav tm="100000">
                                          <p:val>
                                            <p:fltVal val="1"/>
                                          </p:val>
                                        </p:tav>
                                      </p:tavLst>
                                    </p:anim>
                                    <p:anim calcmode="lin" valueType="num">
                                      <p:cBhvr>
                                        <p:cTn id="136" dur="2000" fill="hold"/>
                                        <p:tgtEl>
                                          <p:spTgt spid="137"/>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136"/>
                                        </p:tgtEl>
                                        <p:attrNameLst>
                                          <p:attrName>style.visibility</p:attrName>
                                        </p:attrNameLst>
                                      </p:cBhvr>
                                      <p:to>
                                        <p:strVal val="visible"/>
                                      </p:to>
                                    </p:set>
                                    <p:animEffect transition="in" filter="wheel(1)">
                                      <p:cBhvr>
                                        <p:cTn id="140" dur="2000"/>
                                        <p:tgtEl>
                                          <p:spTgt spid="136"/>
                                        </p:tgtEl>
                                      </p:cBhvr>
                                    </p:animEffect>
                                  </p:childTnLst>
                                </p:cTn>
                              </p:par>
                              <p:par>
                                <p:cTn id="141" presetID="2" presetClass="entr" presetSubtype="4" fill="hold" nodeType="withEffect">
                                  <p:stCondLst>
                                    <p:cond delay="500"/>
                                  </p:stCondLst>
                                  <p:childTnLst>
                                    <p:set>
                                      <p:cBhvr>
                                        <p:cTn id="142" dur="1" fill="hold">
                                          <p:stCondLst>
                                            <p:cond delay="0"/>
                                          </p:stCondLst>
                                        </p:cTn>
                                        <p:tgtEl>
                                          <p:spTgt spid="139"/>
                                        </p:tgtEl>
                                        <p:attrNameLst>
                                          <p:attrName>style.visibility</p:attrName>
                                        </p:attrNameLst>
                                      </p:cBhvr>
                                      <p:to>
                                        <p:strVal val="visible"/>
                                      </p:to>
                                    </p:set>
                                    <p:anim calcmode="lin" valueType="num">
                                      <p:cBhvr additive="base">
                                        <p:cTn id="143" dur="500" fill="hold"/>
                                        <p:tgtEl>
                                          <p:spTgt spid="139"/>
                                        </p:tgtEl>
                                        <p:attrNameLst>
                                          <p:attrName>ppt_x</p:attrName>
                                        </p:attrNameLst>
                                      </p:cBhvr>
                                      <p:tavLst>
                                        <p:tav tm="0">
                                          <p:val>
                                            <p:strVal val="#ppt_x"/>
                                          </p:val>
                                        </p:tav>
                                        <p:tav tm="100000">
                                          <p:val>
                                            <p:strVal val="#ppt_x"/>
                                          </p:val>
                                        </p:tav>
                                      </p:tavLst>
                                    </p:anim>
                                    <p:anim calcmode="lin" valueType="num">
                                      <p:cBhvr additive="base">
                                        <p:cTn id="14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2016-11-16T22:42:17Z</dcterms:modified>
</cp:coreProperties>
</file>