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239BD3"/>
                </a:solidFill>
                <a:latin typeface="Candara" panose="020E0502030303020204" pitchFamily="34" charset="0"/>
              </a:rPr>
              <a:t>LOREM IPSUM</a:t>
            </a:r>
            <a:endParaRPr lang="en-US" sz="300" b="1" dirty="0">
              <a:solidFill>
                <a:srgbClr val="239BD3"/>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44D7FB"/>
                </a:solidFill>
                <a:latin typeface="Candara" panose="020E0502030303020204" pitchFamily="34" charset="0"/>
              </a:rPr>
              <a:t>LOREM IPSUM</a:t>
            </a:r>
            <a:endParaRPr lang="en-US" sz="300" b="1" dirty="0">
              <a:solidFill>
                <a:srgbClr val="44D7FB"/>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0967B9"/>
                </a:solidFill>
                <a:latin typeface="Candara" panose="020E0502030303020204" pitchFamily="34" charset="0"/>
              </a:rPr>
              <a:t>LOREM IPSUM</a:t>
            </a:r>
            <a:endParaRPr lang="en-US" sz="300" b="1" dirty="0">
              <a:solidFill>
                <a:srgbClr val="0967B9"/>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36B8E3"/>
                </a:solidFill>
                <a:latin typeface="Candara" panose="020E0502030303020204" pitchFamily="34" charset="0"/>
              </a:rPr>
              <a:t>LOREM IPSUM</a:t>
            </a:r>
            <a:endParaRPr lang="en-US" sz="300" b="1" dirty="0">
              <a:solidFill>
                <a:srgbClr val="36B8E3"/>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157EBF"/>
                </a:solidFill>
                <a:latin typeface="Candara" panose="020E0502030303020204" pitchFamily="34" charset="0"/>
              </a:rPr>
              <a:t>LOREM IPSUM</a:t>
            </a:r>
            <a:endParaRPr lang="en-US" sz="300" b="1" dirty="0">
              <a:solidFill>
                <a:srgbClr val="157EBF"/>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01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1304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2016-11-16T22:41:24Z</dcterms:modified>
</cp:coreProperties>
</file>