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7" name="TextBox 26"/>
          <p:cNvSpPr txBox="1"/>
          <p:nvPr/>
        </p:nvSpPr>
        <p:spPr>
          <a:xfrm>
            <a:off x="8638610" y="167014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36B8E3"/>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1" name="Freeform 20"/>
          <p:cNvSpPr>
            <a:spLocks noChangeAspect="1"/>
          </p:cNvSpPr>
          <p:nvPr/>
        </p:nvSpPr>
        <p:spPr>
          <a:xfrm rot="1897731">
            <a:off x="6190541" y="153180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36B8E3"/>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5640000">
            <a:off x="7019241" y="3071052"/>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239BD3"/>
          </a:solidFill>
          <a:ln w="3810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9060000">
            <a:off x="6148357" y="453805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157EBF"/>
          </a:solidFill>
          <a:ln w="381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2713387">
            <a:off x="4404980" y="454089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0967B9"/>
          </a:solidFill>
          <a:ln w="3810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60000">
            <a:off x="3536563" y="3032606"/>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0050AA"/>
          </a:solidFill>
          <a:ln w="3810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9917163">
            <a:off x="4422052" y="151326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44D7FB"/>
          </a:solid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7556929" y="2037073"/>
            <a:ext cx="3815902" cy="51094"/>
            <a:chOff x="7800975" y="1964325"/>
            <a:chExt cx="4162425" cy="55734"/>
          </a:xfrm>
          <a:solidFill>
            <a:srgbClr val="ED7D31"/>
          </a:solidFill>
        </p:grpSpPr>
        <p:cxnSp>
          <p:nvCxnSpPr>
            <p:cNvPr id="28" name="Straight Connector 27"/>
            <p:cNvCxnSpPr/>
            <p:nvPr/>
          </p:nvCxnSpPr>
          <p:spPr>
            <a:xfrm>
              <a:off x="7800975" y="1996044"/>
              <a:ext cx="3786188" cy="0"/>
            </a:xfrm>
            <a:prstGeom prst="line">
              <a:avLst/>
            </a:prstGeom>
            <a:grpFill/>
            <a:ln>
              <a:solidFill>
                <a:srgbClr val="36B8E3"/>
              </a:solidFill>
              <a:prstDash val="dash"/>
            </a:ln>
          </p:spPr>
          <p:style>
            <a:lnRef idx="1">
              <a:schemeClr val="accent1"/>
            </a:lnRef>
            <a:fillRef idx="0">
              <a:schemeClr val="accent1"/>
            </a:fillRef>
            <a:effectRef idx="0">
              <a:schemeClr val="accent1"/>
            </a:effectRef>
            <a:fontRef idx="minor">
              <a:schemeClr val="tx1"/>
            </a:fontRef>
          </p:style>
        </p:cxnSp>
        <p:sp>
          <p:nvSpPr>
            <p:cNvPr id="32" name="Freeform 31"/>
            <p:cNvSpPr>
              <a:spLocks noChangeAspect="1"/>
            </p:cNvSpPr>
            <p:nvPr/>
          </p:nvSpPr>
          <p:spPr>
            <a:xfrm>
              <a:off x="11597640" y="1964325"/>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36B8E3"/>
            </a:solidFill>
            <a:ln>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p:cNvGrpSpPr/>
          <p:nvPr/>
        </p:nvGrpSpPr>
        <p:grpSpPr>
          <a:xfrm>
            <a:off x="8670255" y="3987649"/>
            <a:ext cx="3254690" cy="51094"/>
            <a:chOff x="9015411" y="4092036"/>
            <a:chExt cx="3550253" cy="55734"/>
          </a:xfrm>
        </p:grpSpPr>
        <p:cxnSp>
          <p:nvCxnSpPr>
            <p:cNvPr id="33" name="Straight Connector 32"/>
            <p:cNvCxnSpPr/>
            <p:nvPr/>
          </p:nvCxnSpPr>
          <p:spPr>
            <a:xfrm>
              <a:off x="9015411" y="4115782"/>
              <a:ext cx="3191801" cy="0"/>
            </a:xfrm>
            <a:prstGeom prst="line">
              <a:avLst/>
            </a:prstGeom>
            <a:ln>
              <a:solidFill>
                <a:srgbClr val="239BD3"/>
              </a:solidFill>
              <a:prstDash val="dash"/>
            </a:ln>
          </p:spPr>
          <p:style>
            <a:lnRef idx="1">
              <a:schemeClr val="accent1"/>
            </a:lnRef>
            <a:fillRef idx="0">
              <a:schemeClr val="accent1"/>
            </a:fillRef>
            <a:effectRef idx="0">
              <a:schemeClr val="accent1"/>
            </a:effectRef>
            <a:fontRef idx="minor">
              <a:schemeClr val="tx1"/>
            </a:fontRef>
          </p:style>
        </p:cxnSp>
        <p:sp>
          <p:nvSpPr>
            <p:cNvPr id="34" name="Freeform 33"/>
            <p:cNvSpPr>
              <a:spLocks noChangeAspect="1"/>
            </p:cNvSpPr>
            <p:nvPr/>
          </p:nvSpPr>
          <p:spPr>
            <a:xfrm>
              <a:off x="12199904" y="4092036"/>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p:cNvGrpSpPr/>
          <p:nvPr/>
        </p:nvGrpSpPr>
        <p:grpSpPr>
          <a:xfrm rot="10800000">
            <a:off x="609601" y="2037073"/>
            <a:ext cx="3773988" cy="51094"/>
            <a:chOff x="7800975" y="1968177"/>
            <a:chExt cx="4116705" cy="55734"/>
          </a:xfrm>
          <a:solidFill>
            <a:srgbClr val="44D7FB"/>
          </a:solidFill>
        </p:grpSpPr>
        <p:cxnSp>
          <p:nvCxnSpPr>
            <p:cNvPr id="37" name="Straight Connector 36"/>
            <p:cNvCxnSpPr/>
            <p:nvPr/>
          </p:nvCxnSpPr>
          <p:spPr>
            <a:xfrm>
              <a:off x="7800975" y="1996044"/>
              <a:ext cx="3786188" cy="0"/>
            </a:xfrm>
            <a:prstGeom prst="line">
              <a:avLst/>
            </a:prstGeom>
            <a:grpFill/>
            <a:ln>
              <a:solidFill>
                <a:srgbClr val="44D7FB"/>
              </a:solidFill>
              <a:prstDash val="dash"/>
            </a:ln>
          </p:spPr>
          <p:style>
            <a:lnRef idx="1">
              <a:schemeClr val="accent1"/>
            </a:lnRef>
            <a:fillRef idx="0">
              <a:schemeClr val="accent1"/>
            </a:fillRef>
            <a:effectRef idx="0">
              <a:schemeClr val="accent1"/>
            </a:effectRef>
            <a:fontRef idx="minor">
              <a:schemeClr val="tx1"/>
            </a:fontRef>
          </p:style>
        </p:cxnSp>
        <p:sp>
          <p:nvSpPr>
            <p:cNvPr id="38" name="Freeform 37"/>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p:cNvGrpSpPr/>
          <p:nvPr/>
        </p:nvGrpSpPr>
        <p:grpSpPr>
          <a:xfrm rot="10800000">
            <a:off x="609601" y="5875795"/>
            <a:ext cx="3773988" cy="51094"/>
            <a:chOff x="7800975" y="1968177"/>
            <a:chExt cx="4116705" cy="55734"/>
          </a:xfrm>
        </p:grpSpPr>
        <p:cxnSp>
          <p:nvCxnSpPr>
            <p:cNvPr id="40" name="Straight Connector 39"/>
            <p:cNvCxnSpPr/>
            <p:nvPr/>
          </p:nvCxnSpPr>
          <p:spPr>
            <a:xfrm>
              <a:off x="7800975" y="1996044"/>
              <a:ext cx="3786188" cy="0"/>
            </a:xfrm>
            <a:prstGeom prst="line">
              <a:avLst/>
            </a:prstGeom>
            <a:ln>
              <a:solidFill>
                <a:srgbClr val="0967B9"/>
              </a:solidFill>
              <a:prstDash val="dash"/>
            </a:ln>
          </p:spPr>
          <p:style>
            <a:lnRef idx="1">
              <a:schemeClr val="accent1"/>
            </a:lnRef>
            <a:fillRef idx="0">
              <a:schemeClr val="accent1"/>
            </a:fillRef>
            <a:effectRef idx="0">
              <a:schemeClr val="accent1"/>
            </a:effectRef>
            <a:fontRef idx="minor">
              <a:schemeClr val="tx1"/>
            </a:fontRef>
          </p:style>
        </p:cxnSp>
        <p:sp>
          <p:nvSpPr>
            <p:cNvPr id="41" name="Freeform 40"/>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7589134" y="5842861"/>
            <a:ext cx="3773988" cy="51094"/>
            <a:chOff x="7800975" y="1968177"/>
            <a:chExt cx="4116705" cy="55734"/>
          </a:xfrm>
        </p:grpSpPr>
        <p:cxnSp>
          <p:nvCxnSpPr>
            <p:cNvPr id="43" name="Straight Connector 42"/>
            <p:cNvCxnSpPr/>
            <p:nvPr/>
          </p:nvCxnSpPr>
          <p:spPr>
            <a:xfrm>
              <a:off x="7800975" y="1996044"/>
              <a:ext cx="3786188" cy="0"/>
            </a:xfrm>
            <a:prstGeom prst="line">
              <a:avLst/>
            </a:prstGeom>
            <a:ln>
              <a:solidFill>
                <a:srgbClr val="157EBF"/>
              </a:solidFill>
              <a:prstDash val="dash"/>
            </a:ln>
          </p:spPr>
          <p:style>
            <a:lnRef idx="1">
              <a:schemeClr val="accent1"/>
            </a:lnRef>
            <a:fillRef idx="0">
              <a:schemeClr val="accent1"/>
            </a:fillRef>
            <a:effectRef idx="0">
              <a:schemeClr val="accent1"/>
            </a:effectRef>
            <a:fontRef idx="minor">
              <a:schemeClr val="tx1"/>
            </a:fontRef>
          </p:style>
        </p:cxnSp>
        <p:sp>
          <p:nvSpPr>
            <p:cNvPr id="44" name="Freeform 43"/>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rot="10800000">
            <a:off x="224954" y="3955935"/>
            <a:ext cx="3077504" cy="51094"/>
            <a:chOff x="9015412" y="4077996"/>
            <a:chExt cx="3356973" cy="55734"/>
          </a:xfrm>
        </p:grpSpPr>
        <p:cxnSp>
          <p:nvCxnSpPr>
            <p:cNvPr id="47" name="Straight Connector 46"/>
            <p:cNvCxnSpPr/>
            <p:nvPr/>
          </p:nvCxnSpPr>
          <p:spPr>
            <a:xfrm>
              <a:off x="9015412" y="4115782"/>
              <a:ext cx="2992311" cy="0"/>
            </a:xfrm>
            <a:prstGeom prst="line">
              <a:avLst/>
            </a:prstGeom>
            <a:ln>
              <a:solidFill>
                <a:srgbClr val="0050AA"/>
              </a:solidFill>
              <a:prstDash val="dash"/>
            </a:ln>
          </p:spPr>
          <p:style>
            <a:lnRef idx="1">
              <a:schemeClr val="accent1"/>
            </a:lnRef>
            <a:fillRef idx="0">
              <a:schemeClr val="accent1"/>
            </a:fillRef>
            <a:effectRef idx="0">
              <a:schemeClr val="accent1"/>
            </a:effectRef>
            <a:fontRef idx="minor">
              <a:schemeClr val="tx1"/>
            </a:fontRef>
          </p:style>
        </p:cxnSp>
        <p:sp>
          <p:nvSpPr>
            <p:cNvPr id="48" name="Freeform 47"/>
            <p:cNvSpPr>
              <a:spLocks noChangeAspect="1"/>
            </p:cNvSpPr>
            <p:nvPr/>
          </p:nvSpPr>
          <p:spPr>
            <a:xfrm>
              <a:off x="12006625" y="4077996"/>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p:cNvSpPr txBox="1"/>
          <p:nvPr/>
        </p:nvSpPr>
        <p:spPr>
          <a:xfrm>
            <a:off x="8638610" y="550499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157EBF"/>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234458" y="363005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239BD3"/>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56358" y="1686912"/>
            <a:ext cx="2468880" cy="1261884"/>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529742" y="3582375"/>
            <a:ext cx="2468880" cy="1261884"/>
          </a:xfrm>
          <a:prstGeom prst="rect">
            <a:avLst/>
          </a:prstGeom>
          <a:noFill/>
        </p:spPr>
        <p:txBody>
          <a:bodyPr wrap="square" rtlCol="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856358" y="5505391"/>
            <a:ext cx="2468880" cy="1261884"/>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5312181" y="3461046"/>
            <a:ext cx="1260557" cy="1015663"/>
          </a:xfrm>
          <a:prstGeom prst="rect">
            <a:avLst/>
          </a:prstGeom>
          <a:noFill/>
        </p:spPr>
        <p:txBody>
          <a:bodyPr wrap="square" rtlCol="0">
            <a:spAutoFit/>
          </a:bodyPr>
          <a:lstStyle/>
          <a:p>
            <a:pPr algn="ctr"/>
            <a:r>
              <a:rPr lang="en-US" sz="2000" b="1" dirty="0">
                <a:solidFill>
                  <a:srgbClr val="56595E"/>
                </a:solidFill>
                <a:latin typeface="Candara" panose="020E0502030303020204" pitchFamily="34" charset="0"/>
              </a:rPr>
              <a:t>LOREM</a:t>
            </a:r>
          </a:p>
          <a:p>
            <a:pPr algn="ctr"/>
            <a:r>
              <a:rPr lang="en-US" sz="2000" b="1" dirty="0">
                <a:solidFill>
                  <a:srgbClr val="56595E"/>
                </a:solidFill>
                <a:latin typeface="Candara" panose="020E0502030303020204" pitchFamily="34" charset="0"/>
              </a:rPr>
              <a:t>IPSUM</a:t>
            </a:r>
          </a:p>
          <a:p>
            <a:pPr algn="ctr"/>
            <a:r>
              <a:rPr lang="en-US" sz="2000" b="1" dirty="0">
                <a:solidFill>
                  <a:srgbClr val="56595E"/>
                </a:solidFill>
                <a:latin typeface="Candara" panose="020E0502030303020204" pitchFamily="34" charset="0"/>
              </a:rPr>
              <a:t>DOLOR</a:t>
            </a:r>
          </a:p>
        </p:txBody>
      </p:sp>
      <p:sp>
        <p:nvSpPr>
          <p:cNvPr id="58" name="Freeform 517"/>
          <p:cNvSpPr>
            <a:spLocks noEditPoints="1"/>
          </p:cNvSpPr>
          <p:nvPr/>
        </p:nvSpPr>
        <p:spPr bwMode="auto">
          <a:xfrm>
            <a:off x="7885536" y="3915479"/>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6791648" y="57325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EditPoints="1"/>
          </p:cNvSpPr>
          <p:nvPr/>
        </p:nvSpPr>
        <p:spPr bwMode="auto">
          <a:xfrm>
            <a:off x="4647428" y="1898586"/>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EditPoints="1"/>
          </p:cNvSpPr>
          <p:nvPr/>
        </p:nvSpPr>
        <p:spPr bwMode="auto">
          <a:xfrm>
            <a:off x="6840960" y="194424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481780" y="38317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96"/>
          <p:cNvSpPr>
            <a:spLocks noChangeAspect="1" noEditPoints="1"/>
          </p:cNvSpPr>
          <p:nvPr/>
        </p:nvSpPr>
        <p:spPr bwMode="auto">
          <a:xfrm>
            <a:off x="4712008" y="564276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7356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p:cTn id="11" dur="500" fill="hold"/>
                                        <p:tgtEl>
                                          <p:spTgt spid="57"/>
                                        </p:tgtEl>
                                        <p:attrNameLst>
                                          <p:attrName>ppt_w</p:attrName>
                                        </p:attrNameLst>
                                      </p:cBhvr>
                                      <p:tavLst>
                                        <p:tav tm="0">
                                          <p:val>
                                            <p:fltVal val="0"/>
                                          </p:val>
                                        </p:tav>
                                        <p:tav tm="100000">
                                          <p:val>
                                            <p:strVal val="#ppt_w"/>
                                          </p:val>
                                        </p:tav>
                                      </p:tavLst>
                                    </p:anim>
                                    <p:anim calcmode="lin" valueType="num">
                                      <p:cBhvr>
                                        <p:cTn id="12" dur="500" fill="hold"/>
                                        <p:tgtEl>
                                          <p:spTgt spid="57"/>
                                        </p:tgtEl>
                                        <p:attrNameLst>
                                          <p:attrName>ppt_h</p:attrName>
                                        </p:attrNameLst>
                                      </p:cBhvr>
                                      <p:tavLst>
                                        <p:tav tm="0">
                                          <p:val>
                                            <p:fltVal val="0"/>
                                          </p:val>
                                        </p:tav>
                                        <p:tav tm="100000">
                                          <p:val>
                                            <p:strVal val="#ppt_h"/>
                                          </p:val>
                                        </p:tav>
                                      </p:tavLst>
                                    </p:anim>
                                    <p:animEffect transition="in" filter="fade">
                                      <p:cBhvr>
                                        <p:cTn id="13" dur="500"/>
                                        <p:tgtEl>
                                          <p:spTgt spid="57"/>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anim calcmode="lin" valueType="num">
                                      <p:cBhvr>
                                        <p:cTn id="20" dur="500" fill="hold"/>
                                        <p:tgtEl>
                                          <p:spTgt spid="26"/>
                                        </p:tgtEl>
                                        <p:attrNameLst>
                                          <p:attrName>ppt_x</p:attrName>
                                        </p:attrNameLst>
                                      </p:cBhvr>
                                      <p:tavLst>
                                        <p:tav tm="0">
                                          <p:val>
                                            <p:fltVal val="0.5"/>
                                          </p:val>
                                        </p:tav>
                                        <p:tav tm="100000">
                                          <p:val>
                                            <p:strVal val="#ppt_x"/>
                                          </p:val>
                                        </p:tav>
                                      </p:tavLst>
                                    </p:anim>
                                    <p:anim calcmode="lin" valueType="num">
                                      <p:cBhvr>
                                        <p:cTn id="21" dur="500" fill="hold"/>
                                        <p:tgtEl>
                                          <p:spTgt spid="26"/>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45" presetClass="entr" presetSubtype="0" fill="hold" grpId="0" nodeType="after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fade">
                                      <p:cBhvr>
                                        <p:cTn id="25" dur="2000"/>
                                        <p:tgtEl>
                                          <p:spTgt spid="60"/>
                                        </p:tgtEl>
                                      </p:cBhvr>
                                    </p:animEffect>
                                    <p:anim calcmode="lin" valueType="num">
                                      <p:cBhvr>
                                        <p:cTn id="26" dur="2000" fill="hold"/>
                                        <p:tgtEl>
                                          <p:spTgt spid="60"/>
                                        </p:tgtEl>
                                        <p:attrNameLst>
                                          <p:attrName>ppt_w</p:attrName>
                                        </p:attrNameLst>
                                      </p:cBhvr>
                                      <p:tavLst>
                                        <p:tav tm="0" fmla="#ppt_w*sin(2.5*pi*$)">
                                          <p:val>
                                            <p:fltVal val="0"/>
                                          </p:val>
                                        </p:tav>
                                        <p:tav tm="100000">
                                          <p:val>
                                            <p:fltVal val="1"/>
                                          </p:val>
                                        </p:tav>
                                      </p:tavLst>
                                    </p:anim>
                                    <p:anim calcmode="lin" valueType="num">
                                      <p:cBhvr>
                                        <p:cTn id="27" dur="2000" fill="hold"/>
                                        <p:tgtEl>
                                          <p:spTgt spid="60"/>
                                        </p:tgtEl>
                                        <p:attrNameLst>
                                          <p:attrName>ppt_h</p:attrName>
                                        </p:attrNameLst>
                                      </p:cBhvr>
                                      <p:tavLst>
                                        <p:tav tm="0">
                                          <p:val>
                                            <p:strVal val="#ppt_h"/>
                                          </p:val>
                                        </p:tav>
                                        <p:tav tm="100000">
                                          <p:val>
                                            <p:strVal val="#ppt_h"/>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right)">
                                      <p:cBhvr>
                                        <p:cTn id="31" dur="500"/>
                                        <p:tgtEl>
                                          <p:spTgt spid="36"/>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wipe(left)">
                                      <p:cBhvr>
                                        <p:cTn id="35" dur="500"/>
                                        <p:tgtEl>
                                          <p:spTgt spid="54"/>
                                        </p:tgtEl>
                                      </p:cBhvr>
                                    </p:animEffect>
                                  </p:childTnLst>
                                </p:cTn>
                              </p:par>
                            </p:childTnLst>
                          </p:cTn>
                        </p:par>
                        <p:par>
                          <p:cTn id="36" fill="hold">
                            <p:stCondLst>
                              <p:cond delay="4750"/>
                            </p:stCondLst>
                            <p:childTnLst>
                              <p:par>
                                <p:cTn id="37" presetID="53" presetClass="entr" presetSubtype="52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Effect transition="in" filter="fade">
                                      <p:cBhvr>
                                        <p:cTn id="41" dur="500"/>
                                        <p:tgtEl>
                                          <p:spTgt spid="21"/>
                                        </p:tgtEl>
                                      </p:cBhvr>
                                    </p:animEffect>
                                    <p:anim calcmode="lin" valueType="num">
                                      <p:cBhvr>
                                        <p:cTn id="42" dur="500" fill="hold"/>
                                        <p:tgtEl>
                                          <p:spTgt spid="21"/>
                                        </p:tgtEl>
                                        <p:attrNameLst>
                                          <p:attrName>ppt_x</p:attrName>
                                        </p:attrNameLst>
                                      </p:cBhvr>
                                      <p:tavLst>
                                        <p:tav tm="0">
                                          <p:val>
                                            <p:fltVal val="0.5"/>
                                          </p:val>
                                        </p:tav>
                                        <p:tav tm="100000">
                                          <p:val>
                                            <p:strVal val="#ppt_x"/>
                                          </p:val>
                                        </p:tav>
                                      </p:tavLst>
                                    </p:anim>
                                    <p:anim calcmode="lin" valueType="num">
                                      <p:cBhvr>
                                        <p:cTn id="43" dur="500" fill="hold"/>
                                        <p:tgtEl>
                                          <p:spTgt spid="21"/>
                                        </p:tgtEl>
                                        <p:attrNameLst>
                                          <p:attrName>ppt_y</p:attrName>
                                        </p:attrNameLst>
                                      </p:cBhvr>
                                      <p:tavLst>
                                        <p:tav tm="0">
                                          <p:val>
                                            <p:fltVal val="0.5"/>
                                          </p:val>
                                        </p:tav>
                                        <p:tav tm="100000">
                                          <p:val>
                                            <p:strVal val="#ppt_y"/>
                                          </p:val>
                                        </p:tav>
                                      </p:tavLst>
                                    </p:anim>
                                  </p:childTnLst>
                                </p:cTn>
                              </p:par>
                            </p:childTnLst>
                          </p:cTn>
                        </p:par>
                        <p:par>
                          <p:cTn id="44" fill="hold">
                            <p:stCondLst>
                              <p:cond delay="5250"/>
                            </p:stCondLst>
                            <p:childTnLst>
                              <p:par>
                                <p:cTn id="45" presetID="45" presetClass="entr" presetSubtype="0"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2000"/>
                                        <p:tgtEl>
                                          <p:spTgt spid="61"/>
                                        </p:tgtEl>
                                      </p:cBhvr>
                                    </p:animEffect>
                                    <p:anim calcmode="lin" valueType="num">
                                      <p:cBhvr>
                                        <p:cTn id="48" dur="2000" fill="hold"/>
                                        <p:tgtEl>
                                          <p:spTgt spid="61"/>
                                        </p:tgtEl>
                                        <p:attrNameLst>
                                          <p:attrName>ppt_w</p:attrName>
                                        </p:attrNameLst>
                                      </p:cBhvr>
                                      <p:tavLst>
                                        <p:tav tm="0" fmla="#ppt_w*sin(2.5*pi*$)">
                                          <p:val>
                                            <p:fltVal val="0"/>
                                          </p:val>
                                        </p:tav>
                                        <p:tav tm="100000">
                                          <p:val>
                                            <p:fltVal val="1"/>
                                          </p:val>
                                        </p:tav>
                                      </p:tavLst>
                                    </p:anim>
                                    <p:anim calcmode="lin" valueType="num">
                                      <p:cBhvr>
                                        <p:cTn id="49" dur="2000" fill="hold"/>
                                        <p:tgtEl>
                                          <p:spTgt spid="61"/>
                                        </p:tgtEl>
                                        <p:attrNameLst>
                                          <p:attrName>ppt_h</p:attrName>
                                        </p:attrNameLst>
                                      </p:cBhvr>
                                      <p:tavLst>
                                        <p:tav tm="0">
                                          <p:val>
                                            <p:strVal val="#ppt_h"/>
                                          </p:val>
                                        </p:tav>
                                        <p:tav tm="100000">
                                          <p:val>
                                            <p:strVal val="#ppt_h"/>
                                          </p:val>
                                        </p:tav>
                                      </p:tavLst>
                                    </p:anim>
                                  </p:childTnLst>
                                </p:cTn>
                              </p:par>
                            </p:childTnLst>
                          </p:cTn>
                        </p:par>
                        <p:par>
                          <p:cTn id="50" fill="hold">
                            <p:stCondLst>
                              <p:cond delay="7250"/>
                            </p:stCondLst>
                            <p:childTnLst>
                              <p:par>
                                <p:cTn id="51" presetID="22" presetClass="entr" presetSubtype="8" fill="hold"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left)">
                                      <p:cBhvr>
                                        <p:cTn id="53" dur="500"/>
                                        <p:tgtEl>
                                          <p:spTgt spid="35"/>
                                        </p:tgtEl>
                                      </p:cBhvr>
                                    </p:animEffect>
                                  </p:childTnLst>
                                </p:cTn>
                              </p:par>
                            </p:childTnLst>
                          </p:cTn>
                        </p:par>
                        <p:par>
                          <p:cTn id="54" fill="hold">
                            <p:stCondLst>
                              <p:cond delay="7750"/>
                            </p:stCondLst>
                            <p:childTnLst>
                              <p:par>
                                <p:cTn id="55" presetID="22" presetClass="entr" presetSubtype="8"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par>
                          <p:cTn id="58" fill="hold">
                            <p:stCondLst>
                              <p:cond delay="8250"/>
                            </p:stCondLst>
                            <p:childTnLst>
                              <p:par>
                                <p:cTn id="59" presetID="53" presetClass="entr" presetSubtype="528" fill="hold" grpId="0" nodeType="after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p:cTn id="61" dur="500" fill="hold"/>
                                        <p:tgtEl>
                                          <p:spTgt spid="22"/>
                                        </p:tgtEl>
                                        <p:attrNameLst>
                                          <p:attrName>ppt_w</p:attrName>
                                        </p:attrNameLst>
                                      </p:cBhvr>
                                      <p:tavLst>
                                        <p:tav tm="0">
                                          <p:val>
                                            <p:fltVal val="0"/>
                                          </p:val>
                                        </p:tav>
                                        <p:tav tm="100000">
                                          <p:val>
                                            <p:strVal val="#ppt_w"/>
                                          </p:val>
                                        </p:tav>
                                      </p:tavLst>
                                    </p:anim>
                                    <p:anim calcmode="lin" valueType="num">
                                      <p:cBhvr>
                                        <p:cTn id="62" dur="500" fill="hold"/>
                                        <p:tgtEl>
                                          <p:spTgt spid="22"/>
                                        </p:tgtEl>
                                        <p:attrNameLst>
                                          <p:attrName>ppt_h</p:attrName>
                                        </p:attrNameLst>
                                      </p:cBhvr>
                                      <p:tavLst>
                                        <p:tav tm="0">
                                          <p:val>
                                            <p:fltVal val="0"/>
                                          </p:val>
                                        </p:tav>
                                        <p:tav tm="100000">
                                          <p:val>
                                            <p:strVal val="#ppt_h"/>
                                          </p:val>
                                        </p:tav>
                                      </p:tavLst>
                                    </p:anim>
                                    <p:animEffect transition="in" filter="fade">
                                      <p:cBhvr>
                                        <p:cTn id="63" dur="500"/>
                                        <p:tgtEl>
                                          <p:spTgt spid="22"/>
                                        </p:tgtEl>
                                      </p:cBhvr>
                                    </p:animEffect>
                                    <p:anim calcmode="lin" valueType="num">
                                      <p:cBhvr>
                                        <p:cTn id="64" dur="500" fill="hold"/>
                                        <p:tgtEl>
                                          <p:spTgt spid="22"/>
                                        </p:tgtEl>
                                        <p:attrNameLst>
                                          <p:attrName>ppt_x</p:attrName>
                                        </p:attrNameLst>
                                      </p:cBhvr>
                                      <p:tavLst>
                                        <p:tav tm="0">
                                          <p:val>
                                            <p:fltVal val="0.5"/>
                                          </p:val>
                                        </p:tav>
                                        <p:tav tm="100000">
                                          <p:val>
                                            <p:strVal val="#ppt_x"/>
                                          </p:val>
                                        </p:tav>
                                      </p:tavLst>
                                    </p:anim>
                                    <p:anim calcmode="lin" valueType="num">
                                      <p:cBhvr>
                                        <p:cTn id="65" dur="500" fill="hold"/>
                                        <p:tgtEl>
                                          <p:spTgt spid="22"/>
                                        </p:tgtEl>
                                        <p:attrNameLst>
                                          <p:attrName>ppt_y</p:attrName>
                                        </p:attrNameLst>
                                      </p:cBhvr>
                                      <p:tavLst>
                                        <p:tav tm="0">
                                          <p:val>
                                            <p:fltVal val="0.5"/>
                                          </p:val>
                                        </p:tav>
                                        <p:tav tm="100000">
                                          <p:val>
                                            <p:strVal val="#ppt_y"/>
                                          </p:val>
                                        </p:tav>
                                      </p:tavLst>
                                    </p:anim>
                                  </p:childTnLst>
                                </p:cTn>
                              </p:par>
                            </p:childTnLst>
                          </p:cTn>
                        </p:par>
                        <p:par>
                          <p:cTn id="66" fill="hold">
                            <p:stCondLst>
                              <p:cond delay="8750"/>
                            </p:stCondLst>
                            <p:childTnLst>
                              <p:par>
                                <p:cTn id="67" presetID="45" presetClass="entr" presetSubtype="0" fill="hold" grpId="0" nodeType="after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fade">
                                      <p:cBhvr>
                                        <p:cTn id="69" dur="2000"/>
                                        <p:tgtEl>
                                          <p:spTgt spid="58"/>
                                        </p:tgtEl>
                                      </p:cBhvr>
                                    </p:animEffect>
                                    <p:anim calcmode="lin" valueType="num">
                                      <p:cBhvr>
                                        <p:cTn id="70" dur="2000" fill="hold"/>
                                        <p:tgtEl>
                                          <p:spTgt spid="58"/>
                                        </p:tgtEl>
                                        <p:attrNameLst>
                                          <p:attrName>ppt_w</p:attrName>
                                        </p:attrNameLst>
                                      </p:cBhvr>
                                      <p:tavLst>
                                        <p:tav tm="0" fmla="#ppt_w*sin(2.5*pi*$)">
                                          <p:val>
                                            <p:fltVal val="0"/>
                                          </p:val>
                                        </p:tav>
                                        <p:tav tm="100000">
                                          <p:val>
                                            <p:fltVal val="1"/>
                                          </p:val>
                                        </p:tav>
                                      </p:tavLst>
                                    </p:anim>
                                    <p:anim calcmode="lin" valueType="num">
                                      <p:cBhvr>
                                        <p:cTn id="71" dur="2000" fill="hold"/>
                                        <p:tgtEl>
                                          <p:spTgt spid="58"/>
                                        </p:tgtEl>
                                        <p:attrNameLst>
                                          <p:attrName>ppt_h</p:attrName>
                                        </p:attrNameLst>
                                      </p:cBhvr>
                                      <p:tavLst>
                                        <p:tav tm="0">
                                          <p:val>
                                            <p:strVal val="#ppt_h"/>
                                          </p:val>
                                        </p:tav>
                                        <p:tav tm="100000">
                                          <p:val>
                                            <p:strVal val="#ppt_h"/>
                                          </p:val>
                                        </p:tav>
                                      </p:tavLst>
                                    </p:anim>
                                  </p:childTnLst>
                                </p:cTn>
                              </p:par>
                            </p:childTnLst>
                          </p:cTn>
                        </p:par>
                        <p:par>
                          <p:cTn id="72" fill="hold">
                            <p:stCondLst>
                              <p:cond delay="10750"/>
                            </p:stCondLst>
                            <p:childTnLst>
                              <p:par>
                                <p:cTn id="73" presetID="22" presetClass="entr" presetSubtype="8" fill="hold" nodeType="after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wipe(left)">
                                      <p:cBhvr>
                                        <p:cTn id="75" dur="500"/>
                                        <p:tgtEl>
                                          <p:spTgt spid="45"/>
                                        </p:tgtEl>
                                      </p:cBhvr>
                                    </p:animEffect>
                                  </p:childTnLst>
                                </p:cTn>
                              </p:par>
                            </p:childTnLst>
                          </p:cTn>
                        </p:par>
                        <p:par>
                          <p:cTn id="76" fill="hold">
                            <p:stCondLst>
                              <p:cond delay="11250"/>
                            </p:stCondLst>
                            <p:childTnLst>
                              <p:par>
                                <p:cTn id="77" presetID="22" presetClass="entr" presetSubtype="8" fill="hold" grpId="0" nodeType="afterEffect">
                                  <p:stCondLst>
                                    <p:cond delay="0"/>
                                  </p:stCondLst>
                                  <p:childTnLst>
                                    <p:set>
                                      <p:cBhvr>
                                        <p:cTn id="78" dur="1" fill="hold">
                                          <p:stCondLst>
                                            <p:cond delay="0"/>
                                          </p:stCondLst>
                                        </p:cTn>
                                        <p:tgtEl>
                                          <p:spTgt spid="53"/>
                                        </p:tgtEl>
                                        <p:attrNameLst>
                                          <p:attrName>style.visibility</p:attrName>
                                        </p:attrNameLst>
                                      </p:cBhvr>
                                      <p:to>
                                        <p:strVal val="visible"/>
                                      </p:to>
                                    </p:set>
                                    <p:animEffect transition="in" filter="wipe(left)">
                                      <p:cBhvr>
                                        <p:cTn id="79" dur="500"/>
                                        <p:tgtEl>
                                          <p:spTgt spid="53"/>
                                        </p:tgtEl>
                                      </p:cBhvr>
                                    </p:animEffect>
                                  </p:childTnLst>
                                </p:cTn>
                              </p:par>
                            </p:childTnLst>
                          </p:cTn>
                        </p:par>
                        <p:par>
                          <p:cTn id="80" fill="hold">
                            <p:stCondLst>
                              <p:cond delay="11750"/>
                            </p:stCondLst>
                            <p:childTnLst>
                              <p:par>
                                <p:cTn id="81" presetID="53" presetClass="entr" presetSubtype="528"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500" fill="hold"/>
                                        <p:tgtEl>
                                          <p:spTgt spid="23"/>
                                        </p:tgtEl>
                                        <p:attrNameLst>
                                          <p:attrName>ppt_w</p:attrName>
                                        </p:attrNameLst>
                                      </p:cBhvr>
                                      <p:tavLst>
                                        <p:tav tm="0">
                                          <p:val>
                                            <p:fltVal val="0"/>
                                          </p:val>
                                        </p:tav>
                                        <p:tav tm="100000">
                                          <p:val>
                                            <p:strVal val="#ppt_w"/>
                                          </p:val>
                                        </p:tav>
                                      </p:tavLst>
                                    </p:anim>
                                    <p:anim calcmode="lin" valueType="num">
                                      <p:cBhvr>
                                        <p:cTn id="84" dur="500" fill="hold"/>
                                        <p:tgtEl>
                                          <p:spTgt spid="23"/>
                                        </p:tgtEl>
                                        <p:attrNameLst>
                                          <p:attrName>ppt_h</p:attrName>
                                        </p:attrNameLst>
                                      </p:cBhvr>
                                      <p:tavLst>
                                        <p:tav tm="0">
                                          <p:val>
                                            <p:fltVal val="0"/>
                                          </p:val>
                                        </p:tav>
                                        <p:tav tm="100000">
                                          <p:val>
                                            <p:strVal val="#ppt_h"/>
                                          </p:val>
                                        </p:tav>
                                      </p:tavLst>
                                    </p:anim>
                                    <p:animEffect transition="in" filter="fade">
                                      <p:cBhvr>
                                        <p:cTn id="85" dur="500"/>
                                        <p:tgtEl>
                                          <p:spTgt spid="23"/>
                                        </p:tgtEl>
                                      </p:cBhvr>
                                    </p:animEffect>
                                    <p:anim calcmode="lin" valueType="num">
                                      <p:cBhvr>
                                        <p:cTn id="86" dur="500" fill="hold"/>
                                        <p:tgtEl>
                                          <p:spTgt spid="23"/>
                                        </p:tgtEl>
                                        <p:attrNameLst>
                                          <p:attrName>ppt_x</p:attrName>
                                        </p:attrNameLst>
                                      </p:cBhvr>
                                      <p:tavLst>
                                        <p:tav tm="0">
                                          <p:val>
                                            <p:fltVal val="0.5"/>
                                          </p:val>
                                        </p:tav>
                                        <p:tav tm="100000">
                                          <p:val>
                                            <p:strVal val="#ppt_x"/>
                                          </p:val>
                                        </p:tav>
                                      </p:tavLst>
                                    </p:anim>
                                    <p:anim calcmode="lin" valueType="num">
                                      <p:cBhvr>
                                        <p:cTn id="87" dur="500" fill="hold"/>
                                        <p:tgtEl>
                                          <p:spTgt spid="23"/>
                                        </p:tgtEl>
                                        <p:attrNameLst>
                                          <p:attrName>ppt_y</p:attrName>
                                        </p:attrNameLst>
                                      </p:cBhvr>
                                      <p:tavLst>
                                        <p:tav tm="0">
                                          <p:val>
                                            <p:fltVal val="0.5"/>
                                          </p:val>
                                        </p:tav>
                                        <p:tav tm="100000">
                                          <p:val>
                                            <p:strVal val="#ppt_y"/>
                                          </p:val>
                                        </p:tav>
                                      </p:tavLst>
                                    </p:anim>
                                  </p:childTnLst>
                                </p:cTn>
                              </p:par>
                            </p:childTnLst>
                          </p:cTn>
                        </p:par>
                        <p:par>
                          <p:cTn id="88" fill="hold">
                            <p:stCondLst>
                              <p:cond delay="12250"/>
                            </p:stCondLst>
                            <p:childTnLst>
                              <p:par>
                                <p:cTn id="89" presetID="45" presetClass="entr" presetSubtype="0"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fade">
                                      <p:cBhvr>
                                        <p:cTn id="91" dur="2000"/>
                                        <p:tgtEl>
                                          <p:spTgt spid="59"/>
                                        </p:tgtEl>
                                      </p:cBhvr>
                                    </p:animEffect>
                                    <p:anim calcmode="lin" valueType="num">
                                      <p:cBhvr>
                                        <p:cTn id="92" dur="2000" fill="hold"/>
                                        <p:tgtEl>
                                          <p:spTgt spid="59"/>
                                        </p:tgtEl>
                                        <p:attrNameLst>
                                          <p:attrName>ppt_w</p:attrName>
                                        </p:attrNameLst>
                                      </p:cBhvr>
                                      <p:tavLst>
                                        <p:tav tm="0" fmla="#ppt_w*sin(2.5*pi*$)">
                                          <p:val>
                                            <p:fltVal val="0"/>
                                          </p:val>
                                        </p:tav>
                                        <p:tav tm="100000">
                                          <p:val>
                                            <p:fltVal val="1"/>
                                          </p:val>
                                        </p:tav>
                                      </p:tavLst>
                                    </p:anim>
                                    <p:anim calcmode="lin" valueType="num">
                                      <p:cBhvr>
                                        <p:cTn id="93" dur="2000" fill="hold"/>
                                        <p:tgtEl>
                                          <p:spTgt spid="59"/>
                                        </p:tgtEl>
                                        <p:attrNameLst>
                                          <p:attrName>ppt_h</p:attrName>
                                        </p:attrNameLst>
                                      </p:cBhvr>
                                      <p:tavLst>
                                        <p:tav tm="0">
                                          <p:val>
                                            <p:strVal val="#ppt_h"/>
                                          </p:val>
                                        </p:tav>
                                        <p:tav tm="100000">
                                          <p:val>
                                            <p:strVal val="#ppt_h"/>
                                          </p:val>
                                        </p:tav>
                                      </p:tavLst>
                                    </p:anim>
                                  </p:childTnLst>
                                </p:cTn>
                              </p:par>
                            </p:childTnLst>
                          </p:cTn>
                        </p:par>
                        <p:par>
                          <p:cTn id="94" fill="hold">
                            <p:stCondLst>
                              <p:cond delay="14250"/>
                            </p:stCondLst>
                            <p:childTnLst>
                              <p:par>
                                <p:cTn id="95" presetID="22" presetClass="entr" presetSubtype="8" fill="hold"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left)">
                                      <p:cBhvr>
                                        <p:cTn id="97" dur="500"/>
                                        <p:tgtEl>
                                          <p:spTgt spid="42"/>
                                        </p:tgtEl>
                                      </p:cBhvr>
                                    </p:animEffect>
                                  </p:childTnLst>
                                </p:cTn>
                              </p:par>
                            </p:childTnLst>
                          </p:cTn>
                        </p:par>
                        <p:par>
                          <p:cTn id="98" fill="hold">
                            <p:stCondLst>
                              <p:cond delay="14750"/>
                            </p:stCondLst>
                            <p:childTnLst>
                              <p:par>
                                <p:cTn id="99" presetID="22" presetClass="entr" presetSubtype="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wipe(left)">
                                      <p:cBhvr>
                                        <p:cTn id="101" dur="500"/>
                                        <p:tgtEl>
                                          <p:spTgt spid="51"/>
                                        </p:tgtEl>
                                      </p:cBhvr>
                                    </p:animEffect>
                                  </p:childTnLst>
                                </p:cTn>
                              </p:par>
                            </p:childTnLst>
                          </p:cTn>
                        </p:par>
                        <p:par>
                          <p:cTn id="102" fill="hold">
                            <p:stCondLst>
                              <p:cond delay="15250"/>
                            </p:stCondLst>
                            <p:childTnLst>
                              <p:par>
                                <p:cTn id="103" presetID="53" presetClass="entr" presetSubtype="528"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p:cTn id="105" dur="500" fill="hold"/>
                                        <p:tgtEl>
                                          <p:spTgt spid="24"/>
                                        </p:tgtEl>
                                        <p:attrNameLst>
                                          <p:attrName>ppt_w</p:attrName>
                                        </p:attrNameLst>
                                      </p:cBhvr>
                                      <p:tavLst>
                                        <p:tav tm="0">
                                          <p:val>
                                            <p:fltVal val="0"/>
                                          </p:val>
                                        </p:tav>
                                        <p:tav tm="100000">
                                          <p:val>
                                            <p:strVal val="#ppt_w"/>
                                          </p:val>
                                        </p:tav>
                                      </p:tavLst>
                                    </p:anim>
                                    <p:anim calcmode="lin" valueType="num">
                                      <p:cBhvr>
                                        <p:cTn id="106" dur="500" fill="hold"/>
                                        <p:tgtEl>
                                          <p:spTgt spid="24"/>
                                        </p:tgtEl>
                                        <p:attrNameLst>
                                          <p:attrName>ppt_h</p:attrName>
                                        </p:attrNameLst>
                                      </p:cBhvr>
                                      <p:tavLst>
                                        <p:tav tm="0">
                                          <p:val>
                                            <p:fltVal val="0"/>
                                          </p:val>
                                        </p:tav>
                                        <p:tav tm="100000">
                                          <p:val>
                                            <p:strVal val="#ppt_h"/>
                                          </p:val>
                                        </p:tav>
                                      </p:tavLst>
                                    </p:anim>
                                    <p:animEffect transition="in" filter="fade">
                                      <p:cBhvr>
                                        <p:cTn id="107" dur="500"/>
                                        <p:tgtEl>
                                          <p:spTgt spid="24"/>
                                        </p:tgtEl>
                                      </p:cBhvr>
                                    </p:animEffect>
                                    <p:anim calcmode="lin" valueType="num">
                                      <p:cBhvr>
                                        <p:cTn id="108" dur="500" fill="hold"/>
                                        <p:tgtEl>
                                          <p:spTgt spid="24"/>
                                        </p:tgtEl>
                                        <p:attrNameLst>
                                          <p:attrName>ppt_x</p:attrName>
                                        </p:attrNameLst>
                                      </p:cBhvr>
                                      <p:tavLst>
                                        <p:tav tm="0">
                                          <p:val>
                                            <p:fltVal val="0.5"/>
                                          </p:val>
                                        </p:tav>
                                        <p:tav tm="100000">
                                          <p:val>
                                            <p:strVal val="#ppt_x"/>
                                          </p:val>
                                        </p:tav>
                                      </p:tavLst>
                                    </p:anim>
                                    <p:anim calcmode="lin" valueType="num">
                                      <p:cBhvr>
                                        <p:cTn id="109" dur="500" fill="hold"/>
                                        <p:tgtEl>
                                          <p:spTgt spid="24"/>
                                        </p:tgtEl>
                                        <p:attrNameLst>
                                          <p:attrName>ppt_y</p:attrName>
                                        </p:attrNameLst>
                                      </p:cBhvr>
                                      <p:tavLst>
                                        <p:tav tm="0">
                                          <p:val>
                                            <p:fltVal val="0.5"/>
                                          </p:val>
                                        </p:tav>
                                        <p:tav tm="100000">
                                          <p:val>
                                            <p:strVal val="#ppt_y"/>
                                          </p:val>
                                        </p:tav>
                                      </p:tavLst>
                                    </p:anim>
                                  </p:childTnLst>
                                </p:cTn>
                              </p:par>
                            </p:childTnLst>
                          </p:cTn>
                        </p:par>
                        <p:par>
                          <p:cTn id="110" fill="hold">
                            <p:stCondLst>
                              <p:cond delay="15750"/>
                            </p:stCondLst>
                            <p:childTnLst>
                              <p:par>
                                <p:cTn id="111" presetID="45" presetClass="entr" presetSubtype="0"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fade">
                                      <p:cBhvr>
                                        <p:cTn id="113" dur="2000"/>
                                        <p:tgtEl>
                                          <p:spTgt spid="63"/>
                                        </p:tgtEl>
                                      </p:cBhvr>
                                    </p:animEffect>
                                    <p:anim calcmode="lin" valueType="num">
                                      <p:cBhvr>
                                        <p:cTn id="114" dur="2000" fill="hold"/>
                                        <p:tgtEl>
                                          <p:spTgt spid="63"/>
                                        </p:tgtEl>
                                        <p:attrNameLst>
                                          <p:attrName>ppt_w</p:attrName>
                                        </p:attrNameLst>
                                      </p:cBhvr>
                                      <p:tavLst>
                                        <p:tav tm="0" fmla="#ppt_w*sin(2.5*pi*$)">
                                          <p:val>
                                            <p:fltVal val="0"/>
                                          </p:val>
                                        </p:tav>
                                        <p:tav tm="100000">
                                          <p:val>
                                            <p:fltVal val="1"/>
                                          </p:val>
                                        </p:tav>
                                      </p:tavLst>
                                    </p:anim>
                                    <p:anim calcmode="lin" valueType="num">
                                      <p:cBhvr>
                                        <p:cTn id="115" dur="2000" fill="hold"/>
                                        <p:tgtEl>
                                          <p:spTgt spid="63"/>
                                        </p:tgtEl>
                                        <p:attrNameLst>
                                          <p:attrName>ppt_h</p:attrName>
                                        </p:attrNameLst>
                                      </p:cBhvr>
                                      <p:tavLst>
                                        <p:tav tm="0">
                                          <p:val>
                                            <p:strVal val="#ppt_h"/>
                                          </p:val>
                                        </p:tav>
                                        <p:tav tm="100000">
                                          <p:val>
                                            <p:strVal val="#ppt_h"/>
                                          </p:val>
                                        </p:tav>
                                      </p:tavLst>
                                    </p:anim>
                                  </p:childTnLst>
                                </p:cTn>
                              </p:par>
                            </p:childTnLst>
                          </p:cTn>
                        </p:par>
                        <p:par>
                          <p:cTn id="116" fill="hold">
                            <p:stCondLst>
                              <p:cond delay="17750"/>
                            </p:stCondLst>
                            <p:childTnLst>
                              <p:par>
                                <p:cTn id="117" presetID="22" presetClass="entr" presetSubtype="2" fill="hold" nodeType="after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wipe(right)">
                                      <p:cBhvr>
                                        <p:cTn id="119" dur="500"/>
                                        <p:tgtEl>
                                          <p:spTgt spid="39"/>
                                        </p:tgtEl>
                                      </p:cBhvr>
                                    </p:animEffect>
                                  </p:childTnLst>
                                </p:cTn>
                              </p:par>
                            </p:childTnLst>
                          </p:cTn>
                        </p:par>
                        <p:par>
                          <p:cTn id="120" fill="hold">
                            <p:stCondLst>
                              <p:cond delay="18250"/>
                            </p:stCondLst>
                            <p:childTnLst>
                              <p:par>
                                <p:cTn id="121" presetID="22" presetClass="entr" presetSubtype="8"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Effect transition="in" filter="wipe(left)">
                                      <p:cBhvr>
                                        <p:cTn id="123" dur="500"/>
                                        <p:tgtEl>
                                          <p:spTgt spid="56"/>
                                        </p:tgtEl>
                                      </p:cBhvr>
                                    </p:animEffect>
                                  </p:childTnLst>
                                </p:cTn>
                              </p:par>
                            </p:childTnLst>
                          </p:cTn>
                        </p:par>
                        <p:par>
                          <p:cTn id="124" fill="hold">
                            <p:stCondLst>
                              <p:cond delay="18750"/>
                            </p:stCondLst>
                            <p:childTnLst>
                              <p:par>
                                <p:cTn id="125" presetID="53" presetClass="entr" presetSubtype="528" fill="hold" grpId="0" nodeType="afterEffect">
                                  <p:stCondLst>
                                    <p:cond delay="0"/>
                                  </p:stCondLst>
                                  <p:childTnLst>
                                    <p:set>
                                      <p:cBhvr>
                                        <p:cTn id="126" dur="1" fill="hold">
                                          <p:stCondLst>
                                            <p:cond delay="0"/>
                                          </p:stCondLst>
                                        </p:cTn>
                                        <p:tgtEl>
                                          <p:spTgt spid="25"/>
                                        </p:tgtEl>
                                        <p:attrNameLst>
                                          <p:attrName>style.visibility</p:attrName>
                                        </p:attrNameLst>
                                      </p:cBhvr>
                                      <p:to>
                                        <p:strVal val="visible"/>
                                      </p:to>
                                    </p:set>
                                    <p:anim calcmode="lin" valueType="num">
                                      <p:cBhvr>
                                        <p:cTn id="127" dur="500" fill="hold"/>
                                        <p:tgtEl>
                                          <p:spTgt spid="25"/>
                                        </p:tgtEl>
                                        <p:attrNameLst>
                                          <p:attrName>ppt_w</p:attrName>
                                        </p:attrNameLst>
                                      </p:cBhvr>
                                      <p:tavLst>
                                        <p:tav tm="0">
                                          <p:val>
                                            <p:fltVal val="0"/>
                                          </p:val>
                                        </p:tav>
                                        <p:tav tm="100000">
                                          <p:val>
                                            <p:strVal val="#ppt_w"/>
                                          </p:val>
                                        </p:tav>
                                      </p:tavLst>
                                    </p:anim>
                                    <p:anim calcmode="lin" valueType="num">
                                      <p:cBhvr>
                                        <p:cTn id="128" dur="500" fill="hold"/>
                                        <p:tgtEl>
                                          <p:spTgt spid="25"/>
                                        </p:tgtEl>
                                        <p:attrNameLst>
                                          <p:attrName>ppt_h</p:attrName>
                                        </p:attrNameLst>
                                      </p:cBhvr>
                                      <p:tavLst>
                                        <p:tav tm="0">
                                          <p:val>
                                            <p:fltVal val="0"/>
                                          </p:val>
                                        </p:tav>
                                        <p:tav tm="100000">
                                          <p:val>
                                            <p:strVal val="#ppt_h"/>
                                          </p:val>
                                        </p:tav>
                                      </p:tavLst>
                                    </p:anim>
                                    <p:animEffect transition="in" filter="fade">
                                      <p:cBhvr>
                                        <p:cTn id="129" dur="500"/>
                                        <p:tgtEl>
                                          <p:spTgt spid="25"/>
                                        </p:tgtEl>
                                      </p:cBhvr>
                                    </p:animEffect>
                                    <p:anim calcmode="lin" valueType="num">
                                      <p:cBhvr>
                                        <p:cTn id="130" dur="500" fill="hold"/>
                                        <p:tgtEl>
                                          <p:spTgt spid="25"/>
                                        </p:tgtEl>
                                        <p:attrNameLst>
                                          <p:attrName>ppt_x</p:attrName>
                                        </p:attrNameLst>
                                      </p:cBhvr>
                                      <p:tavLst>
                                        <p:tav tm="0">
                                          <p:val>
                                            <p:fltVal val="0.5"/>
                                          </p:val>
                                        </p:tav>
                                        <p:tav tm="100000">
                                          <p:val>
                                            <p:strVal val="#ppt_x"/>
                                          </p:val>
                                        </p:tav>
                                      </p:tavLst>
                                    </p:anim>
                                    <p:anim calcmode="lin" valueType="num">
                                      <p:cBhvr>
                                        <p:cTn id="131" dur="500" fill="hold"/>
                                        <p:tgtEl>
                                          <p:spTgt spid="25"/>
                                        </p:tgtEl>
                                        <p:attrNameLst>
                                          <p:attrName>ppt_y</p:attrName>
                                        </p:attrNameLst>
                                      </p:cBhvr>
                                      <p:tavLst>
                                        <p:tav tm="0">
                                          <p:val>
                                            <p:fltVal val="0.5"/>
                                          </p:val>
                                        </p:tav>
                                        <p:tav tm="100000">
                                          <p:val>
                                            <p:strVal val="#ppt_y"/>
                                          </p:val>
                                        </p:tav>
                                      </p:tavLst>
                                    </p:anim>
                                  </p:childTnLst>
                                </p:cTn>
                              </p:par>
                            </p:childTnLst>
                          </p:cTn>
                        </p:par>
                        <p:par>
                          <p:cTn id="132" fill="hold">
                            <p:stCondLst>
                              <p:cond delay="19250"/>
                            </p:stCondLst>
                            <p:childTnLst>
                              <p:par>
                                <p:cTn id="133" presetID="45"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2000"/>
                                        <p:tgtEl>
                                          <p:spTgt spid="62"/>
                                        </p:tgtEl>
                                      </p:cBhvr>
                                    </p:animEffect>
                                    <p:anim calcmode="lin" valueType="num">
                                      <p:cBhvr>
                                        <p:cTn id="136" dur="2000" fill="hold"/>
                                        <p:tgtEl>
                                          <p:spTgt spid="62"/>
                                        </p:tgtEl>
                                        <p:attrNameLst>
                                          <p:attrName>ppt_w</p:attrName>
                                        </p:attrNameLst>
                                      </p:cBhvr>
                                      <p:tavLst>
                                        <p:tav tm="0" fmla="#ppt_w*sin(2.5*pi*$)">
                                          <p:val>
                                            <p:fltVal val="0"/>
                                          </p:val>
                                        </p:tav>
                                        <p:tav tm="100000">
                                          <p:val>
                                            <p:fltVal val="1"/>
                                          </p:val>
                                        </p:tav>
                                      </p:tavLst>
                                    </p:anim>
                                    <p:anim calcmode="lin" valueType="num">
                                      <p:cBhvr>
                                        <p:cTn id="137" dur="2000" fill="hold"/>
                                        <p:tgtEl>
                                          <p:spTgt spid="62"/>
                                        </p:tgtEl>
                                        <p:attrNameLst>
                                          <p:attrName>ppt_h</p:attrName>
                                        </p:attrNameLst>
                                      </p:cBhvr>
                                      <p:tavLst>
                                        <p:tav tm="0">
                                          <p:val>
                                            <p:strVal val="#ppt_h"/>
                                          </p:val>
                                        </p:tav>
                                        <p:tav tm="100000">
                                          <p:val>
                                            <p:strVal val="#ppt_h"/>
                                          </p:val>
                                        </p:tav>
                                      </p:tavLst>
                                    </p:anim>
                                  </p:childTnLst>
                                </p:cTn>
                              </p:par>
                            </p:childTnLst>
                          </p:cTn>
                        </p:par>
                        <p:par>
                          <p:cTn id="138" fill="hold">
                            <p:stCondLst>
                              <p:cond delay="21250"/>
                            </p:stCondLst>
                            <p:childTnLst>
                              <p:par>
                                <p:cTn id="139" presetID="22" presetClass="entr" presetSubtype="2" fill="hold" nodeType="afterEffect">
                                  <p:stCondLst>
                                    <p:cond delay="0"/>
                                  </p:stCondLst>
                                  <p:childTnLst>
                                    <p:set>
                                      <p:cBhvr>
                                        <p:cTn id="140" dur="1" fill="hold">
                                          <p:stCondLst>
                                            <p:cond delay="0"/>
                                          </p:stCondLst>
                                        </p:cTn>
                                        <p:tgtEl>
                                          <p:spTgt spid="46"/>
                                        </p:tgtEl>
                                        <p:attrNameLst>
                                          <p:attrName>style.visibility</p:attrName>
                                        </p:attrNameLst>
                                      </p:cBhvr>
                                      <p:to>
                                        <p:strVal val="visible"/>
                                      </p:to>
                                    </p:set>
                                    <p:animEffect transition="in" filter="wipe(right)">
                                      <p:cBhvr>
                                        <p:cTn id="141" dur="500"/>
                                        <p:tgtEl>
                                          <p:spTgt spid="46"/>
                                        </p:tgtEl>
                                      </p:cBhvr>
                                    </p:animEffect>
                                  </p:childTnLst>
                                </p:cTn>
                              </p:par>
                            </p:childTnLst>
                          </p:cTn>
                        </p:par>
                        <p:par>
                          <p:cTn id="142" fill="hold">
                            <p:stCondLst>
                              <p:cond delay="21750"/>
                            </p:stCondLst>
                            <p:childTnLst>
                              <p:par>
                                <p:cTn id="143" presetID="22" presetClass="entr" presetSubtype="8" fill="hold" grpId="0" nodeType="afterEffect">
                                  <p:stCondLst>
                                    <p:cond delay="0"/>
                                  </p:stCondLst>
                                  <p:childTnLst>
                                    <p:set>
                                      <p:cBhvr>
                                        <p:cTn id="144" dur="1" fill="hold">
                                          <p:stCondLst>
                                            <p:cond delay="0"/>
                                          </p:stCondLst>
                                        </p:cTn>
                                        <p:tgtEl>
                                          <p:spTgt spid="55"/>
                                        </p:tgtEl>
                                        <p:attrNameLst>
                                          <p:attrName>style.visibility</p:attrName>
                                        </p:attrNameLst>
                                      </p:cBhvr>
                                      <p:to>
                                        <p:strVal val="visible"/>
                                      </p:to>
                                    </p:set>
                                    <p:animEffect transition="in" filter="wipe(left)">
                                      <p:cBhvr>
                                        <p:cTn id="14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animBg="1"/>
      <p:bldP spid="22" grpId="0" animBg="1"/>
      <p:bldP spid="23" grpId="0" animBg="1"/>
      <p:bldP spid="24" grpId="0" animBg="1"/>
      <p:bldP spid="25" grpId="0" animBg="1"/>
      <p:bldP spid="26" grpId="0" animBg="1"/>
      <p:bldP spid="51" grpId="0"/>
      <p:bldP spid="53" grpId="0"/>
      <p:bldP spid="54" grpId="0"/>
      <p:bldP spid="55" grpId="0"/>
      <p:bldP spid="56" grpId="0"/>
      <p:bldP spid="57" grpId="0"/>
      <p:bldP spid="58" grpId="0" animBg="1"/>
      <p:bldP spid="59" grpId="0" animBg="1"/>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2016-11-16T22:40:33Z</dcterms:modified>
</cp:coreProperties>
</file>