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61741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23000" y="4510547"/>
            <a:ext cx="663964" cy="379656"/>
          </a:xfrm>
          <a:prstGeom prst="rect">
            <a:avLst/>
          </a:prstGeom>
          <a:noFill/>
        </p:spPr>
        <p:txBody>
          <a:bodyPr wrap="none" rtlCol="0">
            <a:spAutoFit/>
          </a:bodyPr>
          <a:lstStyle/>
          <a:p>
            <a:pPr algn="ctr"/>
            <a:r>
              <a:rPr lang="en-US" sz="1867" b="1" dirty="0">
                <a:solidFill>
                  <a:srgbClr val="44D7FB"/>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277561" y="4137484"/>
            <a:ext cx="663964" cy="379656"/>
          </a:xfrm>
          <a:prstGeom prst="rect">
            <a:avLst/>
          </a:prstGeom>
          <a:noFill/>
        </p:spPr>
        <p:txBody>
          <a:bodyPr wrap="none" rtlCol="0">
            <a:spAutoFit/>
          </a:bodyPr>
          <a:lstStyle/>
          <a:p>
            <a:pPr algn="ctr"/>
            <a:r>
              <a:rPr lang="en-US" sz="1867" b="1" dirty="0">
                <a:solidFill>
                  <a:srgbClr val="36B8E3"/>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31053" y="3567212"/>
            <a:ext cx="663964" cy="379656"/>
          </a:xfrm>
          <a:prstGeom prst="rect">
            <a:avLst/>
          </a:prstGeom>
          <a:noFill/>
        </p:spPr>
        <p:txBody>
          <a:bodyPr wrap="none" rtlCol="0">
            <a:spAutoFit/>
          </a:bodyPr>
          <a:lstStyle/>
          <a:p>
            <a:pPr algn="ctr"/>
            <a:r>
              <a:rPr lang="en-US" sz="1867" b="1" dirty="0">
                <a:solidFill>
                  <a:srgbClr val="239BD3"/>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584545" y="3285356"/>
            <a:ext cx="663964" cy="379656"/>
          </a:xfrm>
          <a:prstGeom prst="rect">
            <a:avLst/>
          </a:prstGeom>
          <a:noFill/>
        </p:spPr>
        <p:txBody>
          <a:bodyPr wrap="none" rtlCol="0">
            <a:spAutoFit/>
          </a:bodyPr>
          <a:lstStyle/>
          <a:p>
            <a:pPr algn="ctr"/>
            <a:r>
              <a:rPr lang="en-US" sz="1867" b="1" dirty="0">
                <a:solidFill>
                  <a:srgbClr val="157EBF"/>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38037" y="2803575"/>
            <a:ext cx="663964" cy="379656"/>
          </a:xfrm>
          <a:prstGeom prst="rect">
            <a:avLst/>
          </a:prstGeom>
          <a:noFill/>
        </p:spPr>
        <p:txBody>
          <a:bodyPr wrap="none" rtlCol="0">
            <a:spAutoFit/>
          </a:bodyPr>
          <a:lstStyle/>
          <a:p>
            <a:pPr algn="ctr"/>
            <a:r>
              <a:rPr lang="en-US" sz="1867" b="1" dirty="0">
                <a:solidFill>
                  <a:srgbClr val="0967B9"/>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891531" y="2256247"/>
            <a:ext cx="663964" cy="379656"/>
          </a:xfrm>
          <a:prstGeom prst="rect">
            <a:avLst/>
          </a:prstGeom>
          <a:noFill/>
        </p:spPr>
        <p:txBody>
          <a:bodyPr wrap="none" rtlCol="0">
            <a:spAutoFit/>
          </a:bodyPr>
          <a:lstStyle/>
          <a:p>
            <a:pPr algn="ctr"/>
            <a:r>
              <a:rPr lang="en-US" sz="1867" b="1" dirty="0">
                <a:solidFill>
                  <a:srgbClr val="0050AA"/>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2819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2016-11-16T22:39:41Z</dcterms:modified>
</cp:coreProperties>
</file>