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98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310498"/>
            <a:ext cx="1238251" cy="1371601"/>
            <a:chOff x="5403850" y="2404837"/>
            <a:chExt cx="928688" cy="1028701"/>
          </a:xfrm>
          <a:solidFill>
            <a:srgbClr val="0050AA"/>
          </a:solidFill>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1E6EC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00328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899865"/>
            <a:ext cx="1073151" cy="2163233"/>
            <a:chOff x="4824412" y="2096862"/>
            <a:chExt cx="804863" cy="1622425"/>
          </a:xfrm>
          <a:solidFill>
            <a:srgbClr val="0967B9"/>
          </a:solidFill>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2785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00499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310498"/>
            <a:ext cx="1244601" cy="1371601"/>
            <a:chOff x="2811462" y="2404837"/>
            <a:chExt cx="933451" cy="1028701"/>
          </a:xfrm>
          <a:solidFill>
            <a:srgbClr val="36B8E3"/>
          </a:solidFill>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54D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899865"/>
            <a:ext cx="1073151" cy="2163233"/>
            <a:chOff x="3519487" y="2096862"/>
            <a:chExt cx="804863" cy="1622425"/>
          </a:xfrm>
          <a:solidFill>
            <a:srgbClr val="239BD3"/>
          </a:solidFill>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41B9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69"/>
          <p:cNvGrpSpPr/>
          <p:nvPr/>
        </p:nvGrpSpPr>
        <p:grpSpPr>
          <a:xfrm>
            <a:off x="5609168" y="1482880"/>
            <a:ext cx="948267" cy="3014133"/>
            <a:chOff x="4206876" y="1784124"/>
            <a:chExt cx="711200" cy="2260600"/>
          </a:xfrm>
          <a:solidFill>
            <a:srgbClr val="157EBF"/>
          </a:solidFill>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339C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4138748"/>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943993"/>
            <a:ext cx="2623176" cy="1618928"/>
            <a:chOff x="1879600" y="3095483"/>
            <a:chExt cx="4564985" cy="972255"/>
          </a:xfrm>
        </p:grpSpPr>
        <p:sp>
          <p:nvSpPr>
            <p:cNvPr id="54" name="Text Box 10"/>
            <p:cNvSpPr txBox="1">
              <a:spLocks noChangeArrowheads="1"/>
            </p:cNvSpPr>
            <p:nvPr/>
          </p:nvSpPr>
          <p:spPr bwMode="auto">
            <a:xfrm>
              <a:off x="1879600" y="3365358"/>
              <a:ext cx="4564985" cy="702380"/>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95483"/>
              <a:ext cx="3182571" cy="203320"/>
            </a:xfrm>
            <a:prstGeom prst="rect">
              <a:avLst/>
            </a:prstGeom>
            <a:solidFill>
              <a:srgbClr val="0050A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2" name="Group 61"/>
          <p:cNvGrpSpPr/>
          <p:nvPr/>
        </p:nvGrpSpPr>
        <p:grpSpPr>
          <a:xfrm>
            <a:off x="646910" y="2249672"/>
            <a:ext cx="2623176" cy="1618927"/>
            <a:chOff x="1879600" y="3095483"/>
            <a:chExt cx="4564985" cy="972254"/>
          </a:xfrm>
        </p:grpSpPr>
        <p:sp>
          <p:nvSpPr>
            <p:cNvPr id="63" name="Text Box 10"/>
            <p:cNvSpPr txBox="1">
              <a:spLocks noChangeArrowheads="1"/>
            </p:cNvSpPr>
            <p:nvPr/>
          </p:nvSpPr>
          <p:spPr bwMode="auto">
            <a:xfrm>
              <a:off x="1879600" y="3365357"/>
              <a:ext cx="4564985" cy="702380"/>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95483"/>
              <a:ext cx="3182571" cy="203320"/>
            </a:xfrm>
            <a:prstGeom prst="rect">
              <a:avLst/>
            </a:prstGeom>
            <a:solidFill>
              <a:srgbClr val="36B8E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5" name="Group 64"/>
          <p:cNvGrpSpPr/>
          <p:nvPr/>
        </p:nvGrpSpPr>
        <p:grpSpPr>
          <a:xfrm>
            <a:off x="5001541" y="5078991"/>
            <a:ext cx="2623176" cy="1618925"/>
            <a:chOff x="1879600" y="3095483"/>
            <a:chExt cx="4564985" cy="972253"/>
          </a:xfrm>
        </p:grpSpPr>
        <p:sp>
          <p:nvSpPr>
            <p:cNvPr id="66"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95483"/>
              <a:ext cx="3182571" cy="203320"/>
            </a:xfrm>
            <a:prstGeom prst="rect">
              <a:avLst/>
            </a:prstGeom>
            <a:solidFill>
              <a:srgbClr val="157E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8856907" y="4878421"/>
            <a:ext cx="2623176" cy="1618925"/>
            <a:chOff x="1879600" y="3095483"/>
            <a:chExt cx="4564985" cy="972253"/>
          </a:xfrm>
        </p:grpSpPr>
        <p:sp>
          <p:nvSpPr>
            <p:cNvPr id="74" name="Text Box 10"/>
            <p:cNvSpPr txBox="1">
              <a:spLocks noChangeArrowheads="1"/>
            </p:cNvSpPr>
            <p:nvPr/>
          </p:nvSpPr>
          <p:spPr bwMode="auto">
            <a:xfrm>
              <a:off x="1879600" y="3365357"/>
              <a:ext cx="4564985" cy="70237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95483"/>
              <a:ext cx="3182571" cy="203320"/>
            </a:xfrm>
            <a:prstGeom prst="rect">
              <a:avLst/>
            </a:prstGeom>
            <a:solidFill>
              <a:srgbClr val="0967B9"/>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1118281" y="4890094"/>
            <a:ext cx="2623176" cy="1618927"/>
            <a:chOff x="1879600" y="3095483"/>
            <a:chExt cx="4564985" cy="972254"/>
          </a:xfrm>
        </p:grpSpPr>
        <p:sp>
          <p:nvSpPr>
            <p:cNvPr id="77" name="Text Box 10"/>
            <p:cNvSpPr txBox="1">
              <a:spLocks noChangeArrowheads="1"/>
            </p:cNvSpPr>
            <p:nvPr/>
          </p:nvSpPr>
          <p:spPr bwMode="auto">
            <a:xfrm>
              <a:off x="1879600" y="3365357"/>
              <a:ext cx="4564985" cy="702380"/>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95483"/>
              <a:ext cx="3182571" cy="203320"/>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9" name="Group 81"/>
          <p:cNvGrpSpPr/>
          <p:nvPr/>
        </p:nvGrpSpPr>
        <p:grpSpPr>
          <a:xfrm rot="8196604" flipH="1" flipV="1">
            <a:off x="8183709" y="1887734"/>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4138748"/>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811791"/>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773460"/>
            <a:ext cx="365760"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717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00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50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2016-11-16T22:35:06Z</dcterms:modified>
</cp:coreProperties>
</file>