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158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58067" cy="2721681"/>
            <a:chOff x="3386138" y="2149475"/>
            <a:chExt cx="2368550" cy="1484313"/>
          </a:xfrm>
          <a:solidFill>
            <a:srgbClr val="157EBF"/>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016A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01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36B8E3"/>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22A4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36B8E3"/>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157EBF"/>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36B8E3"/>
                  </a:solidFill>
                  <a:latin typeface="Candara" panose="020E0502030303020204" pitchFamily="34" charset="0"/>
                  <a:ea typeface="Roboto Light" panose="02000000000000000000" pitchFamily="2" charset="0"/>
                </a:rPr>
                <a:t>Bullet Title</a:t>
              </a:r>
              <a:endParaRPr lang="ru-RU" sz="1600" b="1" dirty="0">
                <a:solidFill>
                  <a:srgbClr val="36B8E3"/>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157EBF"/>
                  </a:solidFill>
                  <a:latin typeface="Candara" panose="020E0502030303020204" pitchFamily="34" charset="0"/>
                  <a:ea typeface="Roboto Light" panose="02000000000000000000" pitchFamily="2" charset="0"/>
                </a:rPr>
                <a:t>Bullet Title</a:t>
              </a:r>
              <a:endParaRPr lang="ru-RU" sz="1600" b="1" dirty="0">
                <a:solidFill>
                  <a:srgbClr val="157EBF"/>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896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2016-11-16T22:32:21Z</dcterms:modified>
</cp:coreProperties>
</file>