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307840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bg1"/>
          </a:solidFill>
          <a:ln w="63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rgbClr val="56595E"/>
                </a:solidFill>
                <a:latin typeface="Candara" panose="020E0502030303020204" pitchFamily="34" charset="0"/>
                <a:ea typeface="Roboto Light" panose="02000000000000000000" pitchFamily="2" charset="0"/>
              </a:rPr>
              <a:t>LOREM IPSUM</a:t>
            </a:r>
            <a:endParaRPr lang="ru-RU" b="1" dirty="0">
              <a:solidFill>
                <a:srgbClr val="56595E"/>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9" b="289"/>
          <a:stretch>
            <a:fillRect/>
          </a:stretch>
        </p:blipFill>
        <p:spPr>
          <a:xfrm>
            <a:off x="823913" y="1951038"/>
            <a:ext cx="329406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44D7FB"/>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239BD3"/>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0967B9"/>
          </a:solidFill>
          <a:ln w="190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D7F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239B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0967B9"/>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614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1291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2016-11-16T22:31:24Z</dcterms:modified>
</cp:coreProperties>
</file>