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78085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44D7FB"/>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239BD3"/>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0967B9"/>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44D7FB"/>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814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2016-11-16T22:27:05Z</dcterms:modified>
</cp:coreProperties>
</file>