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eam.">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31" name="Rectangle 30"/>
          <p:cNvSpPr/>
          <p:nvPr userDrawn="1"/>
        </p:nvSpPr>
        <p:spPr bwMode="auto">
          <a:xfrm>
            <a:off x="0" y="883227"/>
            <a:ext cx="12192000" cy="5617591"/>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3" name="Arc 82"/>
          <p:cNvSpPr/>
          <p:nvPr userDrawn="1"/>
        </p:nvSpPr>
        <p:spPr>
          <a:xfrm flipH="1">
            <a:off x="1243657" y="1822435"/>
            <a:ext cx="2921000" cy="2921005"/>
          </a:xfrm>
          <a:prstGeom prst="arc">
            <a:avLst>
              <a:gd name="adj1" fmla="val 8340836"/>
              <a:gd name="adj2" fmla="val 10053331"/>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userDrawn="1"/>
        </p:nvSpPr>
        <p:spPr>
          <a:xfrm flipH="1">
            <a:off x="1218023" y="1797384"/>
            <a:ext cx="2921000" cy="2921005"/>
          </a:xfrm>
          <a:prstGeom prst="arc">
            <a:avLst>
              <a:gd name="adj1" fmla="val 11668510"/>
              <a:gd name="adj2" fmla="val 13280429"/>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3" name="Oval 11"/>
          <p:cNvSpPr>
            <a:spLocks noChangeArrowheads="1"/>
          </p:cNvSpPr>
          <p:nvPr userDrawn="1"/>
        </p:nvSpPr>
        <p:spPr bwMode="auto">
          <a:xfrm>
            <a:off x="3229212" y="4127862"/>
            <a:ext cx="685995" cy="682752"/>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12"/>
          <p:cNvSpPr>
            <a:spLocks noChangeArrowheads="1"/>
          </p:cNvSpPr>
          <p:nvPr userDrawn="1"/>
        </p:nvSpPr>
        <p:spPr bwMode="auto">
          <a:xfrm>
            <a:off x="3862931" y="2896349"/>
            <a:ext cx="685995"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Text Placeholder 3"/>
          <p:cNvSpPr>
            <a:spLocks noGrp="1"/>
          </p:cNvSpPr>
          <p:nvPr>
            <p:ph type="body" sz="half" idx="35"/>
          </p:nvPr>
        </p:nvSpPr>
        <p:spPr>
          <a:xfrm>
            <a:off x="1547554" y="2956648"/>
            <a:ext cx="2287571" cy="1146048"/>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96" name="Text Placeholder 3"/>
          <p:cNvSpPr>
            <a:spLocks noGrp="1"/>
          </p:cNvSpPr>
          <p:nvPr>
            <p:ph type="body" sz="half" idx="37"/>
          </p:nvPr>
        </p:nvSpPr>
        <p:spPr>
          <a:xfrm>
            <a:off x="1648607" y="2618088"/>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00" name="Text Placeholder 3"/>
          <p:cNvSpPr>
            <a:spLocks noGrp="1"/>
          </p:cNvSpPr>
          <p:nvPr>
            <p:ph type="body" sz="half" idx="41" hasCustomPrompt="1"/>
          </p:nvPr>
        </p:nvSpPr>
        <p:spPr>
          <a:xfrm>
            <a:off x="3319942" y="1802027"/>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1" name="Text Placeholder 3"/>
          <p:cNvSpPr>
            <a:spLocks noGrp="1"/>
          </p:cNvSpPr>
          <p:nvPr>
            <p:ph type="body" sz="half" idx="42" hasCustomPrompt="1"/>
          </p:nvPr>
        </p:nvSpPr>
        <p:spPr>
          <a:xfrm>
            <a:off x="3956158" y="3016488"/>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2" name="Text Placeholder 3"/>
          <p:cNvSpPr>
            <a:spLocks noGrp="1"/>
          </p:cNvSpPr>
          <p:nvPr>
            <p:ph type="body" sz="half" idx="43" hasCustomPrompt="1"/>
          </p:nvPr>
        </p:nvSpPr>
        <p:spPr>
          <a:xfrm>
            <a:off x="3295927" y="4260971"/>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cxnSp>
        <p:nvCxnSpPr>
          <p:cNvPr id="103" name="Straight Connector 102"/>
          <p:cNvCxnSpPr>
            <a:stCxn id="112" idx="2"/>
            <a:endCxn id="92" idx="6"/>
          </p:cNvCxnSpPr>
          <p:nvPr userDrawn="1"/>
        </p:nvCxnSpPr>
        <p:spPr>
          <a:xfrm flipH="1" flipV="1">
            <a:off x="3915207" y="2007835"/>
            <a:ext cx="1542649" cy="48475"/>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113" idx="2"/>
            <a:endCxn id="94" idx="6"/>
          </p:cNvCxnSpPr>
          <p:nvPr userDrawn="1"/>
        </p:nvCxnSpPr>
        <p:spPr>
          <a:xfrm flipH="1" flipV="1">
            <a:off x="4548926" y="3239348"/>
            <a:ext cx="2122051" cy="561517"/>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14" idx="1"/>
            <a:endCxn id="93" idx="6"/>
          </p:cNvCxnSpPr>
          <p:nvPr userDrawn="1"/>
        </p:nvCxnSpPr>
        <p:spPr>
          <a:xfrm flipH="1" flipV="1">
            <a:off x="3915207" y="4469238"/>
            <a:ext cx="1520142" cy="483380"/>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2" name="Picture Placeholder 7"/>
          <p:cNvSpPr>
            <a:spLocks noGrp="1" noChangeAspect="1"/>
          </p:cNvSpPr>
          <p:nvPr>
            <p:ph type="pic" sz="quarter" idx="53" hasCustomPrompt="1"/>
          </p:nvPr>
        </p:nvSpPr>
        <p:spPr>
          <a:xfrm>
            <a:off x="5457856" y="1256210"/>
            <a:ext cx="1600200" cy="1600200"/>
          </a:xfrm>
          <a:prstGeom prst="ellipse">
            <a:avLst/>
          </a:prstGeom>
          <a:ln w="28575">
            <a:solidFill>
              <a:schemeClr val="accent1"/>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3" name="Picture Placeholder 7"/>
          <p:cNvSpPr>
            <a:spLocks noGrp="1" noChangeAspect="1"/>
          </p:cNvSpPr>
          <p:nvPr>
            <p:ph type="pic" sz="quarter" idx="54" hasCustomPrompt="1"/>
          </p:nvPr>
        </p:nvSpPr>
        <p:spPr>
          <a:xfrm>
            <a:off x="6670977" y="3000765"/>
            <a:ext cx="1600200" cy="1600200"/>
          </a:xfrm>
          <a:prstGeom prst="ellipse">
            <a:avLst/>
          </a:prstGeom>
          <a:ln w="28575">
            <a:solidFill>
              <a:schemeClr val="accent2"/>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4" name="Picture Placeholder 7"/>
          <p:cNvSpPr>
            <a:spLocks noGrp="1" noChangeAspect="1"/>
          </p:cNvSpPr>
          <p:nvPr>
            <p:ph type="pic" sz="quarter" idx="55" hasCustomPrompt="1"/>
          </p:nvPr>
        </p:nvSpPr>
        <p:spPr>
          <a:xfrm>
            <a:off x="5201005" y="4718274"/>
            <a:ext cx="1600200" cy="1600200"/>
          </a:xfrm>
          <a:prstGeom prst="ellipse">
            <a:avLst/>
          </a:prstGeom>
          <a:ln w="28575">
            <a:solidFill>
              <a:schemeClr val="accent3"/>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5" name="Text Placeholder 3"/>
          <p:cNvSpPr>
            <a:spLocks noGrp="1"/>
          </p:cNvSpPr>
          <p:nvPr>
            <p:ph type="body" sz="half" idx="56"/>
          </p:nvPr>
        </p:nvSpPr>
        <p:spPr>
          <a:xfrm>
            <a:off x="7570558" y="1855702"/>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6" name="Text Placeholder 3"/>
          <p:cNvSpPr>
            <a:spLocks noGrp="1"/>
          </p:cNvSpPr>
          <p:nvPr>
            <p:ph type="body" sz="half" idx="57"/>
          </p:nvPr>
        </p:nvSpPr>
        <p:spPr>
          <a:xfrm>
            <a:off x="7567591" y="1525240"/>
            <a:ext cx="1805472" cy="257040"/>
          </a:xfrm>
          <a:prstGeom prst="rect">
            <a:avLst/>
          </a:prstGeom>
        </p:spPr>
        <p:txBody>
          <a:bodyPr wrap="none" lIns="0" tIns="0" rIns="0" bIns="0" anchor="ctr">
            <a:noAutofit/>
          </a:bodyPr>
          <a:lstStyle>
            <a:lvl1pPr marL="0" indent="0" algn="l">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17" name="Text Placeholder 3"/>
          <p:cNvSpPr>
            <a:spLocks noGrp="1"/>
          </p:cNvSpPr>
          <p:nvPr>
            <p:ph type="body" sz="half" idx="58"/>
          </p:nvPr>
        </p:nvSpPr>
        <p:spPr>
          <a:xfrm>
            <a:off x="8600709" y="3638141"/>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8" name="Text Placeholder 3"/>
          <p:cNvSpPr>
            <a:spLocks noGrp="1"/>
          </p:cNvSpPr>
          <p:nvPr>
            <p:ph type="body" sz="half" idx="59"/>
          </p:nvPr>
        </p:nvSpPr>
        <p:spPr>
          <a:xfrm>
            <a:off x="8597742" y="3307679"/>
            <a:ext cx="1805472" cy="257040"/>
          </a:xfrm>
          <a:prstGeom prst="rect">
            <a:avLst/>
          </a:prstGeom>
        </p:spPr>
        <p:txBody>
          <a:bodyPr wrap="none" lIns="0" tIns="0" rIns="0" bIns="0" anchor="ctr">
            <a:noAutofit/>
          </a:bodyPr>
          <a:lstStyle>
            <a:lvl1pPr marL="0" indent="0" algn="l">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21" name="Text Placeholder 3"/>
          <p:cNvSpPr>
            <a:spLocks noGrp="1"/>
          </p:cNvSpPr>
          <p:nvPr>
            <p:ph type="body" sz="half" idx="60"/>
          </p:nvPr>
        </p:nvSpPr>
        <p:spPr>
          <a:xfrm>
            <a:off x="7352991" y="5453383"/>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22" name="Text Placeholder 3"/>
          <p:cNvSpPr>
            <a:spLocks noGrp="1"/>
          </p:cNvSpPr>
          <p:nvPr>
            <p:ph type="body" sz="half" idx="61"/>
          </p:nvPr>
        </p:nvSpPr>
        <p:spPr>
          <a:xfrm>
            <a:off x="7350024" y="5122921"/>
            <a:ext cx="1805472" cy="257040"/>
          </a:xfrm>
          <a:prstGeom prst="rect">
            <a:avLst/>
          </a:prstGeom>
        </p:spPr>
        <p:txBody>
          <a:bodyPr wrap="none" lIns="0" tIns="0" rIns="0" bIns="0" anchor="ctr">
            <a:noAutofit/>
          </a:bodyPr>
          <a:lstStyle>
            <a:lvl1pPr marL="0" indent="0" algn="l">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87" name="Arc 86"/>
          <p:cNvSpPr/>
          <p:nvPr userDrawn="1"/>
        </p:nvSpPr>
        <p:spPr>
          <a:xfrm flipH="1">
            <a:off x="1230840" y="1797269"/>
            <a:ext cx="2921000" cy="2921005"/>
          </a:xfrm>
          <a:prstGeom prst="arc">
            <a:avLst>
              <a:gd name="adj1" fmla="val 14838961"/>
              <a:gd name="adj2" fmla="val 6766387"/>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2" name="Oval 7"/>
          <p:cNvSpPr>
            <a:spLocks noChangeArrowheads="1"/>
          </p:cNvSpPr>
          <p:nvPr userDrawn="1"/>
        </p:nvSpPr>
        <p:spPr bwMode="auto">
          <a:xfrm>
            <a:off x="3229212" y="1664836"/>
            <a:ext cx="685995"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1894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500"/>
                                        <p:tgtEl>
                                          <p:spTgt spid="31"/>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p:cTn id="11" dur="500" fill="hold"/>
                                        <p:tgtEl>
                                          <p:spTgt spid="92"/>
                                        </p:tgtEl>
                                        <p:attrNameLst>
                                          <p:attrName>ppt_w</p:attrName>
                                        </p:attrNameLst>
                                      </p:cBhvr>
                                      <p:tavLst>
                                        <p:tav tm="0">
                                          <p:val>
                                            <p:fltVal val="0"/>
                                          </p:val>
                                        </p:tav>
                                        <p:tav tm="100000">
                                          <p:val>
                                            <p:strVal val="#ppt_w"/>
                                          </p:val>
                                        </p:tav>
                                      </p:tavLst>
                                    </p:anim>
                                    <p:anim calcmode="lin" valueType="num">
                                      <p:cBhvr>
                                        <p:cTn id="12" dur="500" fill="hold"/>
                                        <p:tgtEl>
                                          <p:spTgt spid="92"/>
                                        </p:tgtEl>
                                        <p:attrNameLst>
                                          <p:attrName>ppt_h</p:attrName>
                                        </p:attrNameLst>
                                      </p:cBhvr>
                                      <p:tavLst>
                                        <p:tav tm="0">
                                          <p:val>
                                            <p:fltVal val="0"/>
                                          </p:val>
                                        </p:tav>
                                        <p:tav tm="100000">
                                          <p:val>
                                            <p:strVal val="#ppt_h"/>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00">
                                            <p:txEl>
                                              <p:pRg st="0" end="0"/>
                                            </p:txEl>
                                          </p:spTgt>
                                        </p:tgtEl>
                                        <p:attrNameLst>
                                          <p:attrName>style.visibility</p:attrName>
                                        </p:attrNameLst>
                                      </p:cBhvr>
                                      <p:to>
                                        <p:strVal val="visible"/>
                                      </p:to>
                                    </p:set>
                                    <p:animEffect transition="in" filter="fade">
                                      <p:cBhvr>
                                        <p:cTn id="15" dur="500"/>
                                        <p:tgtEl>
                                          <p:spTgt spid="100">
                                            <p:txEl>
                                              <p:pRg st="0" end="0"/>
                                            </p:txEl>
                                          </p:spTgt>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03"/>
                                        </p:tgtEl>
                                        <p:attrNameLst>
                                          <p:attrName>style.visibility</p:attrName>
                                        </p:attrNameLst>
                                      </p:cBhvr>
                                      <p:to>
                                        <p:strVal val="visible"/>
                                      </p:to>
                                    </p:set>
                                    <p:animEffect transition="in" filter="wipe(left)">
                                      <p:cBhvr>
                                        <p:cTn id="19" dur="500"/>
                                        <p:tgtEl>
                                          <p:spTgt spid="103"/>
                                        </p:tgtEl>
                                      </p:cBhvr>
                                    </p:animEffect>
                                  </p:childTnLst>
                                </p:cTn>
                              </p:par>
                              <p:par>
                                <p:cTn id="20" presetID="23" presetClass="entr" presetSubtype="16" fill="hold" grpId="0" nodeType="withEffect">
                                  <p:stCondLst>
                                    <p:cond delay="0"/>
                                  </p:stCondLst>
                                  <p:childTnLst>
                                    <p:set>
                                      <p:cBhvr>
                                        <p:cTn id="21" dur="1" fill="hold">
                                          <p:stCondLst>
                                            <p:cond delay="0"/>
                                          </p:stCondLst>
                                        </p:cTn>
                                        <p:tgtEl>
                                          <p:spTgt spid="112"/>
                                        </p:tgtEl>
                                        <p:attrNameLst>
                                          <p:attrName>style.visibility</p:attrName>
                                        </p:attrNameLst>
                                      </p:cBhvr>
                                      <p:to>
                                        <p:strVal val="visible"/>
                                      </p:to>
                                    </p:set>
                                    <p:anim calcmode="lin" valueType="num">
                                      <p:cBhvr>
                                        <p:cTn id="22" dur="500" fill="hold"/>
                                        <p:tgtEl>
                                          <p:spTgt spid="112"/>
                                        </p:tgtEl>
                                        <p:attrNameLst>
                                          <p:attrName>ppt_w</p:attrName>
                                        </p:attrNameLst>
                                      </p:cBhvr>
                                      <p:tavLst>
                                        <p:tav tm="0">
                                          <p:val>
                                            <p:fltVal val="0"/>
                                          </p:val>
                                        </p:tav>
                                        <p:tav tm="100000">
                                          <p:val>
                                            <p:strVal val="#ppt_w"/>
                                          </p:val>
                                        </p:tav>
                                      </p:tavLst>
                                    </p:anim>
                                    <p:anim calcmode="lin" valueType="num">
                                      <p:cBhvr>
                                        <p:cTn id="23" dur="500" fill="hold"/>
                                        <p:tgtEl>
                                          <p:spTgt spid="112"/>
                                        </p:tgtEl>
                                        <p:attrNameLst>
                                          <p:attrName>ppt_h</p:attrName>
                                        </p:attrNameLst>
                                      </p:cBhvr>
                                      <p:tavLst>
                                        <p:tav tm="0">
                                          <p:val>
                                            <p:fltVal val="0"/>
                                          </p:val>
                                        </p:tav>
                                        <p:tav tm="100000">
                                          <p:val>
                                            <p:strVal val="#ppt_h"/>
                                          </p:val>
                                        </p:tav>
                                      </p:tavLst>
                                    </p:anim>
                                  </p:childTnLst>
                                </p:cTn>
                              </p:par>
                            </p:childTnLst>
                          </p:cTn>
                        </p:par>
                        <p:par>
                          <p:cTn id="24" fill="hold">
                            <p:stCondLst>
                              <p:cond delay="1500"/>
                            </p:stCondLst>
                            <p:childTnLst>
                              <p:par>
                                <p:cTn id="25" presetID="10" presetClass="entr" presetSubtype="0" fill="hold" grpId="0" nodeType="afterEffect" nodePh="1">
                                  <p:stCondLst>
                                    <p:cond delay="0"/>
                                  </p:stCondLst>
                                  <p:endCondLst>
                                    <p:cond evt="begin" delay="0">
                                      <p:tn val="25"/>
                                    </p:cond>
                                  </p:endCondLst>
                                  <p:childTnLst>
                                    <p:set>
                                      <p:cBhvr>
                                        <p:cTn id="26" dur="1" fill="hold">
                                          <p:stCondLst>
                                            <p:cond delay="0"/>
                                          </p:stCondLst>
                                        </p:cTn>
                                        <p:tgtEl>
                                          <p:spTgt spid="116">
                                            <p:txEl>
                                              <p:pRg st="0" end="0"/>
                                            </p:txEl>
                                          </p:spTgt>
                                        </p:tgtEl>
                                        <p:attrNameLst>
                                          <p:attrName>style.visibility</p:attrName>
                                        </p:attrNameLst>
                                      </p:cBhvr>
                                      <p:to>
                                        <p:strVal val="visible"/>
                                      </p:to>
                                    </p:set>
                                    <p:animEffect transition="in" filter="fade">
                                      <p:cBhvr>
                                        <p:cTn id="27" dur="500"/>
                                        <p:tgtEl>
                                          <p:spTgt spid="116">
                                            <p:txEl>
                                              <p:pRg st="0" end="0"/>
                                            </p:txEl>
                                          </p:spTgt>
                                        </p:tgtEl>
                                      </p:cBhvr>
                                    </p:animEffect>
                                  </p:childTnLst>
                                </p:cTn>
                              </p:par>
                            </p:childTnLst>
                          </p:cTn>
                        </p:par>
                        <p:par>
                          <p:cTn id="28" fill="hold">
                            <p:stCondLst>
                              <p:cond delay="2000"/>
                            </p:stCondLst>
                            <p:childTnLst>
                              <p:par>
                                <p:cTn id="29" presetID="22" presetClass="entr" presetSubtype="8" fill="hold" nodeType="afterEffect" nodePh="1">
                                  <p:stCondLst>
                                    <p:cond delay="0"/>
                                  </p:stCondLst>
                                  <p:endCondLst>
                                    <p:cond evt="begin" delay="0">
                                      <p:tn val="29"/>
                                    </p:cond>
                                  </p:endCondLst>
                                  <p:childTnLst>
                                    <p:set>
                                      <p:cBhvr>
                                        <p:cTn id="30" dur="1" fill="hold">
                                          <p:stCondLst>
                                            <p:cond delay="0"/>
                                          </p:stCondLst>
                                        </p:cTn>
                                        <p:tgtEl>
                                          <p:spTgt spid="115">
                                            <p:txEl>
                                              <p:pRg st="0" end="0"/>
                                            </p:txEl>
                                          </p:spTgt>
                                        </p:tgtEl>
                                        <p:attrNameLst>
                                          <p:attrName>style.visibility</p:attrName>
                                        </p:attrNameLst>
                                      </p:cBhvr>
                                      <p:to>
                                        <p:strVal val="visible"/>
                                      </p:to>
                                    </p:set>
                                    <p:animEffect transition="in" filter="wipe(left)">
                                      <p:cBhvr>
                                        <p:cTn id="31" dur="500"/>
                                        <p:tgtEl>
                                          <p:spTgt spid="115">
                                            <p:txEl>
                                              <p:pRg st="0" end="0"/>
                                            </p:txEl>
                                          </p:spTgt>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88"/>
                                        </p:tgtEl>
                                        <p:attrNameLst>
                                          <p:attrName>style.visibility</p:attrName>
                                        </p:attrNameLst>
                                      </p:cBhvr>
                                      <p:to>
                                        <p:strVal val="visible"/>
                                      </p:to>
                                    </p:set>
                                    <p:animEffect transition="in" filter="wipe(up)">
                                      <p:cBhvr>
                                        <p:cTn id="35" dur="500"/>
                                        <p:tgtEl>
                                          <p:spTgt spid="88"/>
                                        </p:tgtEl>
                                      </p:cBhvr>
                                    </p:animEffect>
                                  </p:childTnLst>
                                </p:cTn>
                              </p:par>
                            </p:childTnLst>
                          </p:cTn>
                        </p:par>
                        <p:par>
                          <p:cTn id="36" fill="hold">
                            <p:stCondLst>
                              <p:cond delay="3000"/>
                            </p:stCondLst>
                            <p:childTnLst>
                              <p:par>
                                <p:cTn id="37" presetID="23" presetClass="entr" presetSubtype="16"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 calcmode="lin" valueType="num">
                                      <p:cBhvr>
                                        <p:cTn id="39" dur="500" fill="hold"/>
                                        <p:tgtEl>
                                          <p:spTgt spid="94"/>
                                        </p:tgtEl>
                                        <p:attrNameLst>
                                          <p:attrName>ppt_w</p:attrName>
                                        </p:attrNameLst>
                                      </p:cBhvr>
                                      <p:tavLst>
                                        <p:tav tm="0">
                                          <p:val>
                                            <p:fltVal val="0"/>
                                          </p:val>
                                        </p:tav>
                                        <p:tav tm="100000">
                                          <p:val>
                                            <p:strVal val="#ppt_w"/>
                                          </p:val>
                                        </p:tav>
                                      </p:tavLst>
                                    </p:anim>
                                    <p:anim calcmode="lin" valueType="num">
                                      <p:cBhvr>
                                        <p:cTn id="40" dur="500" fill="hold"/>
                                        <p:tgtEl>
                                          <p:spTgt spid="94"/>
                                        </p:tgtEl>
                                        <p:attrNameLst>
                                          <p:attrName>ppt_h</p:attrName>
                                        </p:attrNameLst>
                                      </p:cBhvr>
                                      <p:tavLst>
                                        <p:tav tm="0">
                                          <p:val>
                                            <p:fltVal val="0"/>
                                          </p:val>
                                        </p:tav>
                                        <p:tav tm="100000">
                                          <p:val>
                                            <p:strVal val="#ppt_h"/>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101">
                                            <p:txEl>
                                              <p:pRg st="0" end="0"/>
                                            </p:txEl>
                                          </p:spTgt>
                                        </p:tgtEl>
                                        <p:attrNameLst>
                                          <p:attrName>style.visibility</p:attrName>
                                        </p:attrNameLst>
                                      </p:cBhvr>
                                      <p:to>
                                        <p:strVal val="visible"/>
                                      </p:to>
                                    </p:set>
                                    <p:animEffect transition="in" filter="fade">
                                      <p:cBhvr>
                                        <p:cTn id="43" dur="500"/>
                                        <p:tgtEl>
                                          <p:spTgt spid="101">
                                            <p:txEl>
                                              <p:pRg st="0" end="0"/>
                                            </p:txEl>
                                          </p:spTgt>
                                        </p:tgtEl>
                                      </p:cBhvr>
                                    </p:animEffect>
                                  </p:childTnLst>
                                </p:cTn>
                              </p:par>
                            </p:childTnLst>
                          </p:cTn>
                        </p:par>
                        <p:par>
                          <p:cTn id="44" fill="hold">
                            <p:stCondLst>
                              <p:cond delay="3500"/>
                            </p:stCondLst>
                            <p:childTnLst>
                              <p:par>
                                <p:cTn id="45" presetID="22" presetClass="entr" presetSubtype="8" fill="hold" nodeType="after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wipe(left)">
                                      <p:cBhvr>
                                        <p:cTn id="47" dur="500"/>
                                        <p:tgtEl>
                                          <p:spTgt spid="104"/>
                                        </p:tgtEl>
                                      </p:cBhvr>
                                    </p:animEffect>
                                  </p:childTnLst>
                                </p:cTn>
                              </p:par>
                              <p:par>
                                <p:cTn id="48" presetID="23" presetClass="entr" presetSubtype="16" fill="hold" grpId="0" nodeType="withEffect">
                                  <p:stCondLst>
                                    <p:cond delay="0"/>
                                  </p:stCondLst>
                                  <p:childTnLst>
                                    <p:set>
                                      <p:cBhvr>
                                        <p:cTn id="49" dur="1" fill="hold">
                                          <p:stCondLst>
                                            <p:cond delay="0"/>
                                          </p:stCondLst>
                                        </p:cTn>
                                        <p:tgtEl>
                                          <p:spTgt spid="113"/>
                                        </p:tgtEl>
                                        <p:attrNameLst>
                                          <p:attrName>style.visibility</p:attrName>
                                        </p:attrNameLst>
                                      </p:cBhvr>
                                      <p:to>
                                        <p:strVal val="visible"/>
                                      </p:to>
                                    </p:set>
                                    <p:anim calcmode="lin" valueType="num">
                                      <p:cBhvr>
                                        <p:cTn id="50" dur="500" fill="hold"/>
                                        <p:tgtEl>
                                          <p:spTgt spid="113"/>
                                        </p:tgtEl>
                                        <p:attrNameLst>
                                          <p:attrName>ppt_w</p:attrName>
                                        </p:attrNameLst>
                                      </p:cBhvr>
                                      <p:tavLst>
                                        <p:tav tm="0">
                                          <p:val>
                                            <p:fltVal val="0"/>
                                          </p:val>
                                        </p:tav>
                                        <p:tav tm="100000">
                                          <p:val>
                                            <p:strVal val="#ppt_w"/>
                                          </p:val>
                                        </p:tav>
                                      </p:tavLst>
                                    </p:anim>
                                    <p:anim calcmode="lin" valueType="num">
                                      <p:cBhvr>
                                        <p:cTn id="51" dur="500" fill="hold"/>
                                        <p:tgtEl>
                                          <p:spTgt spid="113"/>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10" presetClass="entr" presetSubtype="0" fill="hold" grpId="0" nodeType="afterEffect" nodePh="1">
                                  <p:stCondLst>
                                    <p:cond delay="0"/>
                                  </p:stCondLst>
                                  <p:endCondLst>
                                    <p:cond evt="begin" delay="0">
                                      <p:tn val="53"/>
                                    </p:cond>
                                  </p:endCondLst>
                                  <p:childTnLst>
                                    <p:set>
                                      <p:cBhvr>
                                        <p:cTn id="54" dur="1" fill="hold">
                                          <p:stCondLst>
                                            <p:cond delay="0"/>
                                          </p:stCondLst>
                                        </p:cTn>
                                        <p:tgtEl>
                                          <p:spTgt spid="118">
                                            <p:txEl>
                                              <p:pRg st="0" end="0"/>
                                            </p:txEl>
                                          </p:spTgt>
                                        </p:tgtEl>
                                        <p:attrNameLst>
                                          <p:attrName>style.visibility</p:attrName>
                                        </p:attrNameLst>
                                      </p:cBhvr>
                                      <p:to>
                                        <p:strVal val="visible"/>
                                      </p:to>
                                    </p:set>
                                    <p:animEffect transition="in" filter="fade">
                                      <p:cBhvr>
                                        <p:cTn id="55" dur="500"/>
                                        <p:tgtEl>
                                          <p:spTgt spid="118">
                                            <p:txEl>
                                              <p:pRg st="0" end="0"/>
                                            </p:txEl>
                                          </p:spTgt>
                                        </p:tgtEl>
                                      </p:cBhvr>
                                    </p:animEffect>
                                  </p:childTnLst>
                                </p:cTn>
                              </p:par>
                            </p:childTnLst>
                          </p:cTn>
                        </p:par>
                        <p:par>
                          <p:cTn id="56" fill="hold">
                            <p:stCondLst>
                              <p:cond delay="4500"/>
                            </p:stCondLst>
                            <p:childTnLst>
                              <p:par>
                                <p:cTn id="57" presetID="22" presetClass="entr" presetSubtype="8" fill="hold" nodeType="afterEffect" nodePh="1">
                                  <p:stCondLst>
                                    <p:cond delay="0"/>
                                  </p:stCondLst>
                                  <p:endCondLst>
                                    <p:cond evt="begin" delay="0">
                                      <p:tn val="57"/>
                                    </p:cond>
                                  </p:endCondLst>
                                  <p:childTnLst>
                                    <p:set>
                                      <p:cBhvr>
                                        <p:cTn id="58" dur="1" fill="hold">
                                          <p:stCondLst>
                                            <p:cond delay="0"/>
                                          </p:stCondLst>
                                        </p:cTn>
                                        <p:tgtEl>
                                          <p:spTgt spid="117">
                                            <p:txEl>
                                              <p:pRg st="0" end="0"/>
                                            </p:txEl>
                                          </p:spTgt>
                                        </p:tgtEl>
                                        <p:attrNameLst>
                                          <p:attrName>style.visibility</p:attrName>
                                        </p:attrNameLst>
                                      </p:cBhvr>
                                      <p:to>
                                        <p:strVal val="visible"/>
                                      </p:to>
                                    </p:set>
                                    <p:animEffect transition="in" filter="wipe(left)">
                                      <p:cBhvr>
                                        <p:cTn id="59" dur="500"/>
                                        <p:tgtEl>
                                          <p:spTgt spid="117">
                                            <p:txEl>
                                              <p:pRg st="0" end="0"/>
                                            </p:txEl>
                                          </p:spTgt>
                                        </p:tgtEl>
                                      </p:cBhvr>
                                    </p:animEffect>
                                  </p:childTnLst>
                                </p:cTn>
                              </p:par>
                            </p:childTnLst>
                          </p:cTn>
                        </p:par>
                        <p:par>
                          <p:cTn id="60" fill="hold">
                            <p:stCondLst>
                              <p:cond delay="5000"/>
                            </p:stCondLst>
                            <p:childTnLst>
                              <p:par>
                                <p:cTn id="61" presetID="22" presetClass="entr" presetSubtype="4" fill="hold" grpId="0" nodeType="afterEffect">
                                  <p:stCondLst>
                                    <p:cond delay="0"/>
                                  </p:stCondLst>
                                  <p:childTnLst>
                                    <p:set>
                                      <p:cBhvr>
                                        <p:cTn id="62" dur="1" fill="hold">
                                          <p:stCondLst>
                                            <p:cond delay="0"/>
                                          </p:stCondLst>
                                        </p:cTn>
                                        <p:tgtEl>
                                          <p:spTgt spid="83"/>
                                        </p:tgtEl>
                                        <p:attrNameLst>
                                          <p:attrName>style.visibility</p:attrName>
                                        </p:attrNameLst>
                                      </p:cBhvr>
                                      <p:to>
                                        <p:strVal val="visible"/>
                                      </p:to>
                                    </p:set>
                                    <p:animEffect transition="in" filter="wipe(down)">
                                      <p:cBhvr>
                                        <p:cTn id="63" dur="500"/>
                                        <p:tgtEl>
                                          <p:spTgt spid="83"/>
                                        </p:tgtEl>
                                      </p:cBhvr>
                                    </p:animEffect>
                                  </p:childTnLst>
                                </p:cTn>
                              </p:par>
                            </p:childTnLst>
                          </p:cTn>
                        </p:par>
                        <p:par>
                          <p:cTn id="64" fill="hold">
                            <p:stCondLst>
                              <p:cond delay="5500"/>
                            </p:stCondLst>
                            <p:childTnLst>
                              <p:par>
                                <p:cTn id="65" presetID="23" presetClass="entr" presetSubtype="16" fill="hold" grpId="0" nodeType="afterEffect">
                                  <p:stCondLst>
                                    <p:cond delay="0"/>
                                  </p:stCondLst>
                                  <p:childTnLst>
                                    <p:set>
                                      <p:cBhvr>
                                        <p:cTn id="66" dur="1" fill="hold">
                                          <p:stCondLst>
                                            <p:cond delay="0"/>
                                          </p:stCondLst>
                                        </p:cTn>
                                        <p:tgtEl>
                                          <p:spTgt spid="93"/>
                                        </p:tgtEl>
                                        <p:attrNameLst>
                                          <p:attrName>style.visibility</p:attrName>
                                        </p:attrNameLst>
                                      </p:cBhvr>
                                      <p:to>
                                        <p:strVal val="visible"/>
                                      </p:to>
                                    </p:set>
                                    <p:anim calcmode="lin" valueType="num">
                                      <p:cBhvr>
                                        <p:cTn id="67" dur="500" fill="hold"/>
                                        <p:tgtEl>
                                          <p:spTgt spid="93"/>
                                        </p:tgtEl>
                                        <p:attrNameLst>
                                          <p:attrName>ppt_w</p:attrName>
                                        </p:attrNameLst>
                                      </p:cBhvr>
                                      <p:tavLst>
                                        <p:tav tm="0">
                                          <p:val>
                                            <p:fltVal val="0"/>
                                          </p:val>
                                        </p:tav>
                                        <p:tav tm="100000">
                                          <p:val>
                                            <p:strVal val="#ppt_w"/>
                                          </p:val>
                                        </p:tav>
                                      </p:tavLst>
                                    </p:anim>
                                    <p:anim calcmode="lin" valueType="num">
                                      <p:cBhvr>
                                        <p:cTn id="68" dur="500" fill="hold"/>
                                        <p:tgtEl>
                                          <p:spTgt spid="93"/>
                                        </p:tgtEl>
                                        <p:attrNameLst>
                                          <p:attrName>ppt_h</p:attrName>
                                        </p:attrNameLst>
                                      </p:cBhvr>
                                      <p:tavLst>
                                        <p:tav tm="0">
                                          <p:val>
                                            <p:fltVal val="0"/>
                                          </p:val>
                                        </p:tav>
                                        <p:tav tm="100000">
                                          <p:val>
                                            <p:strVal val="#ppt_h"/>
                                          </p:val>
                                        </p:tav>
                                      </p:tavLst>
                                    </p:anim>
                                  </p:childTnLst>
                                </p:cTn>
                              </p:par>
                              <p:par>
                                <p:cTn id="69" presetID="10" presetClass="entr" presetSubtype="0" fill="hold" grpId="0" nodeType="withEffect">
                                  <p:stCondLst>
                                    <p:cond delay="0"/>
                                  </p:stCondLst>
                                  <p:childTnLst>
                                    <p:set>
                                      <p:cBhvr>
                                        <p:cTn id="70" dur="1" fill="hold">
                                          <p:stCondLst>
                                            <p:cond delay="0"/>
                                          </p:stCondLst>
                                        </p:cTn>
                                        <p:tgtEl>
                                          <p:spTgt spid="102">
                                            <p:txEl>
                                              <p:pRg st="0" end="0"/>
                                            </p:txEl>
                                          </p:spTgt>
                                        </p:tgtEl>
                                        <p:attrNameLst>
                                          <p:attrName>style.visibility</p:attrName>
                                        </p:attrNameLst>
                                      </p:cBhvr>
                                      <p:to>
                                        <p:strVal val="visible"/>
                                      </p:to>
                                    </p:set>
                                    <p:animEffect transition="in" filter="fade">
                                      <p:cBhvr>
                                        <p:cTn id="71" dur="500"/>
                                        <p:tgtEl>
                                          <p:spTgt spid="102">
                                            <p:txEl>
                                              <p:pRg st="0" end="0"/>
                                            </p:txEl>
                                          </p:spTgt>
                                        </p:tgtEl>
                                      </p:cBhvr>
                                    </p:animEffect>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105"/>
                                        </p:tgtEl>
                                        <p:attrNameLst>
                                          <p:attrName>style.visibility</p:attrName>
                                        </p:attrNameLst>
                                      </p:cBhvr>
                                      <p:to>
                                        <p:strVal val="visible"/>
                                      </p:to>
                                    </p:set>
                                    <p:animEffect transition="in" filter="wipe(left)">
                                      <p:cBhvr>
                                        <p:cTn id="75" dur="500"/>
                                        <p:tgtEl>
                                          <p:spTgt spid="105"/>
                                        </p:tgtEl>
                                      </p:cBhvr>
                                    </p:animEffect>
                                  </p:childTnLst>
                                </p:cTn>
                              </p:par>
                              <p:par>
                                <p:cTn id="76" presetID="23" presetClass="entr" presetSubtype="16" fill="hold" grpId="0" nodeType="withEffect">
                                  <p:stCondLst>
                                    <p:cond delay="0"/>
                                  </p:stCondLst>
                                  <p:childTnLst>
                                    <p:set>
                                      <p:cBhvr>
                                        <p:cTn id="77" dur="1" fill="hold">
                                          <p:stCondLst>
                                            <p:cond delay="0"/>
                                          </p:stCondLst>
                                        </p:cTn>
                                        <p:tgtEl>
                                          <p:spTgt spid="114"/>
                                        </p:tgtEl>
                                        <p:attrNameLst>
                                          <p:attrName>style.visibility</p:attrName>
                                        </p:attrNameLst>
                                      </p:cBhvr>
                                      <p:to>
                                        <p:strVal val="visible"/>
                                      </p:to>
                                    </p:set>
                                    <p:anim calcmode="lin" valueType="num">
                                      <p:cBhvr>
                                        <p:cTn id="78" dur="500" fill="hold"/>
                                        <p:tgtEl>
                                          <p:spTgt spid="114"/>
                                        </p:tgtEl>
                                        <p:attrNameLst>
                                          <p:attrName>ppt_w</p:attrName>
                                        </p:attrNameLst>
                                      </p:cBhvr>
                                      <p:tavLst>
                                        <p:tav tm="0">
                                          <p:val>
                                            <p:fltVal val="0"/>
                                          </p:val>
                                        </p:tav>
                                        <p:tav tm="100000">
                                          <p:val>
                                            <p:strVal val="#ppt_w"/>
                                          </p:val>
                                        </p:tav>
                                      </p:tavLst>
                                    </p:anim>
                                    <p:anim calcmode="lin" valueType="num">
                                      <p:cBhvr>
                                        <p:cTn id="79" dur="500" fill="hold"/>
                                        <p:tgtEl>
                                          <p:spTgt spid="114"/>
                                        </p:tgtEl>
                                        <p:attrNameLst>
                                          <p:attrName>ppt_h</p:attrName>
                                        </p:attrNameLst>
                                      </p:cBhvr>
                                      <p:tavLst>
                                        <p:tav tm="0">
                                          <p:val>
                                            <p:fltVal val="0"/>
                                          </p:val>
                                        </p:tav>
                                        <p:tav tm="100000">
                                          <p:val>
                                            <p:strVal val="#ppt_h"/>
                                          </p:val>
                                        </p:tav>
                                      </p:tavLst>
                                    </p:anim>
                                  </p:childTnLst>
                                </p:cTn>
                              </p:par>
                            </p:childTnLst>
                          </p:cTn>
                        </p:par>
                        <p:par>
                          <p:cTn id="80" fill="hold">
                            <p:stCondLst>
                              <p:cond delay="6500"/>
                            </p:stCondLst>
                            <p:childTnLst>
                              <p:par>
                                <p:cTn id="81" presetID="10" presetClass="entr" presetSubtype="0" fill="hold" grpId="0" nodeType="afterEffect" nodePh="1">
                                  <p:stCondLst>
                                    <p:cond delay="0"/>
                                  </p:stCondLst>
                                  <p:endCondLst>
                                    <p:cond evt="begin" delay="0">
                                      <p:tn val="81"/>
                                    </p:cond>
                                  </p:endCondLst>
                                  <p:childTnLst>
                                    <p:set>
                                      <p:cBhvr>
                                        <p:cTn id="82" dur="1" fill="hold">
                                          <p:stCondLst>
                                            <p:cond delay="0"/>
                                          </p:stCondLst>
                                        </p:cTn>
                                        <p:tgtEl>
                                          <p:spTgt spid="122">
                                            <p:txEl>
                                              <p:pRg st="0" end="0"/>
                                            </p:txEl>
                                          </p:spTgt>
                                        </p:tgtEl>
                                        <p:attrNameLst>
                                          <p:attrName>style.visibility</p:attrName>
                                        </p:attrNameLst>
                                      </p:cBhvr>
                                      <p:to>
                                        <p:strVal val="visible"/>
                                      </p:to>
                                    </p:set>
                                    <p:animEffect transition="in" filter="fade">
                                      <p:cBhvr>
                                        <p:cTn id="83" dur="500"/>
                                        <p:tgtEl>
                                          <p:spTgt spid="122">
                                            <p:txEl>
                                              <p:pRg st="0" end="0"/>
                                            </p:txEl>
                                          </p:spTgt>
                                        </p:tgtEl>
                                      </p:cBhvr>
                                    </p:animEffect>
                                  </p:childTnLst>
                                </p:cTn>
                              </p:par>
                            </p:childTnLst>
                          </p:cTn>
                        </p:par>
                        <p:par>
                          <p:cTn id="84" fill="hold">
                            <p:stCondLst>
                              <p:cond delay="7000"/>
                            </p:stCondLst>
                            <p:childTnLst>
                              <p:par>
                                <p:cTn id="85" presetID="22" presetClass="entr" presetSubtype="8" fill="hold" nodeType="afterEffect" nodePh="1">
                                  <p:stCondLst>
                                    <p:cond delay="0"/>
                                  </p:stCondLst>
                                  <p:endCondLst>
                                    <p:cond evt="begin" delay="0">
                                      <p:tn val="85"/>
                                    </p:cond>
                                  </p:endCondLst>
                                  <p:childTnLst>
                                    <p:set>
                                      <p:cBhvr>
                                        <p:cTn id="86" dur="1" fill="hold">
                                          <p:stCondLst>
                                            <p:cond delay="0"/>
                                          </p:stCondLst>
                                        </p:cTn>
                                        <p:tgtEl>
                                          <p:spTgt spid="121">
                                            <p:txEl>
                                              <p:pRg st="0" end="0"/>
                                            </p:txEl>
                                          </p:spTgt>
                                        </p:tgtEl>
                                        <p:attrNameLst>
                                          <p:attrName>style.visibility</p:attrName>
                                        </p:attrNameLst>
                                      </p:cBhvr>
                                      <p:to>
                                        <p:strVal val="visible"/>
                                      </p:to>
                                    </p:set>
                                    <p:animEffect transition="in" filter="wipe(left)">
                                      <p:cBhvr>
                                        <p:cTn id="87" dur="500"/>
                                        <p:tgtEl>
                                          <p:spTgt spid="121">
                                            <p:txEl>
                                              <p:pRg st="0" end="0"/>
                                            </p:txEl>
                                          </p:spTgt>
                                        </p:tgtEl>
                                      </p:cBhvr>
                                    </p:animEffect>
                                  </p:childTnLst>
                                </p:cTn>
                              </p:par>
                            </p:childTnLst>
                          </p:cTn>
                        </p:par>
                        <p:par>
                          <p:cTn id="88" fill="hold">
                            <p:stCondLst>
                              <p:cond delay="7500"/>
                            </p:stCondLst>
                            <p:childTnLst>
                              <p:par>
                                <p:cTn id="89" presetID="22" presetClass="entr" presetSubtype="4" fill="hold" grpId="0" nodeType="afterEffect">
                                  <p:stCondLst>
                                    <p:cond delay="0"/>
                                  </p:stCondLst>
                                  <p:childTnLst>
                                    <p:set>
                                      <p:cBhvr>
                                        <p:cTn id="90" dur="1" fill="hold">
                                          <p:stCondLst>
                                            <p:cond delay="0"/>
                                          </p:stCondLst>
                                        </p:cTn>
                                        <p:tgtEl>
                                          <p:spTgt spid="87"/>
                                        </p:tgtEl>
                                        <p:attrNameLst>
                                          <p:attrName>style.visibility</p:attrName>
                                        </p:attrNameLst>
                                      </p:cBhvr>
                                      <p:to>
                                        <p:strVal val="visible"/>
                                      </p:to>
                                    </p:set>
                                    <p:animEffect transition="in" filter="wipe(down)">
                                      <p:cBhvr>
                                        <p:cTn id="91" dur="500"/>
                                        <p:tgtEl>
                                          <p:spTgt spid="87"/>
                                        </p:tgtEl>
                                      </p:cBhvr>
                                    </p:animEffect>
                                  </p:childTnLst>
                                </p:cTn>
                              </p:par>
                            </p:childTnLst>
                          </p:cTn>
                        </p:par>
                        <p:par>
                          <p:cTn id="92" fill="hold">
                            <p:stCondLst>
                              <p:cond delay="8000"/>
                            </p:stCondLst>
                            <p:childTnLst>
                              <p:par>
                                <p:cTn id="93" presetID="10" presetClass="entr" presetSubtype="0" fill="hold" grpId="0" nodeType="afterEffect" nodePh="1">
                                  <p:stCondLst>
                                    <p:cond delay="0"/>
                                  </p:stCondLst>
                                  <p:endCondLst>
                                    <p:cond evt="begin" delay="0">
                                      <p:tn val="93"/>
                                    </p:cond>
                                  </p:endCondLst>
                                  <p:childTnLst>
                                    <p:set>
                                      <p:cBhvr>
                                        <p:cTn id="94" dur="1" fill="hold">
                                          <p:stCondLst>
                                            <p:cond delay="0"/>
                                          </p:stCondLst>
                                        </p:cTn>
                                        <p:tgtEl>
                                          <p:spTgt spid="96">
                                            <p:txEl>
                                              <p:pRg st="0" end="0"/>
                                            </p:txEl>
                                          </p:spTgt>
                                        </p:tgtEl>
                                        <p:attrNameLst>
                                          <p:attrName>style.visibility</p:attrName>
                                        </p:attrNameLst>
                                      </p:cBhvr>
                                      <p:to>
                                        <p:strVal val="visible"/>
                                      </p:to>
                                    </p:set>
                                    <p:animEffect transition="in" filter="fade">
                                      <p:cBhvr>
                                        <p:cTn id="95" dur="500"/>
                                        <p:tgtEl>
                                          <p:spTgt spid="96">
                                            <p:txEl>
                                              <p:pRg st="0" end="0"/>
                                            </p:txEl>
                                          </p:spTgt>
                                        </p:tgtEl>
                                      </p:cBhvr>
                                    </p:animEffect>
                                  </p:childTnLst>
                                </p:cTn>
                              </p:par>
                              <p:par>
                                <p:cTn id="96" presetID="10" presetClass="entr" presetSubtype="0" fill="hold" grpId="0" nodeType="withEffect" nodePh="1">
                                  <p:stCondLst>
                                    <p:cond delay="0"/>
                                  </p:stCondLst>
                                  <p:endCondLst>
                                    <p:cond evt="begin" delay="0">
                                      <p:tn val="96"/>
                                    </p:cond>
                                  </p:endCondLst>
                                  <p:childTnLst>
                                    <p:set>
                                      <p:cBhvr>
                                        <p:cTn id="97" dur="1" fill="hold">
                                          <p:stCondLst>
                                            <p:cond delay="0"/>
                                          </p:stCondLst>
                                        </p:cTn>
                                        <p:tgtEl>
                                          <p:spTgt spid="95">
                                            <p:txEl>
                                              <p:pRg st="0" end="0"/>
                                            </p:txEl>
                                          </p:spTgt>
                                        </p:tgtEl>
                                        <p:attrNameLst>
                                          <p:attrName>style.visibility</p:attrName>
                                        </p:attrNameLst>
                                      </p:cBhvr>
                                      <p:to>
                                        <p:strVal val="visible"/>
                                      </p:to>
                                    </p:set>
                                    <p:animEffect transition="in" filter="fade">
                                      <p:cBhvr>
                                        <p:cTn id="98" dur="500"/>
                                        <p:tgtEl>
                                          <p:spTgt spid="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83" grpId="0" animBg="1"/>
      <p:bldP spid="88" grpId="0" animBg="1"/>
      <p:bldP spid="93" grpId="0" animBg="1"/>
      <p:bldP spid="94" grpId="0" animBg="1"/>
      <p:bldP spid="95"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95"/>
                        </p:tgtEl>
                        <p:attrNameLst>
                          <p:attrName>style.visibility</p:attrName>
                        </p:attrNameLst>
                      </p:cBhvr>
                      <p:to>
                        <p:strVal val="visible"/>
                      </p:to>
                    </p:set>
                    <p:animEffect transition="in" filter="fade">
                      <p:cBhvr>
                        <p:cTn dur="500"/>
                        <p:tgtEl>
                          <p:spTgt spid="95"/>
                        </p:tgtEl>
                      </p:cBhvr>
                    </p:animEffect>
                  </p:childTnLst>
                </p:cTn>
              </p:par>
            </p:tnLst>
          </p:tmpl>
        </p:tmplLst>
      </p:bldP>
      <p:bldP spid="96"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96"/>
                        </p:tgtEl>
                        <p:attrNameLst>
                          <p:attrName>style.visibility</p:attrName>
                        </p:attrNameLst>
                      </p:cBhvr>
                      <p:to>
                        <p:strVal val="visible"/>
                      </p:to>
                    </p:set>
                    <p:animEffect transition="in" filter="fade">
                      <p:cBhvr>
                        <p:cTn dur="500"/>
                        <p:tgtEl>
                          <p:spTgt spid="96"/>
                        </p:tgtEl>
                      </p:cBhvr>
                    </p:animEffect>
                  </p:childTnLst>
                </p:cTn>
              </p:par>
            </p:tnLst>
          </p:tmpl>
        </p:tmplLst>
      </p:bldP>
      <p:bldP spid="100" grpId="0" build="p">
        <p:tmplLst>
          <p:tmpl lvl="1">
            <p:tnLst>
              <p:par>
                <p:cTn presetID="10" presetClass="entr" presetSubtype="0" fill="hold" nodeType="withEffect">
                  <p:stCondLst>
                    <p:cond delay="0"/>
                  </p:stCondLst>
                  <p:childTnLst>
                    <p:set>
                      <p:cBhvr>
                        <p:cTn dur="1" fill="hold">
                          <p:stCondLst>
                            <p:cond delay="0"/>
                          </p:stCondLst>
                        </p:cTn>
                        <p:tgtEl>
                          <p:spTgt spid="100"/>
                        </p:tgtEl>
                        <p:attrNameLst>
                          <p:attrName>style.visibility</p:attrName>
                        </p:attrNameLst>
                      </p:cBhvr>
                      <p:to>
                        <p:strVal val="visible"/>
                      </p:to>
                    </p:set>
                    <p:animEffect transition="in" filter="fade">
                      <p:cBhvr>
                        <p:cTn dur="500"/>
                        <p:tgtEl>
                          <p:spTgt spid="100"/>
                        </p:tgtEl>
                      </p:cBhvr>
                    </p:animEffect>
                  </p:childTnLst>
                </p:cTn>
              </p:par>
            </p:tnLst>
          </p:tmpl>
        </p:tmplLst>
      </p:bldP>
      <p:bldP spid="101" grpId="0" build="p">
        <p:tmplLst>
          <p:tmpl lvl="1">
            <p:tnLst>
              <p:par>
                <p:cTn presetID="10" presetClass="entr" presetSubtype="0" fill="hold" nodeType="with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500"/>
                        <p:tgtEl>
                          <p:spTgt spid="101"/>
                        </p:tgtEl>
                      </p:cBhvr>
                    </p:animEffect>
                  </p:childTnLst>
                </p:cTn>
              </p:par>
            </p:tnLst>
          </p:tmpl>
        </p:tmplLst>
      </p:bldP>
      <p:bldP spid="102" grpId="0" build="p">
        <p:tmplLst>
          <p:tmpl lvl="1">
            <p:tnLst>
              <p:par>
                <p:cTn presetID="10" presetClass="entr" presetSubtype="0" fill="hold" nodeType="withEffect">
                  <p:stCondLst>
                    <p:cond delay="0"/>
                  </p:stCondLst>
                  <p:childTnLst>
                    <p:set>
                      <p:cBhvr>
                        <p:cTn dur="1" fill="hold">
                          <p:stCondLst>
                            <p:cond delay="0"/>
                          </p:stCondLst>
                        </p:cTn>
                        <p:tgtEl>
                          <p:spTgt spid="102"/>
                        </p:tgtEl>
                        <p:attrNameLst>
                          <p:attrName>style.visibility</p:attrName>
                        </p:attrNameLst>
                      </p:cBhvr>
                      <p:to>
                        <p:strVal val="visible"/>
                      </p:to>
                    </p:set>
                    <p:animEffect transition="in" filter="fade">
                      <p:cBhvr>
                        <p:cTn dur="500"/>
                        <p:tgtEl>
                          <p:spTgt spid="102"/>
                        </p:tgtEl>
                      </p:cBhvr>
                    </p:animEffect>
                  </p:childTnLst>
                </p:cTn>
              </p:par>
            </p:tnLst>
          </p:tmpl>
        </p:tmplLst>
      </p:bldP>
      <p:bldP spid="112" grpId="0" animBg="1"/>
      <p:bldP spid="113" grpId="0" animBg="1"/>
      <p:bldP spid="114" grpId="0" animBg="1"/>
      <p:bldP spid="116"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16"/>
                        </p:tgtEl>
                        <p:attrNameLst>
                          <p:attrName>style.visibility</p:attrName>
                        </p:attrNameLst>
                      </p:cBhvr>
                      <p:to>
                        <p:strVal val="visible"/>
                      </p:to>
                    </p:set>
                    <p:animEffect transition="in" filter="fade">
                      <p:cBhvr>
                        <p:cTn dur="500"/>
                        <p:tgtEl>
                          <p:spTgt spid="116"/>
                        </p:tgtEl>
                      </p:cBhvr>
                    </p:animEffect>
                  </p:childTnLst>
                </p:cTn>
              </p:par>
            </p:tnLst>
          </p:tmpl>
        </p:tmplLst>
      </p:bldP>
      <p:bldP spid="118"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18"/>
                        </p:tgtEl>
                        <p:attrNameLst>
                          <p:attrName>style.visibility</p:attrName>
                        </p:attrNameLst>
                      </p:cBhvr>
                      <p:to>
                        <p:strVal val="visible"/>
                      </p:to>
                    </p:set>
                    <p:animEffect transition="in" filter="fade">
                      <p:cBhvr>
                        <p:cTn dur="500"/>
                        <p:tgtEl>
                          <p:spTgt spid="118"/>
                        </p:tgtEl>
                      </p:cBhvr>
                    </p:animEffect>
                  </p:childTnLst>
                </p:cTn>
              </p:par>
            </p:tnLst>
          </p:tmpl>
        </p:tmplLst>
      </p:bldP>
      <p:bldP spid="122"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22"/>
                        </p:tgtEl>
                        <p:attrNameLst>
                          <p:attrName>style.visibility</p:attrName>
                        </p:attrNameLst>
                      </p:cBhvr>
                      <p:to>
                        <p:strVal val="visible"/>
                      </p:to>
                    </p:set>
                    <p:animEffect transition="in" filter="fade">
                      <p:cBhvr>
                        <p:cTn dur="500"/>
                        <p:tgtEl>
                          <p:spTgt spid="122"/>
                        </p:tgtEl>
                      </p:cBhvr>
                    </p:animEffect>
                  </p:childTnLst>
                </p:cTn>
              </p:par>
            </p:tnLst>
          </p:tmpl>
        </p:tmplLst>
      </p:bldP>
      <p:bldP spid="87" grpId="0" animBg="1"/>
      <p:bldP spid="92"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15000" b="-1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half" idx="35"/>
          </p:nvPr>
        </p:nvSpPr>
        <p:spPr>
          <a:xfrm>
            <a:off x="1547554" y="2977430"/>
            <a:ext cx="2287571" cy="1146048"/>
          </a:xfrm>
        </p:spPr>
        <p:txBody>
          <a:bodyPr/>
          <a:lstStyle/>
          <a:p>
            <a:r>
              <a:rPr lang="en-US" sz="1400" dirty="0">
                <a:solidFill>
                  <a:schemeClr val="bg1">
                    <a:lumMod val="95000"/>
                  </a:schemeClr>
                </a:solidFill>
              </a:rPr>
              <a:t>Lorem ipsum dolor sit amet, consectetur adipiscing elit, sed do eiusmod tempor incididunt ut labore et dolore magna aliqua. Ut enim ad minim veniam</a:t>
            </a:r>
          </a:p>
          <a:p>
            <a:endParaRPr lang="en-US" dirty="0"/>
          </a:p>
        </p:txBody>
      </p:sp>
      <p:sp>
        <p:nvSpPr>
          <p:cNvPr id="46" name="Text Placeholder 45"/>
          <p:cNvSpPr>
            <a:spLocks noGrp="1"/>
          </p:cNvSpPr>
          <p:nvPr>
            <p:ph type="body" sz="half" idx="37"/>
          </p:nvPr>
        </p:nvSpPr>
        <p:spPr>
          <a:xfrm>
            <a:off x="1648607" y="2638870"/>
            <a:ext cx="2133600" cy="257040"/>
          </a:xfrm>
        </p:spPr>
        <p:txBody>
          <a:bodyPr/>
          <a:lstStyle/>
          <a:p>
            <a:r>
              <a:rPr lang="en-US" sz="2000" dirty="0">
                <a:solidFill>
                  <a:schemeClr val="bg1">
                    <a:lumMod val="75000"/>
                  </a:schemeClr>
                </a:solidFill>
              </a:rPr>
              <a:t>Title Goes Here</a:t>
            </a:r>
          </a:p>
        </p:txBody>
      </p:sp>
      <p:sp>
        <p:nvSpPr>
          <p:cNvPr id="47" name="Text Placeholder 46"/>
          <p:cNvSpPr>
            <a:spLocks noGrp="1"/>
          </p:cNvSpPr>
          <p:nvPr>
            <p:ph type="body" sz="half" idx="41"/>
          </p:nvPr>
        </p:nvSpPr>
        <p:spPr>
          <a:xfrm>
            <a:off x="3319942" y="1822809"/>
            <a:ext cx="524933" cy="392507"/>
          </a:xfrm>
        </p:spPr>
        <p:txBody>
          <a:bodyPr/>
          <a:lstStyle/>
          <a:p>
            <a:r>
              <a:rPr lang="en-US" sz="2000" dirty="0">
                <a:solidFill>
                  <a:schemeClr val="bg1">
                    <a:lumMod val="85000"/>
                  </a:schemeClr>
                </a:solidFill>
              </a:rPr>
              <a:t>01</a:t>
            </a:r>
          </a:p>
        </p:txBody>
      </p:sp>
      <p:sp>
        <p:nvSpPr>
          <p:cNvPr id="48" name="Text Placeholder 47"/>
          <p:cNvSpPr>
            <a:spLocks noGrp="1"/>
          </p:cNvSpPr>
          <p:nvPr>
            <p:ph type="body" sz="half" idx="42"/>
          </p:nvPr>
        </p:nvSpPr>
        <p:spPr>
          <a:xfrm>
            <a:off x="3956158" y="3037270"/>
            <a:ext cx="524933" cy="392507"/>
          </a:xfrm>
        </p:spPr>
        <p:txBody>
          <a:bodyPr/>
          <a:lstStyle/>
          <a:p>
            <a:r>
              <a:rPr lang="en-US" sz="2000" dirty="0">
                <a:solidFill>
                  <a:schemeClr val="bg1">
                    <a:lumMod val="85000"/>
                  </a:schemeClr>
                </a:solidFill>
              </a:rPr>
              <a:t>02</a:t>
            </a:r>
          </a:p>
        </p:txBody>
      </p:sp>
      <p:sp>
        <p:nvSpPr>
          <p:cNvPr id="49" name="Text Placeholder 48"/>
          <p:cNvSpPr>
            <a:spLocks noGrp="1"/>
          </p:cNvSpPr>
          <p:nvPr>
            <p:ph type="body" sz="half" idx="43"/>
          </p:nvPr>
        </p:nvSpPr>
        <p:spPr>
          <a:xfrm>
            <a:off x="3295927" y="4281753"/>
            <a:ext cx="524933" cy="392507"/>
          </a:xfrm>
        </p:spPr>
        <p:txBody>
          <a:bodyPr/>
          <a:lstStyle/>
          <a:p>
            <a:r>
              <a:rPr lang="en-US" sz="2000" dirty="0">
                <a:solidFill>
                  <a:schemeClr val="bg1">
                    <a:lumMod val="85000"/>
                  </a:schemeClr>
                </a:solidFill>
              </a:rPr>
              <a:t>03</a:t>
            </a:r>
          </a:p>
        </p:txBody>
      </p:sp>
      <p:sp>
        <p:nvSpPr>
          <p:cNvPr id="18" name="Text Placeholder 17"/>
          <p:cNvSpPr>
            <a:spLocks noGrp="1"/>
          </p:cNvSpPr>
          <p:nvPr>
            <p:ph type="body" sz="half" idx="56"/>
          </p:nvPr>
        </p:nvSpPr>
        <p:spPr>
          <a:xfrm>
            <a:off x="7570557" y="1419280"/>
            <a:ext cx="3102439" cy="765972"/>
          </a:xfrm>
        </p:spPr>
        <p:txBody>
          <a:bodyPr/>
          <a:lstStyle/>
          <a:p>
            <a:r>
              <a:rPr lang="en-US" sz="1400" dirty="0">
                <a:solidFill>
                  <a:schemeClr val="bg1">
                    <a:lumMod val="95000"/>
                  </a:schemeClr>
                </a:solidFill>
              </a:rPr>
              <a:t>Lorem ipsum dolor sit amet, consectetur adipiscing elit, sed do eiusmod tempor incididunt ut labore et dolore magna aliqua. Ut enim ad minim veniam</a:t>
            </a:r>
          </a:p>
        </p:txBody>
      </p:sp>
      <p:sp>
        <p:nvSpPr>
          <p:cNvPr id="53" name="Text Placeholder 52"/>
          <p:cNvSpPr>
            <a:spLocks noGrp="1"/>
          </p:cNvSpPr>
          <p:nvPr>
            <p:ph type="body" sz="half" idx="57"/>
          </p:nvPr>
        </p:nvSpPr>
        <p:spPr>
          <a:xfrm>
            <a:off x="7567591" y="1192728"/>
            <a:ext cx="1805472" cy="257040"/>
          </a:xfrm>
        </p:spPr>
        <p:txBody>
          <a:bodyPr/>
          <a:lstStyle/>
          <a:p>
            <a:r>
              <a:rPr lang="en-US" sz="2000" dirty="0">
                <a:solidFill>
                  <a:srgbClr val="5B9BD5"/>
                </a:solidFill>
              </a:rPr>
              <a:t>Title Goes Here</a:t>
            </a:r>
          </a:p>
        </p:txBody>
      </p:sp>
      <p:sp>
        <p:nvSpPr>
          <p:cNvPr id="20" name="Text Placeholder 19"/>
          <p:cNvSpPr>
            <a:spLocks noGrp="1"/>
          </p:cNvSpPr>
          <p:nvPr>
            <p:ph type="body" sz="half" idx="58"/>
          </p:nvPr>
        </p:nvSpPr>
        <p:spPr>
          <a:xfrm>
            <a:off x="8728040" y="3281691"/>
            <a:ext cx="3174150" cy="765972"/>
          </a:xfrm>
        </p:spPr>
        <p:txBody>
          <a:bodyPr/>
          <a:lstStyle/>
          <a:p>
            <a:r>
              <a:rPr lang="en-US" sz="1400" dirty="0">
                <a:solidFill>
                  <a:schemeClr val="bg1">
                    <a:lumMod val="95000"/>
                  </a:schemeClr>
                </a:solidFill>
              </a:rPr>
              <a:t>Lorem ipsum dolor sit amet, consectetur adipiscing elit, sed do eiusmod tempor incididunt ut labore et dolore magna aliqua. Ut enim ad minim veniam</a:t>
            </a:r>
          </a:p>
        </p:txBody>
      </p:sp>
      <p:sp>
        <p:nvSpPr>
          <p:cNvPr id="54" name="Text Placeholder 53"/>
          <p:cNvSpPr>
            <a:spLocks noGrp="1"/>
          </p:cNvSpPr>
          <p:nvPr>
            <p:ph type="body" sz="half" idx="59"/>
          </p:nvPr>
        </p:nvSpPr>
        <p:spPr>
          <a:xfrm>
            <a:off x="8725073" y="3013575"/>
            <a:ext cx="1805472" cy="257040"/>
          </a:xfrm>
        </p:spPr>
        <p:txBody>
          <a:bodyPr/>
          <a:lstStyle/>
          <a:p>
            <a:r>
              <a:rPr lang="en-US" sz="2000" dirty="0">
                <a:solidFill>
                  <a:srgbClr val="A65925"/>
                </a:solidFill>
              </a:rPr>
              <a:t>Title Goes Here</a:t>
            </a:r>
          </a:p>
        </p:txBody>
      </p:sp>
      <p:sp>
        <p:nvSpPr>
          <p:cNvPr id="22" name="Text Placeholder 21"/>
          <p:cNvSpPr>
            <a:spLocks noGrp="1"/>
          </p:cNvSpPr>
          <p:nvPr>
            <p:ph type="body" sz="half" idx="60"/>
          </p:nvPr>
        </p:nvSpPr>
        <p:spPr>
          <a:xfrm>
            <a:off x="7182324" y="5070680"/>
            <a:ext cx="3100927" cy="765972"/>
          </a:xfrm>
        </p:spPr>
        <p:txBody>
          <a:bodyPr/>
          <a:lstStyle/>
          <a:p>
            <a:r>
              <a:rPr lang="en-US" sz="1400" dirty="0">
                <a:solidFill>
                  <a:schemeClr val="bg1">
                    <a:lumMod val="95000"/>
                  </a:schemeClr>
                </a:solidFill>
              </a:rPr>
              <a:t>Lorem ipsum dolor sit amet, consectetur adipiscing elit, sed do eiusmod tempor incididunt ut labore et dolore magna aliqua. Ut enim ad minim veniam</a:t>
            </a:r>
          </a:p>
        </p:txBody>
      </p:sp>
      <p:sp>
        <p:nvSpPr>
          <p:cNvPr id="55" name="Text Placeholder 54"/>
          <p:cNvSpPr>
            <a:spLocks noGrp="1"/>
          </p:cNvSpPr>
          <p:nvPr>
            <p:ph type="body" sz="half" idx="61"/>
          </p:nvPr>
        </p:nvSpPr>
        <p:spPr>
          <a:xfrm>
            <a:off x="7179358" y="4792173"/>
            <a:ext cx="1805472" cy="257040"/>
          </a:xfrm>
        </p:spPr>
        <p:txBody>
          <a:bodyPr/>
          <a:lstStyle/>
          <a:p>
            <a:r>
              <a:rPr lang="en-US" sz="2000" dirty="0">
                <a:solidFill>
                  <a:srgbClr val="A5A5A5"/>
                </a:solidFill>
              </a:rPr>
              <a:t>Title Goes Here</a:t>
            </a:r>
          </a:p>
        </p:txBody>
      </p:sp>
      <p:pic>
        <p:nvPicPr>
          <p:cNvPr id="4" name="Picture Placeholder 3"/>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5479948" y="958012"/>
            <a:ext cx="1600200" cy="1600200"/>
          </a:xfrm>
        </p:spPr>
      </p:pic>
      <p:pic>
        <p:nvPicPr>
          <p:cNvPr id="5" name="Picture Placeholder 4"/>
          <p:cNvPicPr>
            <a:picLocks noGrp="1" noChangeAspect="1"/>
          </p:cNvPicPr>
          <p:nvPr>
            <p:ph type="pic" sz="quarter" idx="54"/>
          </p:nvPr>
        </p:nvPicPr>
        <p:blipFill>
          <a:blip r:embed="rId3">
            <a:extLst>
              <a:ext uri="{28A0092B-C50C-407E-A947-70E740481C1C}">
                <a14:useLocalDpi xmlns:a14="http://schemas.microsoft.com/office/drawing/2010/main" val="0"/>
              </a:ext>
            </a:extLst>
          </a:blip>
          <a:srcRect/>
          <a:stretch>
            <a:fillRect/>
          </a:stretch>
        </p:blipFill>
        <p:spPr>
          <a:xfrm>
            <a:off x="6705718" y="2726895"/>
            <a:ext cx="1600200" cy="1600200"/>
          </a:xfrm>
        </p:spPr>
      </p:pic>
      <p:pic>
        <p:nvPicPr>
          <p:cNvPr id="6" name="Picture Placeholder 5"/>
          <p:cNvPicPr>
            <a:picLocks noGrp="1" noChangeAspect="1"/>
          </p:cNvPicPr>
          <p:nvPr>
            <p:ph type="pic" sz="quarter" idx="55"/>
          </p:nvPr>
        </p:nvPicPr>
        <p:blipFill>
          <a:blip r:embed="rId4">
            <a:extLst>
              <a:ext uri="{28A0092B-C50C-407E-A947-70E740481C1C}">
                <a14:useLocalDpi xmlns:a14="http://schemas.microsoft.com/office/drawing/2010/main" val="0"/>
              </a:ext>
            </a:extLst>
          </a:blip>
          <a:srcRect/>
          <a:stretch>
            <a:fillRect/>
          </a:stretch>
        </p:blipFill>
        <p:spPr>
          <a:xfrm>
            <a:off x="5177668" y="4306512"/>
            <a:ext cx="1600200" cy="1600200"/>
          </a:xfrm>
        </p:spPr>
      </p:pic>
      <p:grpSp>
        <p:nvGrpSpPr>
          <p:cNvPr id="23" name="Group 22"/>
          <p:cNvGrpSpPr/>
          <p:nvPr/>
        </p:nvGrpSpPr>
        <p:grpSpPr>
          <a:xfrm>
            <a:off x="127357" y="-11203"/>
            <a:ext cx="2524868" cy="613385"/>
            <a:chOff x="127357" y="-6354"/>
            <a:chExt cx="2524868" cy="613385"/>
          </a:xfrm>
          <a:effectLst/>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773304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2110</TotalTime>
  <Words>1234</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322</cp:revision>
  <dcterms:created xsi:type="dcterms:W3CDTF">2015-12-31T02:20:12Z</dcterms:created>
  <dcterms:modified xsi:type="dcterms:W3CDTF">2016-09-14T19:18:49Z</dcterms:modified>
</cp:coreProperties>
</file>