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91"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1" d="100"/>
          <a:sy n="101" d="100"/>
        </p:scale>
        <p:origin x="144" y="1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11/16/2016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3480202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33162475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11/16/2016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11/16/2016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11/16/2016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 name="Freeform 49"/>
          <p:cNvSpPr/>
          <p:nvPr/>
        </p:nvSpPr>
        <p:spPr>
          <a:xfrm>
            <a:off x="1" y="5086820"/>
            <a:ext cx="12184224" cy="1771181"/>
          </a:xfrm>
          <a:custGeom>
            <a:avLst/>
            <a:gdLst>
              <a:gd name="connsiteX0" fmla="*/ 0 w 12184224"/>
              <a:gd name="connsiteY0" fmla="*/ 0 h 2329032"/>
              <a:gd name="connsiteX1" fmla="*/ 1065006 w 12184224"/>
              <a:gd name="connsiteY1" fmla="*/ 0 h 2329032"/>
              <a:gd name="connsiteX2" fmla="*/ 1339325 w 12184224"/>
              <a:gd name="connsiteY2" fmla="*/ 365759 h 2329032"/>
              <a:gd name="connsiteX3" fmla="*/ 1613644 w 12184224"/>
              <a:gd name="connsiteY3" fmla="*/ 0 h 2329032"/>
              <a:gd name="connsiteX4" fmla="*/ 12184224 w 12184224"/>
              <a:gd name="connsiteY4" fmla="*/ 0 h 2329032"/>
              <a:gd name="connsiteX5" fmla="*/ 12184224 w 12184224"/>
              <a:gd name="connsiteY5" fmla="*/ 2329032 h 2329032"/>
              <a:gd name="connsiteX6" fmla="*/ 0 w 12184224"/>
              <a:gd name="connsiteY6" fmla="*/ 2329032 h 23290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84224" h="2329032">
                <a:moveTo>
                  <a:pt x="0" y="0"/>
                </a:moveTo>
                <a:lnTo>
                  <a:pt x="1065006" y="0"/>
                </a:lnTo>
                <a:lnTo>
                  <a:pt x="1339325" y="365759"/>
                </a:lnTo>
                <a:lnTo>
                  <a:pt x="1613644" y="0"/>
                </a:lnTo>
                <a:lnTo>
                  <a:pt x="12184224" y="0"/>
                </a:lnTo>
                <a:lnTo>
                  <a:pt x="12184224" y="2329032"/>
                </a:lnTo>
                <a:lnTo>
                  <a:pt x="0" y="2329032"/>
                </a:lnTo>
                <a:close/>
              </a:path>
            </a:pathLst>
          </a:custGeom>
          <a:solidFill>
            <a:srgbClr val="62768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TextBox 50"/>
          <p:cNvSpPr txBox="1"/>
          <p:nvPr/>
        </p:nvSpPr>
        <p:spPr>
          <a:xfrm>
            <a:off x="450775" y="5451280"/>
            <a:ext cx="10585647" cy="1138773"/>
          </a:xfrm>
          <a:prstGeom prst="rect">
            <a:avLst/>
          </a:prstGeom>
          <a:noFill/>
        </p:spPr>
        <p:txBody>
          <a:bodyPr wrap="square" rtlCol="0">
            <a:spAutoFit/>
          </a:bodyPr>
          <a:lstStyle/>
          <a:p>
            <a:r>
              <a:rPr lang="en-US" sz="1600" b="1" dirty="0">
                <a:solidFill>
                  <a:schemeClr val="bg1"/>
                </a:solidFill>
                <a:latin typeface="Candara" panose="020E0502030303020204" pitchFamily="34" charset="0"/>
              </a:rPr>
              <a:t>LOREM IPSUM DOLOR</a:t>
            </a:r>
          </a:p>
          <a:p>
            <a:endParaRPr lang="en-US" sz="1000" b="1"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a:t>
            </a:r>
          </a:p>
        </p:txBody>
      </p:sp>
      <p:sp>
        <p:nvSpPr>
          <p:cNvPr id="35" name="Round Diagonal Corner Rectangle 34"/>
          <p:cNvSpPr/>
          <p:nvPr/>
        </p:nvSpPr>
        <p:spPr>
          <a:xfrm>
            <a:off x="886275" y="2114876"/>
            <a:ext cx="2304280" cy="2457899"/>
          </a:xfrm>
          <a:prstGeom prst="round2DiagRect">
            <a:avLst/>
          </a:prstGeom>
          <a:solidFill>
            <a:srgbClr val="EF3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6" name="Round Diagonal Corner Rectangle 35"/>
          <p:cNvSpPr/>
          <p:nvPr/>
        </p:nvSpPr>
        <p:spPr>
          <a:xfrm>
            <a:off x="3586015" y="2141469"/>
            <a:ext cx="2304280" cy="2457899"/>
          </a:xfrm>
          <a:prstGeom prst="round2DiagRect">
            <a:avLst/>
          </a:prstGeom>
          <a:solidFill>
            <a:srgbClr val="8397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7" name="Round Diagonal Corner Rectangle 36"/>
          <p:cNvSpPr/>
          <p:nvPr/>
        </p:nvSpPr>
        <p:spPr>
          <a:xfrm>
            <a:off x="6309793" y="2114876"/>
            <a:ext cx="2304280" cy="2457899"/>
          </a:xfrm>
          <a:prstGeom prst="round2DiagRect">
            <a:avLst/>
          </a:pr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8" name="Round Diagonal Corner Rectangle 37"/>
          <p:cNvSpPr/>
          <p:nvPr/>
        </p:nvSpPr>
        <p:spPr>
          <a:xfrm>
            <a:off x="9014755" y="2114876"/>
            <a:ext cx="2304280" cy="2457899"/>
          </a:xfrm>
          <a:prstGeom prst="round2DiagRect">
            <a:avLst/>
          </a:prstGeom>
          <a:solidFill>
            <a:srgbClr val="2C37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87" name="Arc 86"/>
          <p:cNvSpPr/>
          <p:nvPr/>
        </p:nvSpPr>
        <p:spPr>
          <a:xfrm rot="19051047">
            <a:off x="2437376" y="1479776"/>
            <a:ext cx="2181771" cy="2181771"/>
          </a:xfrm>
          <a:prstGeom prst="arc">
            <a:avLst/>
          </a:prstGeom>
          <a:ln w="28575">
            <a:solidFill>
              <a:schemeClr val="bg1"/>
            </a:solidFill>
            <a:prstDash val="sysDot"/>
            <a:tailEnd type="stealt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dirty="0"/>
          </a:p>
        </p:txBody>
      </p:sp>
      <p:sp>
        <p:nvSpPr>
          <p:cNvPr id="88" name="Arc 87"/>
          <p:cNvSpPr/>
          <p:nvPr/>
        </p:nvSpPr>
        <p:spPr>
          <a:xfrm rot="19051047">
            <a:off x="5077083" y="1479777"/>
            <a:ext cx="2181771" cy="2181771"/>
          </a:xfrm>
          <a:prstGeom prst="arc">
            <a:avLst/>
          </a:prstGeom>
          <a:ln w="28575">
            <a:solidFill>
              <a:schemeClr val="bg1"/>
            </a:solidFill>
            <a:prstDash val="sysDot"/>
            <a:tailEnd type="stealt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dirty="0"/>
          </a:p>
        </p:txBody>
      </p:sp>
      <p:sp>
        <p:nvSpPr>
          <p:cNvPr id="89" name="Arc 88"/>
          <p:cNvSpPr/>
          <p:nvPr/>
        </p:nvSpPr>
        <p:spPr>
          <a:xfrm rot="19051047">
            <a:off x="7716788" y="1479777"/>
            <a:ext cx="2181771" cy="2181771"/>
          </a:xfrm>
          <a:prstGeom prst="arc">
            <a:avLst/>
          </a:prstGeom>
          <a:ln w="28575">
            <a:solidFill>
              <a:schemeClr val="bg1"/>
            </a:solidFill>
            <a:prstDash val="sysDot"/>
            <a:tailEnd type="stealt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dirty="0"/>
          </a:p>
        </p:txBody>
      </p:sp>
      <p:sp>
        <p:nvSpPr>
          <p:cNvPr id="42" name="Freeform 517"/>
          <p:cNvSpPr>
            <a:spLocks noChangeAspect="1" noEditPoints="1"/>
          </p:cNvSpPr>
          <p:nvPr/>
        </p:nvSpPr>
        <p:spPr bwMode="auto">
          <a:xfrm>
            <a:off x="9791380" y="2606150"/>
            <a:ext cx="731520" cy="288605"/>
          </a:xfrm>
          <a:custGeom>
            <a:avLst/>
            <a:gdLst/>
            <a:ahLst/>
            <a:cxnLst>
              <a:cxn ang="0">
                <a:pos x="91" y="84"/>
              </a:cxn>
              <a:cxn ang="0">
                <a:pos x="35" y="47"/>
              </a:cxn>
              <a:cxn ang="0">
                <a:pos x="14" y="47"/>
              </a:cxn>
              <a:cxn ang="0">
                <a:pos x="30" y="31"/>
              </a:cxn>
              <a:cxn ang="0">
                <a:pos x="75" y="67"/>
              </a:cxn>
              <a:cxn ang="0">
                <a:pos x="52" y="67"/>
              </a:cxn>
              <a:cxn ang="0">
                <a:pos x="69" y="12"/>
              </a:cxn>
              <a:cxn ang="0">
                <a:pos x="244" y="0"/>
              </a:cxn>
              <a:cxn ang="0">
                <a:pos x="409" y="84"/>
              </a:cxn>
              <a:cxn ang="0">
                <a:pos x="133" y="53"/>
              </a:cxn>
              <a:cxn ang="0">
                <a:pos x="118" y="37"/>
              </a:cxn>
              <a:cxn ang="0">
                <a:pos x="139" y="37"/>
              </a:cxn>
              <a:cxn ang="0">
                <a:pos x="170" y="53"/>
              </a:cxn>
              <a:cxn ang="0">
                <a:pos x="154" y="37"/>
              </a:cxn>
              <a:cxn ang="0">
                <a:pos x="175" y="37"/>
              </a:cxn>
              <a:cxn ang="0">
                <a:pos x="206" y="53"/>
              </a:cxn>
              <a:cxn ang="0">
                <a:pos x="191" y="37"/>
              </a:cxn>
              <a:cxn ang="0">
                <a:pos x="212" y="37"/>
              </a:cxn>
              <a:cxn ang="0">
                <a:pos x="246" y="72"/>
              </a:cxn>
              <a:cxn ang="0">
                <a:pos x="229" y="17"/>
              </a:cxn>
              <a:cxn ang="0">
                <a:pos x="252" y="17"/>
              </a:cxn>
              <a:cxn ang="0">
                <a:pos x="276" y="21"/>
              </a:cxn>
              <a:cxn ang="0">
                <a:pos x="336" y="63"/>
              </a:cxn>
              <a:cxn ang="0">
                <a:pos x="410" y="138"/>
              </a:cxn>
              <a:cxn ang="0">
                <a:pos x="398" y="138"/>
              </a:cxn>
              <a:cxn ang="0">
                <a:pos x="375" y="146"/>
              </a:cxn>
              <a:cxn ang="0">
                <a:pos x="363" y="146"/>
              </a:cxn>
              <a:cxn ang="0">
                <a:pos x="339" y="138"/>
              </a:cxn>
              <a:cxn ang="0">
                <a:pos x="328" y="138"/>
              </a:cxn>
              <a:cxn ang="0">
                <a:pos x="305" y="146"/>
              </a:cxn>
              <a:cxn ang="0">
                <a:pos x="293" y="146"/>
              </a:cxn>
              <a:cxn ang="0">
                <a:pos x="269" y="138"/>
              </a:cxn>
              <a:cxn ang="0">
                <a:pos x="258" y="138"/>
              </a:cxn>
              <a:cxn ang="0">
                <a:pos x="234" y="146"/>
              </a:cxn>
              <a:cxn ang="0">
                <a:pos x="222" y="146"/>
              </a:cxn>
              <a:cxn ang="0">
                <a:pos x="199" y="138"/>
              </a:cxn>
              <a:cxn ang="0">
                <a:pos x="188" y="138"/>
              </a:cxn>
              <a:cxn ang="0">
                <a:pos x="164" y="146"/>
              </a:cxn>
              <a:cxn ang="0">
                <a:pos x="152" y="146"/>
              </a:cxn>
              <a:cxn ang="0">
                <a:pos x="129" y="138"/>
              </a:cxn>
              <a:cxn ang="0">
                <a:pos x="117" y="138"/>
              </a:cxn>
              <a:cxn ang="0">
                <a:pos x="94" y="146"/>
              </a:cxn>
              <a:cxn ang="0">
                <a:pos x="82" y="146"/>
              </a:cxn>
              <a:cxn ang="0">
                <a:pos x="59" y="138"/>
              </a:cxn>
              <a:cxn ang="0">
                <a:pos x="47" y="138"/>
              </a:cxn>
              <a:cxn ang="0">
                <a:pos x="24" y="146"/>
              </a:cxn>
              <a:cxn ang="0">
                <a:pos x="12" y="146"/>
              </a:cxn>
              <a:cxn ang="0">
                <a:pos x="0" y="138"/>
              </a:cxn>
              <a:cxn ang="0">
                <a:pos x="32" y="112"/>
              </a:cxn>
              <a:cxn ang="0">
                <a:pos x="32" y="112"/>
              </a:cxn>
              <a:cxn ang="0">
                <a:pos x="133" y="112"/>
              </a:cxn>
              <a:cxn ang="0">
                <a:pos x="282" y="125"/>
              </a:cxn>
              <a:cxn ang="0">
                <a:pos x="2" y="95"/>
              </a:cxn>
              <a:cxn ang="0">
                <a:pos x="73" y="116"/>
              </a:cxn>
              <a:cxn ang="0">
                <a:pos x="24" y="116"/>
              </a:cxn>
              <a:cxn ang="0">
                <a:pos x="105" y="95"/>
              </a:cxn>
              <a:cxn ang="0">
                <a:pos x="309" y="116"/>
              </a:cxn>
              <a:cxn ang="0">
                <a:pos x="260" y="116"/>
              </a:cxn>
              <a:cxn ang="0">
                <a:pos x="130" y="104"/>
              </a:cxn>
              <a:cxn ang="0">
                <a:pos x="105" y="95"/>
              </a:cxn>
            </a:cxnLst>
            <a:rect l="0" t="0" r="r" b="b"/>
            <a:pathLst>
              <a:path w="410" h="146">
                <a:moveTo>
                  <a:pt x="0" y="0"/>
                </a:moveTo>
                <a:cubicBezTo>
                  <a:pt x="0" y="84"/>
                  <a:pt x="0" y="84"/>
                  <a:pt x="0" y="84"/>
                </a:cubicBezTo>
                <a:cubicBezTo>
                  <a:pt x="91" y="84"/>
                  <a:pt x="91" y="84"/>
                  <a:pt x="91" y="84"/>
                </a:cubicBezTo>
                <a:cubicBezTo>
                  <a:pt x="91" y="0"/>
                  <a:pt x="91" y="0"/>
                  <a:pt x="91" y="0"/>
                </a:cubicBezTo>
                <a:lnTo>
                  <a:pt x="0" y="0"/>
                </a:lnTo>
                <a:close/>
                <a:moveTo>
                  <a:pt x="35" y="47"/>
                </a:moveTo>
                <a:cubicBezTo>
                  <a:pt x="35" y="50"/>
                  <a:pt x="33" y="53"/>
                  <a:pt x="30" y="53"/>
                </a:cubicBezTo>
                <a:cubicBezTo>
                  <a:pt x="20" y="53"/>
                  <a:pt x="20" y="53"/>
                  <a:pt x="20" y="53"/>
                </a:cubicBezTo>
                <a:cubicBezTo>
                  <a:pt x="17" y="53"/>
                  <a:pt x="14" y="50"/>
                  <a:pt x="14" y="47"/>
                </a:cubicBezTo>
                <a:cubicBezTo>
                  <a:pt x="14" y="37"/>
                  <a:pt x="14" y="37"/>
                  <a:pt x="14" y="37"/>
                </a:cubicBezTo>
                <a:cubicBezTo>
                  <a:pt x="14" y="34"/>
                  <a:pt x="17" y="31"/>
                  <a:pt x="20" y="31"/>
                </a:cubicBezTo>
                <a:cubicBezTo>
                  <a:pt x="30" y="31"/>
                  <a:pt x="30" y="31"/>
                  <a:pt x="30" y="31"/>
                </a:cubicBezTo>
                <a:cubicBezTo>
                  <a:pt x="33" y="31"/>
                  <a:pt x="35" y="34"/>
                  <a:pt x="35" y="37"/>
                </a:cubicBezTo>
                <a:lnTo>
                  <a:pt x="35" y="47"/>
                </a:lnTo>
                <a:close/>
                <a:moveTo>
                  <a:pt x="75" y="67"/>
                </a:moveTo>
                <a:cubicBezTo>
                  <a:pt x="75" y="70"/>
                  <a:pt x="72" y="72"/>
                  <a:pt x="69" y="72"/>
                </a:cubicBezTo>
                <a:cubicBezTo>
                  <a:pt x="58" y="72"/>
                  <a:pt x="58" y="72"/>
                  <a:pt x="58" y="72"/>
                </a:cubicBezTo>
                <a:cubicBezTo>
                  <a:pt x="54" y="72"/>
                  <a:pt x="52" y="70"/>
                  <a:pt x="52" y="67"/>
                </a:cubicBezTo>
                <a:cubicBezTo>
                  <a:pt x="52" y="17"/>
                  <a:pt x="52" y="17"/>
                  <a:pt x="52" y="17"/>
                </a:cubicBezTo>
                <a:cubicBezTo>
                  <a:pt x="52" y="14"/>
                  <a:pt x="54" y="12"/>
                  <a:pt x="58" y="12"/>
                </a:cubicBezTo>
                <a:cubicBezTo>
                  <a:pt x="69" y="12"/>
                  <a:pt x="69" y="12"/>
                  <a:pt x="69" y="12"/>
                </a:cubicBezTo>
                <a:cubicBezTo>
                  <a:pt x="72" y="12"/>
                  <a:pt x="75" y="14"/>
                  <a:pt x="75" y="17"/>
                </a:cubicBezTo>
                <a:lnTo>
                  <a:pt x="75" y="67"/>
                </a:lnTo>
                <a:close/>
                <a:moveTo>
                  <a:pt x="244" y="0"/>
                </a:moveTo>
                <a:cubicBezTo>
                  <a:pt x="155" y="0"/>
                  <a:pt x="113" y="0"/>
                  <a:pt x="103" y="0"/>
                </a:cubicBezTo>
                <a:cubicBezTo>
                  <a:pt x="103" y="84"/>
                  <a:pt x="103" y="84"/>
                  <a:pt x="103" y="84"/>
                </a:cubicBezTo>
                <a:cubicBezTo>
                  <a:pt x="409" y="84"/>
                  <a:pt x="409" y="84"/>
                  <a:pt x="409" y="84"/>
                </a:cubicBezTo>
                <a:cubicBezTo>
                  <a:pt x="406" y="61"/>
                  <a:pt x="336" y="0"/>
                  <a:pt x="244" y="0"/>
                </a:cubicBezTo>
                <a:close/>
                <a:moveTo>
                  <a:pt x="139" y="47"/>
                </a:moveTo>
                <a:cubicBezTo>
                  <a:pt x="139" y="50"/>
                  <a:pt x="136" y="53"/>
                  <a:pt x="133" y="53"/>
                </a:cubicBezTo>
                <a:cubicBezTo>
                  <a:pt x="123" y="53"/>
                  <a:pt x="123" y="53"/>
                  <a:pt x="123" y="53"/>
                </a:cubicBezTo>
                <a:cubicBezTo>
                  <a:pt x="120" y="53"/>
                  <a:pt x="118" y="50"/>
                  <a:pt x="118" y="47"/>
                </a:cubicBezTo>
                <a:cubicBezTo>
                  <a:pt x="118" y="37"/>
                  <a:pt x="118" y="37"/>
                  <a:pt x="118" y="37"/>
                </a:cubicBezTo>
                <a:cubicBezTo>
                  <a:pt x="118" y="34"/>
                  <a:pt x="120" y="31"/>
                  <a:pt x="123" y="31"/>
                </a:cubicBezTo>
                <a:cubicBezTo>
                  <a:pt x="133" y="31"/>
                  <a:pt x="133" y="31"/>
                  <a:pt x="133" y="31"/>
                </a:cubicBezTo>
                <a:cubicBezTo>
                  <a:pt x="136" y="31"/>
                  <a:pt x="139" y="34"/>
                  <a:pt x="139" y="37"/>
                </a:cubicBezTo>
                <a:lnTo>
                  <a:pt x="139" y="47"/>
                </a:lnTo>
                <a:close/>
                <a:moveTo>
                  <a:pt x="175" y="47"/>
                </a:moveTo>
                <a:cubicBezTo>
                  <a:pt x="175" y="50"/>
                  <a:pt x="173" y="53"/>
                  <a:pt x="170" y="53"/>
                </a:cubicBezTo>
                <a:cubicBezTo>
                  <a:pt x="160" y="53"/>
                  <a:pt x="160" y="53"/>
                  <a:pt x="160" y="53"/>
                </a:cubicBezTo>
                <a:cubicBezTo>
                  <a:pt x="157" y="53"/>
                  <a:pt x="154" y="50"/>
                  <a:pt x="154" y="47"/>
                </a:cubicBezTo>
                <a:cubicBezTo>
                  <a:pt x="154" y="37"/>
                  <a:pt x="154" y="37"/>
                  <a:pt x="154" y="37"/>
                </a:cubicBezTo>
                <a:cubicBezTo>
                  <a:pt x="154" y="34"/>
                  <a:pt x="157" y="31"/>
                  <a:pt x="160" y="31"/>
                </a:cubicBezTo>
                <a:cubicBezTo>
                  <a:pt x="170" y="31"/>
                  <a:pt x="170" y="31"/>
                  <a:pt x="170" y="31"/>
                </a:cubicBezTo>
                <a:cubicBezTo>
                  <a:pt x="173" y="31"/>
                  <a:pt x="175" y="34"/>
                  <a:pt x="175" y="37"/>
                </a:cubicBezTo>
                <a:lnTo>
                  <a:pt x="175" y="47"/>
                </a:lnTo>
                <a:close/>
                <a:moveTo>
                  <a:pt x="212" y="47"/>
                </a:moveTo>
                <a:cubicBezTo>
                  <a:pt x="212" y="50"/>
                  <a:pt x="210" y="53"/>
                  <a:pt x="206" y="53"/>
                </a:cubicBezTo>
                <a:cubicBezTo>
                  <a:pt x="197" y="53"/>
                  <a:pt x="197" y="53"/>
                  <a:pt x="197" y="53"/>
                </a:cubicBezTo>
                <a:cubicBezTo>
                  <a:pt x="194" y="53"/>
                  <a:pt x="191" y="50"/>
                  <a:pt x="191" y="47"/>
                </a:cubicBezTo>
                <a:cubicBezTo>
                  <a:pt x="191" y="37"/>
                  <a:pt x="191" y="37"/>
                  <a:pt x="191" y="37"/>
                </a:cubicBezTo>
                <a:cubicBezTo>
                  <a:pt x="191" y="34"/>
                  <a:pt x="194" y="31"/>
                  <a:pt x="197" y="31"/>
                </a:cubicBezTo>
                <a:cubicBezTo>
                  <a:pt x="206" y="31"/>
                  <a:pt x="206" y="31"/>
                  <a:pt x="206" y="31"/>
                </a:cubicBezTo>
                <a:cubicBezTo>
                  <a:pt x="210" y="31"/>
                  <a:pt x="212" y="34"/>
                  <a:pt x="212" y="37"/>
                </a:cubicBezTo>
                <a:lnTo>
                  <a:pt x="212" y="47"/>
                </a:lnTo>
                <a:close/>
                <a:moveTo>
                  <a:pt x="252" y="67"/>
                </a:moveTo>
                <a:cubicBezTo>
                  <a:pt x="252" y="70"/>
                  <a:pt x="249" y="72"/>
                  <a:pt x="246" y="72"/>
                </a:cubicBezTo>
                <a:cubicBezTo>
                  <a:pt x="235" y="72"/>
                  <a:pt x="235" y="72"/>
                  <a:pt x="235" y="72"/>
                </a:cubicBezTo>
                <a:cubicBezTo>
                  <a:pt x="231" y="72"/>
                  <a:pt x="229" y="70"/>
                  <a:pt x="229" y="67"/>
                </a:cubicBezTo>
                <a:cubicBezTo>
                  <a:pt x="229" y="17"/>
                  <a:pt x="229" y="17"/>
                  <a:pt x="229" y="17"/>
                </a:cubicBezTo>
                <a:cubicBezTo>
                  <a:pt x="229" y="14"/>
                  <a:pt x="231" y="12"/>
                  <a:pt x="235" y="12"/>
                </a:cubicBezTo>
                <a:cubicBezTo>
                  <a:pt x="246" y="12"/>
                  <a:pt x="246" y="12"/>
                  <a:pt x="246" y="12"/>
                </a:cubicBezTo>
                <a:cubicBezTo>
                  <a:pt x="249" y="12"/>
                  <a:pt x="252" y="14"/>
                  <a:pt x="252" y="17"/>
                </a:cubicBezTo>
                <a:lnTo>
                  <a:pt x="252" y="67"/>
                </a:lnTo>
                <a:close/>
                <a:moveTo>
                  <a:pt x="336" y="63"/>
                </a:moveTo>
                <a:cubicBezTo>
                  <a:pt x="300" y="63"/>
                  <a:pt x="276" y="53"/>
                  <a:pt x="276" y="21"/>
                </a:cubicBezTo>
                <a:cubicBezTo>
                  <a:pt x="276" y="19"/>
                  <a:pt x="276" y="16"/>
                  <a:pt x="276" y="13"/>
                </a:cubicBezTo>
                <a:cubicBezTo>
                  <a:pt x="325" y="21"/>
                  <a:pt x="363" y="45"/>
                  <a:pt x="383" y="64"/>
                </a:cubicBezTo>
                <a:lnTo>
                  <a:pt x="336" y="63"/>
                </a:lnTo>
                <a:close/>
                <a:moveTo>
                  <a:pt x="410" y="130"/>
                </a:moveTo>
                <a:cubicBezTo>
                  <a:pt x="410" y="138"/>
                  <a:pt x="410" y="138"/>
                  <a:pt x="410" y="138"/>
                </a:cubicBezTo>
                <a:cubicBezTo>
                  <a:pt x="410" y="138"/>
                  <a:pt x="410" y="138"/>
                  <a:pt x="410" y="138"/>
                </a:cubicBezTo>
                <a:cubicBezTo>
                  <a:pt x="410" y="146"/>
                  <a:pt x="410" y="146"/>
                  <a:pt x="410" y="146"/>
                </a:cubicBezTo>
                <a:cubicBezTo>
                  <a:pt x="398" y="146"/>
                  <a:pt x="398" y="146"/>
                  <a:pt x="398" y="146"/>
                </a:cubicBezTo>
                <a:cubicBezTo>
                  <a:pt x="398" y="138"/>
                  <a:pt x="398" y="138"/>
                  <a:pt x="398" y="138"/>
                </a:cubicBezTo>
                <a:cubicBezTo>
                  <a:pt x="386" y="138"/>
                  <a:pt x="386" y="138"/>
                  <a:pt x="386" y="138"/>
                </a:cubicBezTo>
                <a:cubicBezTo>
                  <a:pt x="386" y="146"/>
                  <a:pt x="386" y="146"/>
                  <a:pt x="386" y="146"/>
                </a:cubicBezTo>
                <a:cubicBezTo>
                  <a:pt x="375" y="146"/>
                  <a:pt x="375" y="146"/>
                  <a:pt x="375" y="146"/>
                </a:cubicBezTo>
                <a:cubicBezTo>
                  <a:pt x="375" y="138"/>
                  <a:pt x="375" y="138"/>
                  <a:pt x="375" y="138"/>
                </a:cubicBezTo>
                <a:cubicBezTo>
                  <a:pt x="363" y="138"/>
                  <a:pt x="363" y="138"/>
                  <a:pt x="363" y="138"/>
                </a:cubicBezTo>
                <a:cubicBezTo>
                  <a:pt x="363" y="146"/>
                  <a:pt x="363" y="146"/>
                  <a:pt x="363" y="146"/>
                </a:cubicBezTo>
                <a:cubicBezTo>
                  <a:pt x="351" y="146"/>
                  <a:pt x="351" y="146"/>
                  <a:pt x="351" y="146"/>
                </a:cubicBezTo>
                <a:cubicBezTo>
                  <a:pt x="351" y="138"/>
                  <a:pt x="351" y="138"/>
                  <a:pt x="351" y="138"/>
                </a:cubicBezTo>
                <a:cubicBezTo>
                  <a:pt x="339" y="138"/>
                  <a:pt x="339" y="138"/>
                  <a:pt x="339" y="138"/>
                </a:cubicBezTo>
                <a:cubicBezTo>
                  <a:pt x="339" y="146"/>
                  <a:pt x="339" y="146"/>
                  <a:pt x="339" y="146"/>
                </a:cubicBezTo>
                <a:cubicBezTo>
                  <a:pt x="328" y="146"/>
                  <a:pt x="328" y="146"/>
                  <a:pt x="328" y="146"/>
                </a:cubicBezTo>
                <a:cubicBezTo>
                  <a:pt x="328" y="138"/>
                  <a:pt x="328" y="138"/>
                  <a:pt x="328" y="138"/>
                </a:cubicBezTo>
                <a:cubicBezTo>
                  <a:pt x="316" y="138"/>
                  <a:pt x="316" y="138"/>
                  <a:pt x="316" y="138"/>
                </a:cubicBezTo>
                <a:cubicBezTo>
                  <a:pt x="316" y="146"/>
                  <a:pt x="316" y="146"/>
                  <a:pt x="316" y="146"/>
                </a:cubicBezTo>
                <a:cubicBezTo>
                  <a:pt x="305" y="146"/>
                  <a:pt x="305" y="146"/>
                  <a:pt x="305" y="146"/>
                </a:cubicBezTo>
                <a:cubicBezTo>
                  <a:pt x="305" y="138"/>
                  <a:pt x="305" y="138"/>
                  <a:pt x="305" y="138"/>
                </a:cubicBezTo>
                <a:cubicBezTo>
                  <a:pt x="293" y="138"/>
                  <a:pt x="293" y="138"/>
                  <a:pt x="293" y="138"/>
                </a:cubicBezTo>
                <a:cubicBezTo>
                  <a:pt x="293" y="146"/>
                  <a:pt x="293" y="146"/>
                  <a:pt x="293" y="146"/>
                </a:cubicBezTo>
                <a:cubicBezTo>
                  <a:pt x="281" y="146"/>
                  <a:pt x="281" y="146"/>
                  <a:pt x="281" y="146"/>
                </a:cubicBezTo>
                <a:cubicBezTo>
                  <a:pt x="281" y="138"/>
                  <a:pt x="281" y="138"/>
                  <a:pt x="281" y="138"/>
                </a:cubicBezTo>
                <a:cubicBezTo>
                  <a:pt x="269" y="138"/>
                  <a:pt x="269" y="138"/>
                  <a:pt x="269" y="138"/>
                </a:cubicBezTo>
                <a:cubicBezTo>
                  <a:pt x="269" y="146"/>
                  <a:pt x="269" y="146"/>
                  <a:pt x="269" y="146"/>
                </a:cubicBezTo>
                <a:cubicBezTo>
                  <a:pt x="258" y="146"/>
                  <a:pt x="258" y="146"/>
                  <a:pt x="258" y="146"/>
                </a:cubicBezTo>
                <a:cubicBezTo>
                  <a:pt x="258" y="138"/>
                  <a:pt x="258" y="138"/>
                  <a:pt x="258" y="138"/>
                </a:cubicBezTo>
                <a:cubicBezTo>
                  <a:pt x="246" y="138"/>
                  <a:pt x="246" y="138"/>
                  <a:pt x="246" y="138"/>
                </a:cubicBezTo>
                <a:cubicBezTo>
                  <a:pt x="246" y="146"/>
                  <a:pt x="246" y="146"/>
                  <a:pt x="246" y="146"/>
                </a:cubicBezTo>
                <a:cubicBezTo>
                  <a:pt x="234" y="146"/>
                  <a:pt x="234" y="146"/>
                  <a:pt x="234" y="146"/>
                </a:cubicBezTo>
                <a:cubicBezTo>
                  <a:pt x="234" y="138"/>
                  <a:pt x="234" y="138"/>
                  <a:pt x="234" y="138"/>
                </a:cubicBezTo>
                <a:cubicBezTo>
                  <a:pt x="222" y="138"/>
                  <a:pt x="222" y="138"/>
                  <a:pt x="222" y="138"/>
                </a:cubicBezTo>
                <a:cubicBezTo>
                  <a:pt x="222" y="146"/>
                  <a:pt x="222" y="146"/>
                  <a:pt x="222" y="146"/>
                </a:cubicBezTo>
                <a:cubicBezTo>
                  <a:pt x="211" y="146"/>
                  <a:pt x="211" y="146"/>
                  <a:pt x="211" y="146"/>
                </a:cubicBezTo>
                <a:cubicBezTo>
                  <a:pt x="211" y="138"/>
                  <a:pt x="211" y="138"/>
                  <a:pt x="211" y="138"/>
                </a:cubicBezTo>
                <a:cubicBezTo>
                  <a:pt x="199" y="138"/>
                  <a:pt x="199" y="138"/>
                  <a:pt x="199" y="138"/>
                </a:cubicBezTo>
                <a:cubicBezTo>
                  <a:pt x="199" y="146"/>
                  <a:pt x="199" y="146"/>
                  <a:pt x="199" y="146"/>
                </a:cubicBezTo>
                <a:cubicBezTo>
                  <a:pt x="188" y="146"/>
                  <a:pt x="188" y="146"/>
                  <a:pt x="188" y="146"/>
                </a:cubicBezTo>
                <a:cubicBezTo>
                  <a:pt x="188" y="138"/>
                  <a:pt x="188" y="138"/>
                  <a:pt x="188" y="138"/>
                </a:cubicBezTo>
                <a:cubicBezTo>
                  <a:pt x="176" y="138"/>
                  <a:pt x="176" y="138"/>
                  <a:pt x="176" y="138"/>
                </a:cubicBezTo>
                <a:cubicBezTo>
                  <a:pt x="176" y="146"/>
                  <a:pt x="176" y="146"/>
                  <a:pt x="176" y="146"/>
                </a:cubicBezTo>
                <a:cubicBezTo>
                  <a:pt x="164" y="146"/>
                  <a:pt x="164" y="146"/>
                  <a:pt x="164" y="146"/>
                </a:cubicBezTo>
                <a:cubicBezTo>
                  <a:pt x="164" y="138"/>
                  <a:pt x="164" y="138"/>
                  <a:pt x="164" y="138"/>
                </a:cubicBezTo>
                <a:cubicBezTo>
                  <a:pt x="152" y="138"/>
                  <a:pt x="152" y="138"/>
                  <a:pt x="152" y="138"/>
                </a:cubicBezTo>
                <a:cubicBezTo>
                  <a:pt x="152" y="146"/>
                  <a:pt x="152" y="146"/>
                  <a:pt x="152" y="146"/>
                </a:cubicBezTo>
                <a:cubicBezTo>
                  <a:pt x="141" y="146"/>
                  <a:pt x="141" y="146"/>
                  <a:pt x="141" y="146"/>
                </a:cubicBezTo>
                <a:cubicBezTo>
                  <a:pt x="141" y="138"/>
                  <a:pt x="141" y="138"/>
                  <a:pt x="141" y="138"/>
                </a:cubicBezTo>
                <a:cubicBezTo>
                  <a:pt x="129" y="138"/>
                  <a:pt x="129" y="138"/>
                  <a:pt x="129" y="138"/>
                </a:cubicBezTo>
                <a:cubicBezTo>
                  <a:pt x="129" y="146"/>
                  <a:pt x="129" y="146"/>
                  <a:pt x="129" y="146"/>
                </a:cubicBezTo>
                <a:cubicBezTo>
                  <a:pt x="117" y="146"/>
                  <a:pt x="117" y="146"/>
                  <a:pt x="117" y="146"/>
                </a:cubicBezTo>
                <a:cubicBezTo>
                  <a:pt x="117" y="138"/>
                  <a:pt x="117" y="138"/>
                  <a:pt x="117" y="138"/>
                </a:cubicBezTo>
                <a:cubicBezTo>
                  <a:pt x="105" y="138"/>
                  <a:pt x="105" y="138"/>
                  <a:pt x="105" y="138"/>
                </a:cubicBezTo>
                <a:cubicBezTo>
                  <a:pt x="105" y="146"/>
                  <a:pt x="105" y="146"/>
                  <a:pt x="105" y="146"/>
                </a:cubicBezTo>
                <a:cubicBezTo>
                  <a:pt x="94" y="146"/>
                  <a:pt x="94" y="146"/>
                  <a:pt x="94" y="146"/>
                </a:cubicBezTo>
                <a:cubicBezTo>
                  <a:pt x="94" y="138"/>
                  <a:pt x="94" y="138"/>
                  <a:pt x="94" y="138"/>
                </a:cubicBezTo>
                <a:cubicBezTo>
                  <a:pt x="82" y="138"/>
                  <a:pt x="82" y="138"/>
                  <a:pt x="82" y="138"/>
                </a:cubicBezTo>
                <a:cubicBezTo>
                  <a:pt x="82" y="146"/>
                  <a:pt x="82" y="146"/>
                  <a:pt x="82" y="146"/>
                </a:cubicBezTo>
                <a:cubicBezTo>
                  <a:pt x="71" y="146"/>
                  <a:pt x="71" y="146"/>
                  <a:pt x="71" y="146"/>
                </a:cubicBezTo>
                <a:cubicBezTo>
                  <a:pt x="71" y="138"/>
                  <a:pt x="71" y="138"/>
                  <a:pt x="71" y="138"/>
                </a:cubicBezTo>
                <a:cubicBezTo>
                  <a:pt x="59" y="138"/>
                  <a:pt x="59" y="138"/>
                  <a:pt x="59" y="138"/>
                </a:cubicBezTo>
                <a:cubicBezTo>
                  <a:pt x="59" y="146"/>
                  <a:pt x="59" y="146"/>
                  <a:pt x="59" y="146"/>
                </a:cubicBezTo>
                <a:cubicBezTo>
                  <a:pt x="47" y="146"/>
                  <a:pt x="47" y="146"/>
                  <a:pt x="47" y="146"/>
                </a:cubicBezTo>
                <a:cubicBezTo>
                  <a:pt x="47" y="138"/>
                  <a:pt x="47" y="138"/>
                  <a:pt x="47" y="138"/>
                </a:cubicBezTo>
                <a:cubicBezTo>
                  <a:pt x="35" y="138"/>
                  <a:pt x="35" y="138"/>
                  <a:pt x="35" y="138"/>
                </a:cubicBezTo>
                <a:cubicBezTo>
                  <a:pt x="35" y="146"/>
                  <a:pt x="35" y="146"/>
                  <a:pt x="35" y="146"/>
                </a:cubicBezTo>
                <a:cubicBezTo>
                  <a:pt x="24" y="146"/>
                  <a:pt x="24" y="146"/>
                  <a:pt x="24" y="146"/>
                </a:cubicBezTo>
                <a:cubicBezTo>
                  <a:pt x="24" y="138"/>
                  <a:pt x="24" y="138"/>
                  <a:pt x="24" y="138"/>
                </a:cubicBezTo>
                <a:cubicBezTo>
                  <a:pt x="12" y="138"/>
                  <a:pt x="12" y="138"/>
                  <a:pt x="12" y="138"/>
                </a:cubicBezTo>
                <a:cubicBezTo>
                  <a:pt x="12" y="146"/>
                  <a:pt x="12" y="146"/>
                  <a:pt x="12" y="146"/>
                </a:cubicBezTo>
                <a:cubicBezTo>
                  <a:pt x="0" y="146"/>
                  <a:pt x="0" y="146"/>
                  <a:pt x="0" y="146"/>
                </a:cubicBezTo>
                <a:cubicBezTo>
                  <a:pt x="0" y="138"/>
                  <a:pt x="0" y="138"/>
                  <a:pt x="0" y="138"/>
                </a:cubicBezTo>
                <a:cubicBezTo>
                  <a:pt x="0" y="138"/>
                  <a:pt x="0" y="138"/>
                  <a:pt x="0" y="138"/>
                </a:cubicBezTo>
                <a:cubicBezTo>
                  <a:pt x="0" y="130"/>
                  <a:pt x="0" y="130"/>
                  <a:pt x="0" y="130"/>
                </a:cubicBezTo>
                <a:lnTo>
                  <a:pt x="410" y="130"/>
                </a:lnTo>
                <a:close/>
                <a:moveTo>
                  <a:pt x="32" y="112"/>
                </a:moveTo>
                <a:cubicBezTo>
                  <a:pt x="33" y="119"/>
                  <a:pt x="39" y="125"/>
                  <a:pt x="46" y="125"/>
                </a:cubicBezTo>
                <a:cubicBezTo>
                  <a:pt x="54" y="125"/>
                  <a:pt x="60" y="119"/>
                  <a:pt x="60" y="112"/>
                </a:cubicBezTo>
                <a:lnTo>
                  <a:pt x="32" y="112"/>
                </a:lnTo>
                <a:close/>
                <a:moveTo>
                  <a:pt x="161" y="112"/>
                </a:moveTo>
                <a:cubicBezTo>
                  <a:pt x="160" y="119"/>
                  <a:pt x="154" y="125"/>
                  <a:pt x="147" y="125"/>
                </a:cubicBezTo>
                <a:cubicBezTo>
                  <a:pt x="140" y="125"/>
                  <a:pt x="134" y="119"/>
                  <a:pt x="133" y="112"/>
                </a:cubicBezTo>
                <a:lnTo>
                  <a:pt x="161" y="112"/>
                </a:lnTo>
                <a:close/>
                <a:moveTo>
                  <a:pt x="296" y="112"/>
                </a:moveTo>
                <a:cubicBezTo>
                  <a:pt x="296" y="119"/>
                  <a:pt x="290" y="125"/>
                  <a:pt x="282" y="125"/>
                </a:cubicBezTo>
                <a:cubicBezTo>
                  <a:pt x="275" y="125"/>
                  <a:pt x="269" y="119"/>
                  <a:pt x="268" y="112"/>
                </a:cubicBezTo>
                <a:lnTo>
                  <a:pt x="296" y="112"/>
                </a:lnTo>
                <a:close/>
                <a:moveTo>
                  <a:pt x="2" y="95"/>
                </a:moveTo>
                <a:cubicBezTo>
                  <a:pt x="93" y="95"/>
                  <a:pt x="93" y="95"/>
                  <a:pt x="93" y="95"/>
                </a:cubicBezTo>
                <a:cubicBezTo>
                  <a:pt x="93" y="116"/>
                  <a:pt x="93" y="116"/>
                  <a:pt x="93" y="116"/>
                </a:cubicBezTo>
                <a:cubicBezTo>
                  <a:pt x="73" y="116"/>
                  <a:pt x="73" y="116"/>
                  <a:pt x="73" y="116"/>
                </a:cubicBezTo>
                <a:cubicBezTo>
                  <a:pt x="67" y="104"/>
                  <a:pt x="67" y="104"/>
                  <a:pt x="67" y="104"/>
                </a:cubicBezTo>
                <a:cubicBezTo>
                  <a:pt x="29" y="104"/>
                  <a:pt x="29" y="104"/>
                  <a:pt x="29" y="104"/>
                </a:cubicBezTo>
                <a:cubicBezTo>
                  <a:pt x="24" y="116"/>
                  <a:pt x="24" y="116"/>
                  <a:pt x="24" y="116"/>
                </a:cubicBezTo>
                <a:cubicBezTo>
                  <a:pt x="2" y="116"/>
                  <a:pt x="2" y="116"/>
                  <a:pt x="2" y="116"/>
                </a:cubicBezTo>
                <a:lnTo>
                  <a:pt x="2" y="95"/>
                </a:lnTo>
                <a:close/>
                <a:moveTo>
                  <a:pt x="105" y="95"/>
                </a:moveTo>
                <a:cubicBezTo>
                  <a:pt x="407" y="95"/>
                  <a:pt x="407" y="95"/>
                  <a:pt x="407" y="95"/>
                </a:cubicBezTo>
                <a:cubicBezTo>
                  <a:pt x="390" y="116"/>
                  <a:pt x="323" y="116"/>
                  <a:pt x="323" y="116"/>
                </a:cubicBezTo>
                <a:cubicBezTo>
                  <a:pt x="309" y="116"/>
                  <a:pt x="309" y="116"/>
                  <a:pt x="309" y="116"/>
                </a:cubicBezTo>
                <a:cubicBezTo>
                  <a:pt x="303" y="104"/>
                  <a:pt x="303" y="104"/>
                  <a:pt x="303" y="104"/>
                </a:cubicBezTo>
                <a:cubicBezTo>
                  <a:pt x="265" y="104"/>
                  <a:pt x="265" y="104"/>
                  <a:pt x="265" y="104"/>
                </a:cubicBezTo>
                <a:cubicBezTo>
                  <a:pt x="260" y="116"/>
                  <a:pt x="260" y="116"/>
                  <a:pt x="260" y="116"/>
                </a:cubicBezTo>
                <a:cubicBezTo>
                  <a:pt x="174" y="116"/>
                  <a:pt x="174" y="116"/>
                  <a:pt x="174" y="116"/>
                </a:cubicBezTo>
                <a:cubicBezTo>
                  <a:pt x="169" y="104"/>
                  <a:pt x="169" y="104"/>
                  <a:pt x="169" y="104"/>
                </a:cubicBezTo>
                <a:cubicBezTo>
                  <a:pt x="130" y="104"/>
                  <a:pt x="130" y="104"/>
                  <a:pt x="130" y="104"/>
                </a:cubicBezTo>
                <a:cubicBezTo>
                  <a:pt x="125" y="116"/>
                  <a:pt x="125" y="116"/>
                  <a:pt x="125" y="116"/>
                </a:cubicBezTo>
                <a:cubicBezTo>
                  <a:pt x="105" y="116"/>
                  <a:pt x="105" y="116"/>
                  <a:pt x="105" y="116"/>
                </a:cubicBezTo>
                <a:lnTo>
                  <a:pt x="105" y="95"/>
                </a:ln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3" name="Freeform 525"/>
          <p:cNvSpPr>
            <a:spLocks noChangeAspect="1" noEditPoints="1"/>
          </p:cNvSpPr>
          <p:nvPr/>
        </p:nvSpPr>
        <p:spPr bwMode="auto">
          <a:xfrm>
            <a:off x="7092447" y="2510889"/>
            <a:ext cx="817119" cy="365760"/>
          </a:xfrm>
          <a:custGeom>
            <a:avLst/>
            <a:gdLst/>
            <a:ahLst/>
            <a:cxnLst>
              <a:cxn ang="0">
                <a:pos x="61" y="50"/>
              </a:cxn>
              <a:cxn ang="0">
                <a:pos x="419" y="130"/>
              </a:cxn>
              <a:cxn ang="0">
                <a:pos x="68" y="61"/>
              </a:cxn>
              <a:cxn ang="0">
                <a:pos x="344" y="67"/>
              </a:cxn>
              <a:cxn ang="0">
                <a:pos x="63" y="73"/>
              </a:cxn>
              <a:cxn ang="0">
                <a:pos x="58" y="84"/>
              </a:cxn>
              <a:cxn ang="0">
                <a:pos x="369" y="90"/>
              </a:cxn>
              <a:cxn ang="0">
                <a:pos x="52" y="96"/>
              </a:cxn>
              <a:cxn ang="0">
                <a:pos x="383" y="119"/>
              </a:cxn>
              <a:cxn ang="0">
                <a:pos x="47" y="107"/>
              </a:cxn>
              <a:cxn ang="0">
                <a:pos x="388" y="113"/>
              </a:cxn>
              <a:cxn ang="0">
                <a:pos x="331" y="38"/>
              </a:cxn>
              <a:cxn ang="0">
                <a:pos x="212" y="27"/>
              </a:cxn>
              <a:cxn ang="0">
                <a:pos x="331" y="38"/>
              </a:cxn>
              <a:cxn ang="0">
                <a:pos x="101" y="0"/>
              </a:cxn>
              <a:cxn ang="0">
                <a:pos x="132" y="38"/>
              </a:cxn>
              <a:cxn ang="0">
                <a:pos x="481" y="141"/>
              </a:cxn>
              <a:cxn ang="0">
                <a:pos x="404" y="214"/>
              </a:cxn>
              <a:cxn ang="0">
                <a:pos x="6" y="168"/>
              </a:cxn>
              <a:cxn ang="0">
                <a:pos x="481" y="141"/>
              </a:cxn>
              <a:cxn ang="0">
                <a:pos x="75" y="153"/>
              </a:cxn>
              <a:cxn ang="0">
                <a:pos x="104" y="168"/>
              </a:cxn>
              <a:cxn ang="0">
                <a:pos x="150" y="153"/>
              </a:cxn>
              <a:cxn ang="0">
                <a:pos x="116" y="168"/>
              </a:cxn>
              <a:cxn ang="0">
                <a:pos x="150" y="153"/>
              </a:cxn>
              <a:cxn ang="0">
                <a:pos x="163" y="153"/>
              </a:cxn>
              <a:cxn ang="0">
                <a:pos x="197" y="168"/>
              </a:cxn>
              <a:cxn ang="0">
                <a:pos x="244" y="153"/>
              </a:cxn>
              <a:cxn ang="0">
                <a:pos x="209" y="168"/>
              </a:cxn>
              <a:cxn ang="0">
                <a:pos x="244" y="153"/>
              </a:cxn>
              <a:cxn ang="0">
                <a:pos x="256" y="153"/>
              </a:cxn>
              <a:cxn ang="0">
                <a:pos x="291" y="168"/>
              </a:cxn>
              <a:cxn ang="0">
                <a:pos x="387" y="184"/>
              </a:cxn>
              <a:cxn ang="0">
                <a:pos x="375" y="196"/>
              </a:cxn>
            </a:cxnLst>
            <a:rect l="0" t="0" r="r" b="b"/>
            <a:pathLst>
              <a:path w="481" h="214">
                <a:moveTo>
                  <a:pt x="331" y="50"/>
                </a:moveTo>
                <a:cubicBezTo>
                  <a:pt x="275" y="50"/>
                  <a:pt x="61" y="50"/>
                  <a:pt x="61" y="50"/>
                </a:cubicBezTo>
                <a:cubicBezTo>
                  <a:pt x="25" y="130"/>
                  <a:pt x="25" y="130"/>
                  <a:pt x="25" y="130"/>
                </a:cubicBezTo>
                <a:cubicBezTo>
                  <a:pt x="25" y="130"/>
                  <a:pt x="346" y="130"/>
                  <a:pt x="419" y="130"/>
                </a:cubicBezTo>
                <a:cubicBezTo>
                  <a:pt x="375" y="76"/>
                  <a:pt x="360" y="50"/>
                  <a:pt x="331" y="50"/>
                </a:cubicBezTo>
                <a:close/>
                <a:moveTo>
                  <a:pt x="68" y="61"/>
                </a:moveTo>
                <a:cubicBezTo>
                  <a:pt x="338" y="61"/>
                  <a:pt x="338" y="61"/>
                  <a:pt x="338" y="61"/>
                </a:cubicBezTo>
                <a:cubicBezTo>
                  <a:pt x="341" y="61"/>
                  <a:pt x="344" y="64"/>
                  <a:pt x="344" y="67"/>
                </a:cubicBezTo>
                <a:cubicBezTo>
                  <a:pt x="344" y="70"/>
                  <a:pt x="341" y="73"/>
                  <a:pt x="338" y="73"/>
                </a:cubicBezTo>
                <a:cubicBezTo>
                  <a:pt x="63" y="73"/>
                  <a:pt x="63" y="73"/>
                  <a:pt x="63" y="73"/>
                </a:cubicBezTo>
                <a:lnTo>
                  <a:pt x="68" y="61"/>
                </a:lnTo>
                <a:close/>
                <a:moveTo>
                  <a:pt x="58" y="84"/>
                </a:moveTo>
                <a:cubicBezTo>
                  <a:pt x="363" y="84"/>
                  <a:pt x="363" y="84"/>
                  <a:pt x="363" y="84"/>
                </a:cubicBezTo>
                <a:cubicBezTo>
                  <a:pt x="366" y="84"/>
                  <a:pt x="369" y="87"/>
                  <a:pt x="369" y="90"/>
                </a:cubicBezTo>
                <a:cubicBezTo>
                  <a:pt x="369" y="93"/>
                  <a:pt x="366" y="96"/>
                  <a:pt x="363" y="96"/>
                </a:cubicBezTo>
                <a:cubicBezTo>
                  <a:pt x="52" y="96"/>
                  <a:pt x="52" y="96"/>
                  <a:pt x="52" y="96"/>
                </a:cubicBezTo>
                <a:lnTo>
                  <a:pt x="58" y="84"/>
                </a:lnTo>
                <a:close/>
                <a:moveTo>
                  <a:pt x="383" y="119"/>
                </a:moveTo>
                <a:cubicBezTo>
                  <a:pt x="42" y="119"/>
                  <a:pt x="42" y="119"/>
                  <a:pt x="42" y="119"/>
                </a:cubicBezTo>
                <a:cubicBezTo>
                  <a:pt x="47" y="107"/>
                  <a:pt x="47" y="107"/>
                  <a:pt x="47" y="107"/>
                </a:cubicBezTo>
                <a:cubicBezTo>
                  <a:pt x="383" y="107"/>
                  <a:pt x="383" y="107"/>
                  <a:pt x="383" y="107"/>
                </a:cubicBezTo>
                <a:cubicBezTo>
                  <a:pt x="386" y="107"/>
                  <a:pt x="388" y="110"/>
                  <a:pt x="388" y="113"/>
                </a:cubicBezTo>
                <a:cubicBezTo>
                  <a:pt x="388" y="116"/>
                  <a:pt x="386" y="119"/>
                  <a:pt x="383" y="119"/>
                </a:cubicBezTo>
                <a:close/>
                <a:moveTo>
                  <a:pt x="331" y="38"/>
                </a:moveTo>
                <a:cubicBezTo>
                  <a:pt x="207" y="38"/>
                  <a:pt x="207" y="38"/>
                  <a:pt x="207" y="38"/>
                </a:cubicBezTo>
                <a:cubicBezTo>
                  <a:pt x="212" y="27"/>
                  <a:pt x="212" y="27"/>
                  <a:pt x="212" y="27"/>
                </a:cubicBezTo>
                <a:cubicBezTo>
                  <a:pt x="309" y="27"/>
                  <a:pt x="309" y="27"/>
                  <a:pt x="309" y="27"/>
                </a:cubicBezTo>
                <a:cubicBezTo>
                  <a:pt x="321" y="27"/>
                  <a:pt x="322" y="29"/>
                  <a:pt x="331" y="38"/>
                </a:cubicBezTo>
                <a:close/>
                <a:moveTo>
                  <a:pt x="131" y="0"/>
                </a:moveTo>
                <a:cubicBezTo>
                  <a:pt x="101" y="0"/>
                  <a:pt x="101" y="0"/>
                  <a:pt x="101" y="0"/>
                </a:cubicBezTo>
                <a:cubicBezTo>
                  <a:pt x="84" y="38"/>
                  <a:pt x="84" y="38"/>
                  <a:pt x="84" y="38"/>
                </a:cubicBezTo>
                <a:cubicBezTo>
                  <a:pt x="132" y="38"/>
                  <a:pt x="132" y="38"/>
                  <a:pt x="132" y="38"/>
                </a:cubicBezTo>
                <a:lnTo>
                  <a:pt x="131" y="0"/>
                </a:lnTo>
                <a:close/>
                <a:moveTo>
                  <a:pt x="481" y="141"/>
                </a:moveTo>
                <a:cubicBezTo>
                  <a:pt x="481" y="147"/>
                  <a:pt x="481" y="147"/>
                  <a:pt x="481" y="147"/>
                </a:cubicBezTo>
                <a:cubicBezTo>
                  <a:pt x="428" y="182"/>
                  <a:pt x="404" y="195"/>
                  <a:pt x="404" y="214"/>
                </a:cubicBezTo>
                <a:cubicBezTo>
                  <a:pt x="382" y="214"/>
                  <a:pt x="71" y="214"/>
                  <a:pt x="42" y="214"/>
                </a:cubicBezTo>
                <a:cubicBezTo>
                  <a:pt x="0" y="214"/>
                  <a:pt x="6" y="194"/>
                  <a:pt x="6" y="168"/>
                </a:cubicBezTo>
                <a:cubicBezTo>
                  <a:pt x="19" y="141"/>
                  <a:pt x="19" y="141"/>
                  <a:pt x="19" y="141"/>
                </a:cubicBezTo>
                <a:lnTo>
                  <a:pt x="481" y="141"/>
                </a:lnTo>
                <a:close/>
                <a:moveTo>
                  <a:pt x="104" y="153"/>
                </a:moveTo>
                <a:cubicBezTo>
                  <a:pt x="75" y="153"/>
                  <a:pt x="75" y="153"/>
                  <a:pt x="75" y="153"/>
                </a:cubicBezTo>
                <a:cubicBezTo>
                  <a:pt x="68" y="168"/>
                  <a:pt x="68" y="168"/>
                  <a:pt x="68" y="168"/>
                </a:cubicBezTo>
                <a:cubicBezTo>
                  <a:pt x="104" y="168"/>
                  <a:pt x="104" y="168"/>
                  <a:pt x="104" y="168"/>
                </a:cubicBezTo>
                <a:lnTo>
                  <a:pt x="104" y="153"/>
                </a:lnTo>
                <a:close/>
                <a:moveTo>
                  <a:pt x="150" y="153"/>
                </a:moveTo>
                <a:cubicBezTo>
                  <a:pt x="116" y="153"/>
                  <a:pt x="116" y="153"/>
                  <a:pt x="116" y="153"/>
                </a:cubicBezTo>
                <a:cubicBezTo>
                  <a:pt x="116" y="168"/>
                  <a:pt x="116" y="168"/>
                  <a:pt x="116" y="168"/>
                </a:cubicBezTo>
                <a:cubicBezTo>
                  <a:pt x="150" y="168"/>
                  <a:pt x="150" y="168"/>
                  <a:pt x="150" y="168"/>
                </a:cubicBezTo>
                <a:lnTo>
                  <a:pt x="150" y="153"/>
                </a:lnTo>
                <a:close/>
                <a:moveTo>
                  <a:pt x="197" y="153"/>
                </a:moveTo>
                <a:cubicBezTo>
                  <a:pt x="163" y="153"/>
                  <a:pt x="163" y="153"/>
                  <a:pt x="163" y="153"/>
                </a:cubicBezTo>
                <a:cubicBezTo>
                  <a:pt x="163" y="168"/>
                  <a:pt x="163" y="168"/>
                  <a:pt x="163" y="168"/>
                </a:cubicBezTo>
                <a:cubicBezTo>
                  <a:pt x="197" y="168"/>
                  <a:pt x="197" y="168"/>
                  <a:pt x="197" y="168"/>
                </a:cubicBezTo>
                <a:lnTo>
                  <a:pt x="197" y="153"/>
                </a:lnTo>
                <a:close/>
                <a:moveTo>
                  <a:pt x="244" y="153"/>
                </a:moveTo>
                <a:cubicBezTo>
                  <a:pt x="209" y="153"/>
                  <a:pt x="209" y="153"/>
                  <a:pt x="209" y="153"/>
                </a:cubicBezTo>
                <a:cubicBezTo>
                  <a:pt x="209" y="168"/>
                  <a:pt x="209" y="168"/>
                  <a:pt x="209" y="168"/>
                </a:cubicBezTo>
                <a:cubicBezTo>
                  <a:pt x="244" y="168"/>
                  <a:pt x="244" y="168"/>
                  <a:pt x="244" y="168"/>
                </a:cubicBezTo>
                <a:lnTo>
                  <a:pt x="244" y="153"/>
                </a:lnTo>
                <a:close/>
                <a:moveTo>
                  <a:pt x="291" y="153"/>
                </a:moveTo>
                <a:cubicBezTo>
                  <a:pt x="256" y="153"/>
                  <a:pt x="256" y="153"/>
                  <a:pt x="256" y="153"/>
                </a:cubicBezTo>
                <a:cubicBezTo>
                  <a:pt x="256" y="168"/>
                  <a:pt x="256" y="168"/>
                  <a:pt x="256" y="168"/>
                </a:cubicBezTo>
                <a:cubicBezTo>
                  <a:pt x="291" y="168"/>
                  <a:pt x="291" y="168"/>
                  <a:pt x="291" y="168"/>
                </a:cubicBezTo>
                <a:lnTo>
                  <a:pt x="291" y="153"/>
                </a:lnTo>
                <a:close/>
                <a:moveTo>
                  <a:pt x="387" y="184"/>
                </a:moveTo>
                <a:cubicBezTo>
                  <a:pt x="364" y="184"/>
                  <a:pt x="364" y="184"/>
                  <a:pt x="364" y="184"/>
                </a:cubicBezTo>
                <a:cubicBezTo>
                  <a:pt x="364" y="191"/>
                  <a:pt x="369" y="196"/>
                  <a:pt x="375" y="196"/>
                </a:cubicBezTo>
                <a:cubicBezTo>
                  <a:pt x="382" y="196"/>
                  <a:pt x="387" y="191"/>
                  <a:pt x="387" y="184"/>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4" name="Freeform 543"/>
          <p:cNvSpPr>
            <a:spLocks noChangeAspect="1" noEditPoints="1"/>
          </p:cNvSpPr>
          <p:nvPr/>
        </p:nvSpPr>
        <p:spPr bwMode="auto">
          <a:xfrm>
            <a:off x="1684836" y="2527317"/>
            <a:ext cx="731520" cy="446272"/>
          </a:xfrm>
          <a:custGeom>
            <a:avLst/>
            <a:gdLst/>
            <a:ahLst/>
            <a:cxnLst>
              <a:cxn ang="0">
                <a:pos x="43" y="115"/>
              </a:cxn>
              <a:cxn ang="0">
                <a:pos x="14" y="128"/>
              </a:cxn>
              <a:cxn ang="0">
                <a:pos x="238" y="59"/>
              </a:cxn>
              <a:cxn ang="0">
                <a:pos x="242" y="47"/>
              </a:cxn>
              <a:cxn ang="0">
                <a:pos x="214" y="48"/>
              </a:cxn>
              <a:cxn ang="0">
                <a:pos x="238" y="59"/>
              </a:cxn>
              <a:cxn ang="0">
                <a:pos x="247" y="59"/>
              </a:cxn>
              <a:cxn ang="0">
                <a:pos x="250" y="53"/>
              </a:cxn>
              <a:cxn ang="0">
                <a:pos x="247" y="162"/>
              </a:cxn>
              <a:cxn ang="0">
                <a:pos x="255" y="162"/>
              </a:cxn>
              <a:cxn ang="0">
                <a:pos x="245" y="145"/>
              </a:cxn>
              <a:cxn ang="0">
                <a:pos x="242" y="144"/>
              </a:cxn>
              <a:cxn ang="0">
                <a:pos x="226" y="179"/>
              </a:cxn>
              <a:cxn ang="0">
                <a:pos x="245" y="179"/>
              </a:cxn>
              <a:cxn ang="0">
                <a:pos x="245" y="145"/>
              </a:cxn>
              <a:cxn ang="0">
                <a:pos x="137" y="1"/>
              </a:cxn>
              <a:cxn ang="0">
                <a:pos x="138" y="59"/>
              </a:cxn>
              <a:cxn ang="0">
                <a:pos x="363" y="107"/>
              </a:cxn>
              <a:cxn ang="0">
                <a:pos x="249" y="125"/>
              </a:cxn>
              <a:cxn ang="0">
                <a:pos x="75" y="221"/>
              </a:cxn>
              <a:cxn ang="0">
                <a:pos x="139" y="125"/>
              </a:cxn>
              <a:cxn ang="0">
                <a:pos x="19" y="93"/>
              </a:cxn>
              <a:cxn ang="0">
                <a:pos x="19" y="70"/>
              </a:cxn>
              <a:cxn ang="0">
                <a:pos x="21" y="5"/>
              </a:cxn>
              <a:cxn ang="0">
                <a:pos x="103" y="70"/>
              </a:cxn>
              <a:cxn ang="0">
                <a:pos x="317" y="76"/>
              </a:cxn>
              <a:cxn ang="0">
                <a:pos x="363" y="107"/>
              </a:cxn>
              <a:cxn ang="0">
                <a:pos x="139" y="87"/>
              </a:cxn>
              <a:cxn ang="0">
                <a:pos x="139" y="104"/>
              </a:cxn>
              <a:cxn ang="0">
                <a:pos x="176" y="96"/>
              </a:cxn>
              <a:cxn ang="0">
                <a:pos x="159" y="96"/>
              </a:cxn>
              <a:cxn ang="0">
                <a:pos x="176" y="96"/>
              </a:cxn>
              <a:cxn ang="0">
                <a:pos x="197" y="87"/>
              </a:cxn>
              <a:cxn ang="0">
                <a:pos x="197" y="104"/>
              </a:cxn>
              <a:cxn ang="0">
                <a:pos x="234" y="96"/>
              </a:cxn>
              <a:cxn ang="0">
                <a:pos x="217" y="96"/>
              </a:cxn>
              <a:cxn ang="0">
                <a:pos x="234" y="96"/>
              </a:cxn>
              <a:cxn ang="0">
                <a:pos x="255" y="87"/>
              </a:cxn>
              <a:cxn ang="0">
                <a:pos x="255" y="104"/>
              </a:cxn>
              <a:cxn ang="0">
                <a:pos x="341" y="97"/>
              </a:cxn>
              <a:cxn ang="0">
                <a:pos x="310" y="92"/>
              </a:cxn>
              <a:cxn ang="0">
                <a:pos x="341" y="97"/>
              </a:cxn>
            </a:cxnLst>
            <a:rect l="0" t="0" r="r" b="b"/>
            <a:pathLst>
              <a:path w="363" h="221">
                <a:moveTo>
                  <a:pt x="26" y="108"/>
                </a:moveTo>
                <a:cubicBezTo>
                  <a:pt x="43" y="115"/>
                  <a:pt x="43" y="115"/>
                  <a:pt x="43" y="115"/>
                </a:cubicBezTo>
                <a:cubicBezTo>
                  <a:pt x="27" y="128"/>
                  <a:pt x="27" y="128"/>
                  <a:pt x="27" y="128"/>
                </a:cubicBezTo>
                <a:cubicBezTo>
                  <a:pt x="14" y="128"/>
                  <a:pt x="14" y="128"/>
                  <a:pt x="14" y="128"/>
                </a:cubicBezTo>
                <a:lnTo>
                  <a:pt x="26" y="108"/>
                </a:lnTo>
                <a:close/>
                <a:moveTo>
                  <a:pt x="238" y="59"/>
                </a:moveTo>
                <a:cubicBezTo>
                  <a:pt x="239" y="54"/>
                  <a:pt x="241" y="50"/>
                  <a:pt x="244" y="48"/>
                </a:cubicBezTo>
                <a:cubicBezTo>
                  <a:pt x="243" y="48"/>
                  <a:pt x="243" y="47"/>
                  <a:pt x="242" y="47"/>
                </a:cubicBezTo>
                <a:cubicBezTo>
                  <a:pt x="238" y="47"/>
                  <a:pt x="230" y="47"/>
                  <a:pt x="224" y="47"/>
                </a:cubicBezTo>
                <a:cubicBezTo>
                  <a:pt x="221" y="47"/>
                  <a:pt x="217" y="48"/>
                  <a:pt x="214" y="48"/>
                </a:cubicBezTo>
                <a:cubicBezTo>
                  <a:pt x="227" y="59"/>
                  <a:pt x="227" y="59"/>
                  <a:pt x="227" y="59"/>
                </a:cubicBezTo>
                <a:lnTo>
                  <a:pt x="238" y="59"/>
                </a:lnTo>
                <a:close/>
                <a:moveTo>
                  <a:pt x="250" y="53"/>
                </a:moveTo>
                <a:cubicBezTo>
                  <a:pt x="249" y="53"/>
                  <a:pt x="247" y="55"/>
                  <a:pt x="247" y="59"/>
                </a:cubicBezTo>
                <a:cubicBezTo>
                  <a:pt x="253" y="59"/>
                  <a:pt x="253" y="59"/>
                  <a:pt x="253" y="59"/>
                </a:cubicBezTo>
                <a:cubicBezTo>
                  <a:pt x="252" y="55"/>
                  <a:pt x="250" y="53"/>
                  <a:pt x="250" y="53"/>
                </a:cubicBezTo>
                <a:close/>
                <a:moveTo>
                  <a:pt x="251" y="150"/>
                </a:moveTo>
                <a:cubicBezTo>
                  <a:pt x="250" y="150"/>
                  <a:pt x="247" y="154"/>
                  <a:pt x="247" y="162"/>
                </a:cubicBezTo>
                <a:cubicBezTo>
                  <a:pt x="247" y="169"/>
                  <a:pt x="250" y="173"/>
                  <a:pt x="251" y="173"/>
                </a:cubicBezTo>
                <a:cubicBezTo>
                  <a:pt x="252" y="173"/>
                  <a:pt x="255" y="169"/>
                  <a:pt x="255" y="162"/>
                </a:cubicBezTo>
                <a:cubicBezTo>
                  <a:pt x="255" y="154"/>
                  <a:pt x="252" y="150"/>
                  <a:pt x="251" y="150"/>
                </a:cubicBezTo>
                <a:close/>
                <a:moveTo>
                  <a:pt x="245" y="145"/>
                </a:moveTo>
                <a:cubicBezTo>
                  <a:pt x="245" y="145"/>
                  <a:pt x="244" y="144"/>
                  <a:pt x="243" y="144"/>
                </a:cubicBezTo>
                <a:cubicBezTo>
                  <a:pt x="243" y="144"/>
                  <a:pt x="242" y="144"/>
                  <a:pt x="242" y="144"/>
                </a:cubicBezTo>
                <a:cubicBezTo>
                  <a:pt x="200" y="171"/>
                  <a:pt x="200" y="171"/>
                  <a:pt x="200" y="171"/>
                </a:cubicBezTo>
                <a:cubicBezTo>
                  <a:pt x="205" y="176"/>
                  <a:pt x="214" y="179"/>
                  <a:pt x="226" y="179"/>
                </a:cubicBezTo>
                <a:cubicBezTo>
                  <a:pt x="231" y="179"/>
                  <a:pt x="239" y="179"/>
                  <a:pt x="243" y="179"/>
                </a:cubicBezTo>
                <a:cubicBezTo>
                  <a:pt x="244" y="179"/>
                  <a:pt x="245" y="179"/>
                  <a:pt x="245" y="179"/>
                </a:cubicBezTo>
                <a:cubicBezTo>
                  <a:pt x="241" y="176"/>
                  <a:pt x="239" y="169"/>
                  <a:pt x="239" y="162"/>
                </a:cubicBezTo>
                <a:cubicBezTo>
                  <a:pt x="239" y="154"/>
                  <a:pt x="241" y="148"/>
                  <a:pt x="245" y="145"/>
                </a:cubicBezTo>
                <a:close/>
                <a:moveTo>
                  <a:pt x="209" y="59"/>
                </a:moveTo>
                <a:cubicBezTo>
                  <a:pt x="137" y="1"/>
                  <a:pt x="137" y="1"/>
                  <a:pt x="137" y="1"/>
                </a:cubicBezTo>
                <a:cubicBezTo>
                  <a:pt x="110" y="0"/>
                  <a:pt x="110" y="0"/>
                  <a:pt x="110" y="0"/>
                </a:cubicBezTo>
                <a:cubicBezTo>
                  <a:pt x="110" y="0"/>
                  <a:pt x="133" y="48"/>
                  <a:pt x="138" y="59"/>
                </a:cubicBezTo>
                <a:lnTo>
                  <a:pt x="209" y="59"/>
                </a:lnTo>
                <a:close/>
                <a:moveTo>
                  <a:pt x="363" y="107"/>
                </a:moveTo>
                <a:cubicBezTo>
                  <a:pt x="362" y="119"/>
                  <a:pt x="332" y="125"/>
                  <a:pt x="317" y="125"/>
                </a:cubicBezTo>
                <a:cubicBezTo>
                  <a:pt x="249" y="125"/>
                  <a:pt x="249" y="125"/>
                  <a:pt x="249" y="125"/>
                </a:cubicBezTo>
                <a:cubicBezTo>
                  <a:pt x="102" y="221"/>
                  <a:pt x="102" y="221"/>
                  <a:pt x="102" y="221"/>
                </a:cubicBezTo>
                <a:cubicBezTo>
                  <a:pt x="75" y="221"/>
                  <a:pt x="75" y="221"/>
                  <a:pt x="75" y="221"/>
                </a:cubicBezTo>
                <a:cubicBezTo>
                  <a:pt x="75" y="221"/>
                  <a:pt x="114" y="172"/>
                  <a:pt x="121" y="162"/>
                </a:cubicBezTo>
                <a:cubicBezTo>
                  <a:pt x="128" y="153"/>
                  <a:pt x="139" y="141"/>
                  <a:pt x="139" y="125"/>
                </a:cubicBezTo>
                <a:cubicBezTo>
                  <a:pt x="126" y="125"/>
                  <a:pt x="126" y="125"/>
                  <a:pt x="126" y="125"/>
                </a:cubicBezTo>
                <a:cubicBezTo>
                  <a:pt x="92" y="125"/>
                  <a:pt x="46" y="104"/>
                  <a:pt x="19" y="93"/>
                </a:cubicBezTo>
                <a:cubicBezTo>
                  <a:pt x="3" y="87"/>
                  <a:pt x="5" y="70"/>
                  <a:pt x="19" y="70"/>
                </a:cubicBezTo>
                <a:cubicBezTo>
                  <a:pt x="19" y="70"/>
                  <a:pt x="19" y="70"/>
                  <a:pt x="19" y="70"/>
                </a:cubicBezTo>
                <a:cubicBezTo>
                  <a:pt x="0" y="5"/>
                  <a:pt x="0" y="5"/>
                  <a:pt x="0" y="5"/>
                </a:cubicBezTo>
                <a:cubicBezTo>
                  <a:pt x="21" y="5"/>
                  <a:pt x="21" y="5"/>
                  <a:pt x="21" y="5"/>
                </a:cubicBezTo>
                <a:cubicBezTo>
                  <a:pt x="21" y="5"/>
                  <a:pt x="46" y="37"/>
                  <a:pt x="55" y="48"/>
                </a:cubicBezTo>
                <a:cubicBezTo>
                  <a:pt x="67" y="62"/>
                  <a:pt x="81" y="69"/>
                  <a:pt x="103" y="70"/>
                </a:cubicBezTo>
                <a:cubicBezTo>
                  <a:pt x="281" y="70"/>
                  <a:pt x="281" y="70"/>
                  <a:pt x="281" y="70"/>
                </a:cubicBezTo>
                <a:cubicBezTo>
                  <a:pt x="293" y="70"/>
                  <a:pt x="306" y="72"/>
                  <a:pt x="317" y="76"/>
                </a:cubicBezTo>
                <a:cubicBezTo>
                  <a:pt x="337" y="83"/>
                  <a:pt x="351" y="92"/>
                  <a:pt x="359" y="99"/>
                </a:cubicBezTo>
                <a:cubicBezTo>
                  <a:pt x="362" y="103"/>
                  <a:pt x="363" y="105"/>
                  <a:pt x="363" y="107"/>
                </a:cubicBezTo>
                <a:close/>
                <a:moveTo>
                  <a:pt x="147" y="96"/>
                </a:moveTo>
                <a:cubicBezTo>
                  <a:pt x="147" y="91"/>
                  <a:pt x="143" y="87"/>
                  <a:pt x="139" y="87"/>
                </a:cubicBezTo>
                <a:cubicBezTo>
                  <a:pt x="134" y="87"/>
                  <a:pt x="130" y="91"/>
                  <a:pt x="130" y="96"/>
                </a:cubicBezTo>
                <a:cubicBezTo>
                  <a:pt x="130" y="101"/>
                  <a:pt x="134" y="104"/>
                  <a:pt x="139" y="104"/>
                </a:cubicBezTo>
                <a:cubicBezTo>
                  <a:pt x="143" y="104"/>
                  <a:pt x="147" y="101"/>
                  <a:pt x="147" y="96"/>
                </a:cubicBezTo>
                <a:close/>
                <a:moveTo>
                  <a:pt x="176" y="96"/>
                </a:moveTo>
                <a:cubicBezTo>
                  <a:pt x="176" y="91"/>
                  <a:pt x="172" y="87"/>
                  <a:pt x="168" y="87"/>
                </a:cubicBezTo>
                <a:cubicBezTo>
                  <a:pt x="163" y="87"/>
                  <a:pt x="159" y="91"/>
                  <a:pt x="159" y="96"/>
                </a:cubicBezTo>
                <a:cubicBezTo>
                  <a:pt x="159" y="101"/>
                  <a:pt x="163" y="104"/>
                  <a:pt x="168" y="104"/>
                </a:cubicBezTo>
                <a:cubicBezTo>
                  <a:pt x="172" y="104"/>
                  <a:pt x="176" y="101"/>
                  <a:pt x="176" y="96"/>
                </a:cubicBezTo>
                <a:close/>
                <a:moveTo>
                  <a:pt x="205" y="96"/>
                </a:moveTo>
                <a:cubicBezTo>
                  <a:pt x="205" y="91"/>
                  <a:pt x="201" y="87"/>
                  <a:pt x="197" y="87"/>
                </a:cubicBezTo>
                <a:cubicBezTo>
                  <a:pt x="192" y="87"/>
                  <a:pt x="188" y="91"/>
                  <a:pt x="188" y="96"/>
                </a:cubicBezTo>
                <a:cubicBezTo>
                  <a:pt x="188" y="101"/>
                  <a:pt x="192" y="104"/>
                  <a:pt x="197" y="104"/>
                </a:cubicBezTo>
                <a:cubicBezTo>
                  <a:pt x="201" y="104"/>
                  <a:pt x="205" y="101"/>
                  <a:pt x="205" y="96"/>
                </a:cubicBezTo>
                <a:close/>
                <a:moveTo>
                  <a:pt x="234" y="96"/>
                </a:moveTo>
                <a:cubicBezTo>
                  <a:pt x="234" y="91"/>
                  <a:pt x="230" y="87"/>
                  <a:pt x="226" y="87"/>
                </a:cubicBezTo>
                <a:cubicBezTo>
                  <a:pt x="221" y="87"/>
                  <a:pt x="217" y="91"/>
                  <a:pt x="217" y="96"/>
                </a:cubicBezTo>
                <a:cubicBezTo>
                  <a:pt x="217" y="101"/>
                  <a:pt x="221" y="104"/>
                  <a:pt x="226" y="104"/>
                </a:cubicBezTo>
                <a:cubicBezTo>
                  <a:pt x="230" y="104"/>
                  <a:pt x="234" y="101"/>
                  <a:pt x="234" y="96"/>
                </a:cubicBezTo>
                <a:close/>
                <a:moveTo>
                  <a:pt x="263" y="96"/>
                </a:moveTo>
                <a:cubicBezTo>
                  <a:pt x="263" y="91"/>
                  <a:pt x="259" y="87"/>
                  <a:pt x="255" y="87"/>
                </a:cubicBezTo>
                <a:cubicBezTo>
                  <a:pt x="250" y="87"/>
                  <a:pt x="246" y="91"/>
                  <a:pt x="246" y="96"/>
                </a:cubicBezTo>
                <a:cubicBezTo>
                  <a:pt x="246" y="101"/>
                  <a:pt x="250" y="104"/>
                  <a:pt x="255" y="104"/>
                </a:cubicBezTo>
                <a:cubicBezTo>
                  <a:pt x="259" y="104"/>
                  <a:pt x="263" y="101"/>
                  <a:pt x="263" y="96"/>
                </a:cubicBezTo>
                <a:close/>
                <a:moveTo>
                  <a:pt x="341" y="97"/>
                </a:moveTo>
                <a:cubicBezTo>
                  <a:pt x="337" y="94"/>
                  <a:pt x="332" y="92"/>
                  <a:pt x="326" y="89"/>
                </a:cubicBezTo>
                <a:cubicBezTo>
                  <a:pt x="322" y="91"/>
                  <a:pt x="317" y="92"/>
                  <a:pt x="310" y="92"/>
                </a:cubicBezTo>
                <a:cubicBezTo>
                  <a:pt x="301" y="92"/>
                  <a:pt x="300" y="105"/>
                  <a:pt x="311" y="105"/>
                </a:cubicBezTo>
                <a:cubicBezTo>
                  <a:pt x="323" y="105"/>
                  <a:pt x="336" y="101"/>
                  <a:pt x="341" y="97"/>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5" name="Freeform 559"/>
          <p:cNvSpPr>
            <a:spLocks noChangeAspect="1" noEditPoints="1"/>
          </p:cNvSpPr>
          <p:nvPr/>
        </p:nvSpPr>
        <p:spPr bwMode="auto">
          <a:xfrm>
            <a:off x="4391736" y="2527317"/>
            <a:ext cx="731520" cy="332905"/>
          </a:xfrm>
          <a:custGeom>
            <a:avLst/>
            <a:gdLst/>
            <a:ahLst/>
            <a:cxnLst>
              <a:cxn ang="0">
                <a:pos x="30" y="132"/>
              </a:cxn>
              <a:cxn ang="0">
                <a:pos x="29" y="150"/>
              </a:cxn>
              <a:cxn ang="0">
                <a:pos x="1" y="135"/>
              </a:cxn>
              <a:cxn ang="0">
                <a:pos x="98" y="143"/>
              </a:cxn>
              <a:cxn ang="0">
                <a:pos x="38" y="143"/>
              </a:cxn>
              <a:cxn ang="0">
                <a:pos x="98" y="143"/>
              </a:cxn>
              <a:cxn ang="0">
                <a:pos x="68" y="127"/>
              </a:cxn>
              <a:cxn ang="0">
                <a:pos x="68" y="159"/>
              </a:cxn>
              <a:cxn ang="0">
                <a:pos x="334" y="143"/>
              </a:cxn>
              <a:cxn ang="0">
                <a:pos x="361" y="154"/>
              </a:cxn>
              <a:cxn ang="0">
                <a:pos x="332" y="132"/>
              </a:cxn>
              <a:cxn ang="0">
                <a:pos x="108" y="143"/>
              </a:cxn>
              <a:cxn ang="0">
                <a:pos x="255" y="158"/>
              </a:cxn>
              <a:cxn ang="0">
                <a:pos x="256" y="132"/>
              </a:cxn>
              <a:cxn ang="0">
                <a:pos x="108" y="143"/>
              </a:cxn>
              <a:cxn ang="0">
                <a:pos x="294" y="173"/>
              </a:cxn>
              <a:cxn ang="0">
                <a:pos x="294" y="113"/>
              </a:cxn>
              <a:cxn ang="0">
                <a:pos x="310" y="143"/>
              </a:cxn>
              <a:cxn ang="0">
                <a:pos x="278" y="143"/>
              </a:cxn>
              <a:cxn ang="0">
                <a:pos x="310" y="143"/>
              </a:cxn>
              <a:cxn ang="0">
                <a:pos x="326" y="120"/>
              </a:cxn>
              <a:cxn ang="0">
                <a:pos x="261" y="120"/>
              </a:cxn>
              <a:cxn ang="0">
                <a:pos x="176" y="75"/>
              </a:cxn>
              <a:cxn ang="0">
                <a:pos x="266" y="68"/>
              </a:cxn>
              <a:cxn ang="0">
                <a:pos x="165" y="120"/>
              </a:cxn>
              <a:cxn ang="0">
                <a:pos x="84" y="107"/>
              </a:cxn>
              <a:cxn ang="0">
                <a:pos x="78" y="75"/>
              </a:cxn>
              <a:cxn ang="0">
                <a:pos x="150" y="34"/>
              </a:cxn>
              <a:cxn ang="0">
                <a:pos x="67" y="74"/>
              </a:cxn>
              <a:cxn ang="0">
                <a:pos x="68" y="103"/>
              </a:cxn>
              <a:cxn ang="0">
                <a:pos x="34" y="120"/>
              </a:cxn>
              <a:cxn ang="0">
                <a:pos x="0" y="114"/>
              </a:cxn>
              <a:cxn ang="0">
                <a:pos x="20" y="71"/>
              </a:cxn>
              <a:cxn ang="0">
                <a:pos x="32" y="57"/>
              </a:cxn>
              <a:cxn ang="0">
                <a:pos x="133" y="21"/>
              </a:cxn>
              <a:cxn ang="0">
                <a:pos x="165" y="0"/>
              </a:cxn>
              <a:cxn ang="0">
                <a:pos x="287" y="63"/>
              </a:cxn>
              <a:cxn ang="0">
                <a:pos x="380" y="117"/>
              </a:cxn>
              <a:cxn ang="0">
                <a:pos x="29" y="78"/>
              </a:cxn>
              <a:cxn ang="0">
                <a:pos x="13" y="103"/>
              </a:cxn>
              <a:cxn ang="0">
                <a:pos x="29" y="78"/>
              </a:cxn>
              <a:cxn ang="0">
                <a:pos x="183" y="97"/>
              </a:cxn>
              <a:cxn ang="0">
                <a:pos x="197" y="111"/>
              </a:cxn>
              <a:cxn ang="0">
                <a:pos x="211" y="84"/>
              </a:cxn>
              <a:cxn ang="0">
                <a:pos x="197" y="97"/>
              </a:cxn>
              <a:cxn ang="0">
                <a:pos x="211" y="84"/>
              </a:cxn>
              <a:cxn ang="0">
                <a:pos x="211" y="97"/>
              </a:cxn>
              <a:cxn ang="0">
                <a:pos x="225" y="111"/>
              </a:cxn>
              <a:cxn ang="0">
                <a:pos x="239" y="84"/>
              </a:cxn>
              <a:cxn ang="0">
                <a:pos x="225" y="97"/>
              </a:cxn>
              <a:cxn ang="0">
                <a:pos x="239" y="84"/>
              </a:cxn>
              <a:cxn ang="0">
                <a:pos x="239" y="97"/>
              </a:cxn>
              <a:cxn ang="0">
                <a:pos x="253" y="111"/>
              </a:cxn>
              <a:cxn ang="0">
                <a:pos x="367" y="104"/>
              </a:cxn>
              <a:cxn ang="0">
                <a:pos x="308" y="85"/>
              </a:cxn>
              <a:cxn ang="0">
                <a:pos x="353" y="104"/>
              </a:cxn>
            </a:cxnLst>
            <a:rect l="0" t="0" r="r" b="b"/>
            <a:pathLst>
              <a:path w="380" h="173">
                <a:moveTo>
                  <a:pt x="1" y="132"/>
                </a:moveTo>
                <a:cubicBezTo>
                  <a:pt x="30" y="132"/>
                  <a:pt x="30" y="132"/>
                  <a:pt x="30" y="132"/>
                </a:cubicBezTo>
                <a:cubicBezTo>
                  <a:pt x="29" y="135"/>
                  <a:pt x="29" y="139"/>
                  <a:pt x="29" y="143"/>
                </a:cubicBezTo>
                <a:cubicBezTo>
                  <a:pt x="29" y="150"/>
                  <a:pt x="29" y="150"/>
                  <a:pt x="29" y="150"/>
                </a:cubicBezTo>
                <a:cubicBezTo>
                  <a:pt x="20" y="147"/>
                  <a:pt x="11" y="144"/>
                  <a:pt x="9" y="144"/>
                </a:cubicBezTo>
                <a:cubicBezTo>
                  <a:pt x="6" y="142"/>
                  <a:pt x="2" y="140"/>
                  <a:pt x="1" y="135"/>
                </a:cubicBezTo>
                <a:lnTo>
                  <a:pt x="1" y="132"/>
                </a:lnTo>
                <a:close/>
                <a:moveTo>
                  <a:pt x="98" y="143"/>
                </a:moveTo>
                <a:cubicBezTo>
                  <a:pt x="98" y="160"/>
                  <a:pt x="85" y="173"/>
                  <a:pt x="68" y="173"/>
                </a:cubicBezTo>
                <a:cubicBezTo>
                  <a:pt x="52" y="173"/>
                  <a:pt x="38" y="160"/>
                  <a:pt x="38" y="143"/>
                </a:cubicBezTo>
                <a:cubicBezTo>
                  <a:pt x="38" y="126"/>
                  <a:pt x="52" y="113"/>
                  <a:pt x="68" y="113"/>
                </a:cubicBezTo>
                <a:cubicBezTo>
                  <a:pt x="85" y="113"/>
                  <a:pt x="98" y="126"/>
                  <a:pt x="98" y="143"/>
                </a:cubicBezTo>
                <a:close/>
                <a:moveTo>
                  <a:pt x="84" y="143"/>
                </a:moveTo>
                <a:cubicBezTo>
                  <a:pt x="84" y="134"/>
                  <a:pt x="77" y="127"/>
                  <a:pt x="68" y="127"/>
                </a:cubicBezTo>
                <a:cubicBezTo>
                  <a:pt x="59" y="127"/>
                  <a:pt x="52" y="134"/>
                  <a:pt x="52" y="143"/>
                </a:cubicBezTo>
                <a:cubicBezTo>
                  <a:pt x="52" y="152"/>
                  <a:pt x="59" y="159"/>
                  <a:pt x="68" y="159"/>
                </a:cubicBezTo>
                <a:cubicBezTo>
                  <a:pt x="77" y="159"/>
                  <a:pt x="84" y="152"/>
                  <a:pt x="84" y="143"/>
                </a:cubicBezTo>
                <a:close/>
                <a:moveTo>
                  <a:pt x="334" y="143"/>
                </a:moveTo>
                <a:cubicBezTo>
                  <a:pt x="334" y="158"/>
                  <a:pt x="334" y="158"/>
                  <a:pt x="334" y="158"/>
                </a:cubicBezTo>
                <a:cubicBezTo>
                  <a:pt x="337" y="158"/>
                  <a:pt x="346" y="157"/>
                  <a:pt x="361" y="154"/>
                </a:cubicBezTo>
                <a:cubicBezTo>
                  <a:pt x="371" y="153"/>
                  <a:pt x="374" y="144"/>
                  <a:pt x="379" y="132"/>
                </a:cubicBezTo>
                <a:cubicBezTo>
                  <a:pt x="332" y="132"/>
                  <a:pt x="332" y="132"/>
                  <a:pt x="332" y="132"/>
                </a:cubicBezTo>
                <a:cubicBezTo>
                  <a:pt x="333" y="135"/>
                  <a:pt x="334" y="139"/>
                  <a:pt x="334" y="143"/>
                </a:cubicBezTo>
                <a:close/>
                <a:moveTo>
                  <a:pt x="108" y="143"/>
                </a:moveTo>
                <a:cubicBezTo>
                  <a:pt x="108" y="158"/>
                  <a:pt x="108" y="158"/>
                  <a:pt x="108" y="158"/>
                </a:cubicBezTo>
                <a:cubicBezTo>
                  <a:pt x="255" y="158"/>
                  <a:pt x="255" y="158"/>
                  <a:pt x="255" y="158"/>
                </a:cubicBezTo>
                <a:cubicBezTo>
                  <a:pt x="255" y="143"/>
                  <a:pt x="255" y="143"/>
                  <a:pt x="255" y="143"/>
                </a:cubicBezTo>
                <a:cubicBezTo>
                  <a:pt x="255" y="139"/>
                  <a:pt x="255" y="135"/>
                  <a:pt x="256" y="132"/>
                </a:cubicBezTo>
                <a:cubicBezTo>
                  <a:pt x="106" y="132"/>
                  <a:pt x="106" y="132"/>
                  <a:pt x="106" y="132"/>
                </a:cubicBezTo>
                <a:cubicBezTo>
                  <a:pt x="107" y="135"/>
                  <a:pt x="108" y="139"/>
                  <a:pt x="108" y="143"/>
                </a:cubicBezTo>
                <a:close/>
                <a:moveTo>
                  <a:pt x="324" y="143"/>
                </a:moveTo>
                <a:cubicBezTo>
                  <a:pt x="324" y="160"/>
                  <a:pt x="311" y="173"/>
                  <a:pt x="294" y="173"/>
                </a:cubicBezTo>
                <a:cubicBezTo>
                  <a:pt x="278" y="173"/>
                  <a:pt x="264" y="160"/>
                  <a:pt x="264" y="143"/>
                </a:cubicBezTo>
                <a:cubicBezTo>
                  <a:pt x="264" y="126"/>
                  <a:pt x="278" y="113"/>
                  <a:pt x="294" y="113"/>
                </a:cubicBezTo>
                <a:cubicBezTo>
                  <a:pt x="311" y="113"/>
                  <a:pt x="324" y="126"/>
                  <a:pt x="324" y="143"/>
                </a:cubicBezTo>
                <a:close/>
                <a:moveTo>
                  <a:pt x="310" y="143"/>
                </a:moveTo>
                <a:cubicBezTo>
                  <a:pt x="310" y="134"/>
                  <a:pt x="303" y="127"/>
                  <a:pt x="294" y="127"/>
                </a:cubicBezTo>
                <a:cubicBezTo>
                  <a:pt x="285" y="127"/>
                  <a:pt x="278" y="134"/>
                  <a:pt x="278" y="143"/>
                </a:cubicBezTo>
                <a:cubicBezTo>
                  <a:pt x="278" y="152"/>
                  <a:pt x="285" y="159"/>
                  <a:pt x="294" y="159"/>
                </a:cubicBezTo>
                <a:cubicBezTo>
                  <a:pt x="303" y="159"/>
                  <a:pt x="310" y="152"/>
                  <a:pt x="310" y="143"/>
                </a:cubicBezTo>
                <a:close/>
                <a:moveTo>
                  <a:pt x="380" y="120"/>
                </a:moveTo>
                <a:cubicBezTo>
                  <a:pt x="326" y="120"/>
                  <a:pt x="326" y="120"/>
                  <a:pt x="326" y="120"/>
                </a:cubicBezTo>
                <a:cubicBezTo>
                  <a:pt x="319" y="110"/>
                  <a:pt x="307" y="103"/>
                  <a:pt x="293" y="103"/>
                </a:cubicBezTo>
                <a:cubicBezTo>
                  <a:pt x="280" y="103"/>
                  <a:pt x="268" y="110"/>
                  <a:pt x="261" y="120"/>
                </a:cubicBezTo>
                <a:cubicBezTo>
                  <a:pt x="176" y="120"/>
                  <a:pt x="176" y="120"/>
                  <a:pt x="176" y="120"/>
                </a:cubicBezTo>
                <a:cubicBezTo>
                  <a:pt x="176" y="75"/>
                  <a:pt x="176" y="75"/>
                  <a:pt x="176" y="75"/>
                </a:cubicBezTo>
                <a:cubicBezTo>
                  <a:pt x="257" y="75"/>
                  <a:pt x="257" y="75"/>
                  <a:pt x="257" y="75"/>
                </a:cubicBezTo>
                <a:cubicBezTo>
                  <a:pt x="266" y="75"/>
                  <a:pt x="266" y="71"/>
                  <a:pt x="266" y="68"/>
                </a:cubicBezTo>
                <a:cubicBezTo>
                  <a:pt x="231" y="49"/>
                  <a:pt x="200" y="35"/>
                  <a:pt x="165" y="34"/>
                </a:cubicBezTo>
                <a:cubicBezTo>
                  <a:pt x="165" y="120"/>
                  <a:pt x="165" y="120"/>
                  <a:pt x="165" y="120"/>
                </a:cubicBezTo>
                <a:cubicBezTo>
                  <a:pt x="100" y="120"/>
                  <a:pt x="100" y="120"/>
                  <a:pt x="100" y="120"/>
                </a:cubicBezTo>
                <a:cubicBezTo>
                  <a:pt x="96" y="115"/>
                  <a:pt x="91" y="110"/>
                  <a:pt x="84" y="107"/>
                </a:cubicBezTo>
                <a:cubicBezTo>
                  <a:pt x="80" y="103"/>
                  <a:pt x="78" y="98"/>
                  <a:pt x="78" y="89"/>
                </a:cubicBezTo>
                <a:cubicBezTo>
                  <a:pt x="78" y="75"/>
                  <a:pt x="78" y="75"/>
                  <a:pt x="78" y="75"/>
                </a:cubicBezTo>
                <a:cubicBezTo>
                  <a:pt x="150" y="75"/>
                  <a:pt x="150" y="75"/>
                  <a:pt x="150" y="75"/>
                </a:cubicBezTo>
                <a:cubicBezTo>
                  <a:pt x="150" y="34"/>
                  <a:pt x="150" y="34"/>
                  <a:pt x="150" y="34"/>
                </a:cubicBezTo>
                <a:cubicBezTo>
                  <a:pt x="102" y="36"/>
                  <a:pt x="76" y="50"/>
                  <a:pt x="54" y="62"/>
                </a:cubicBezTo>
                <a:cubicBezTo>
                  <a:pt x="67" y="74"/>
                  <a:pt x="67" y="74"/>
                  <a:pt x="67" y="74"/>
                </a:cubicBezTo>
                <a:cubicBezTo>
                  <a:pt x="67" y="89"/>
                  <a:pt x="67" y="89"/>
                  <a:pt x="67" y="89"/>
                </a:cubicBezTo>
                <a:cubicBezTo>
                  <a:pt x="67" y="94"/>
                  <a:pt x="67" y="99"/>
                  <a:pt x="68" y="103"/>
                </a:cubicBezTo>
                <a:cubicBezTo>
                  <a:pt x="68" y="103"/>
                  <a:pt x="68" y="103"/>
                  <a:pt x="67" y="103"/>
                </a:cubicBezTo>
                <a:cubicBezTo>
                  <a:pt x="54" y="103"/>
                  <a:pt x="42" y="110"/>
                  <a:pt x="34" y="120"/>
                </a:cubicBezTo>
                <a:cubicBezTo>
                  <a:pt x="0" y="120"/>
                  <a:pt x="0" y="120"/>
                  <a:pt x="0" y="120"/>
                </a:cubicBezTo>
                <a:cubicBezTo>
                  <a:pt x="0" y="114"/>
                  <a:pt x="0" y="114"/>
                  <a:pt x="0" y="114"/>
                </a:cubicBezTo>
                <a:cubicBezTo>
                  <a:pt x="0" y="109"/>
                  <a:pt x="2" y="104"/>
                  <a:pt x="7" y="102"/>
                </a:cubicBezTo>
                <a:cubicBezTo>
                  <a:pt x="8" y="90"/>
                  <a:pt x="12" y="79"/>
                  <a:pt x="20" y="71"/>
                </a:cubicBezTo>
                <a:cubicBezTo>
                  <a:pt x="16" y="64"/>
                  <a:pt x="19" y="57"/>
                  <a:pt x="29" y="57"/>
                </a:cubicBezTo>
                <a:cubicBezTo>
                  <a:pt x="32" y="57"/>
                  <a:pt x="32" y="57"/>
                  <a:pt x="32" y="57"/>
                </a:cubicBezTo>
                <a:cubicBezTo>
                  <a:pt x="32" y="57"/>
                  <a:pt x="39" y="53"/>
                  <a:pt x="43" y="51"/>
                </a:cubicBezTo>
                <a:cubicBezTo>
                  <a:pt x="62" y="40"/>
                  <a:pt x="89" y="25"/>
                  <a:pt x="133" y="21"/>
                </a:cubicBezTo>
                <a:cubicBezTo>
                  <a:pt x="155" y="0"/>
                  <a:pt x="155" y="0"/>
                  <a:pt x="155" y="0"/>
                </a:cubicBezTo>
                <a:cubicBezTo>
                  <a:pt x="165" y="0"/>
                  <a:pt x="165" y="0"/>
                  <a:pt x="165" y="0"/>
                </a:cubicBezTo>
                <a:cubicBezTo>
                  <a:pt x="165" y="19"/>
                  <a:pt x="165" y="19"/>
                  <a:pt x="165" y="19"/>
                </a:cubicBezTo>
                <a:cubicBezTo>
                  <a:pt x="208" y="20"/>
                  <a:pt x="245" y="40"/>
                  <a:pt x="287" y="63"/>
                </a:cubicBezTo>
                <a:cubicBezTo>
                  <a:pt x="339" y="75"/>
                  <a:pt x="361" y="91"/>
                  <a:pt x="372" y="99"/>
                </a:cubicBezTo>
                <a:cubicBezTo>
                  <a:pt x="380" y="105"/>
                  <a:pt x="380" y="113"/>
                  <a:pt x="380" y="117"/>
                </a:cubicBezTo>
                <a:lnTo>
                  <a:pt x="380" y="120"/>
                </a:lnTo>
                <a:close/>
                <a:moveTo>
                  <a:pt x="29" y="78"/>
                </a:moveTo>
                <a:cubicBezTo>
                  <a:pt x="24" y="75"/>
                  <a:pt x="24" y="75"/>
                  <a:pt x="24" y="75"/>
                </a:cubicBezTo>
                <a:cubicBezTo>
                  <a:pt x="17" y="81"/>
                  <a:pt x="13" y="92"/>
                  <a:pt x="13" y="103"/>
                </a:cubicBezTo>
                <a:cubicBezTo>
                  <a:pt x="19" y="103"/>
                  <a:pt x="19" y="103"/>
                  <a:pt x="19" y="103"/>
                </a:cubicBezTo>
                <a:lnTo>
                  <a:pt x="29" y="78"/>
                </a:lnTo>
                <a:close/>
                <a:moveTo>
                  <a:pt x="197" y="97"/>
                </a:moveTo>
                <a:cubicBezTo>
                  <a:pt x="183" y="97"/>
                  <a:pt x="183" y="97"/>
                  <a:pt x="183" y="97"/>
                </a:cubicBezTo>
                <a:cubicBezTo>
                  <a:pt x="183" y="111"/>
                  <a:pt x="183" y="111"/>
                  <a:pt x="183" y="111"/>
                </a:cubicBezTo>
                <a:cubicBezTo>
                  <a:pt x="197" y="111"/>
                  <a:pt x="197" y="111"/>
                  <a:pt x="197" y="111"/>
                </a:cubicBezTo>
                <a:lnTo>
                  <a:pt x="197" y="97"/>
                </a:lnTo>
                <a:close/>
                <a:moveTo>
                  <a:pt x="211" y="84"/>
                </a:moveTo>
                <a:cubicBezTo>
                  <a:pt x="197" y="84"/>
                  <a:pt x="197" y="84"/>
                  <a:pt x="197" y="84"/>
                </a:cubicBezTo>
                <a:cubicBezTo>
                  <a:pt x="197" y="97"/>
                  <a:pt x="197" y="97"/>
                  <a:pt x="197" y="97"/>
                </a:cubicBezTo>
                <a:cubicBezTo>
                  <a:pt x="211" y="97"/>
                  <a:pt x="211" y="97"/>
                  <a:pt x="211" y="97"/>
                </a:cubicBezTo>
                <a:lnTo>
                  <a:pt x="211" y="84"/>
                </a:lnTo>
                <a:close/>
                <a:moveTo>
                  <a:pt x="225" y="97"/>
                </a:moveTo>
                <a:cubicBezTo>
                  <a:pt x="211" y="97"/>
                  <a:pt x="211" y="97"/>
                  <a:pt x="211" y="97"/>
                </a:cubicBezTo>
                <a:cubicBezTo>
                  <a:pt x="211" y="111"/>
                  <a:pt x="211" y="111"/>
                  <a:pt x="211" y="111"/>
                </a:cubicBezTo>
                <a:cubicBezTo>
                  <a:pt x="225" y="111"/>
                  <a:pt x="225" y="111"/>
                  <a:pt x="225" y="111"/>
                </a:cubicBezTo>
                <a:lnTo>
                  <a:pt x="225" y="97"/>
                </a:lnTo>
                <a:close/>
                <a:moveTo>
                  <a:pt x="239" y="84"/>
                </a:moveTo>
                <a:cubicBezTo>
                  <a:pt x="225" y="84"/>
                  <a:pt x="225" y="84"/>
                  <a:pt x="225" y="84"/>
                </a:cubicBezTo>
                <a:cubicBezTo>
                  <a:pt x="225" y="97"/>
                  <a:pt x="225" y="97"/>
                  <a:pt x="225" y="97"/>
                </a:cubicBezTo>
                <a:cubicBezTo>
                  <a:pt x="239" y="97"/>
                  <a:pt x="239" y="97"/>
                  <a:pt x="239" y="97"/>
                </a:cubicBezTo>
                <a:lnTo>
                  <a:pt x="239" y="84"/>
                </a:lnTo>
                <a:close/>
                <a:moveTo>
                  <a:pt x="253" y="97"/>
                </a:moveTo>
                <a:cubicBezTo>
                  <a:pt x="239" y="97"/>
                  <a:pt x="239" y="97"/>
                  <a:pt x="239" y="97"/>
                </a:cubicBezTo>
                <a:cubicBezTo>
                  <a:pt x="239" y="111"/>
                  <a:pt x="239" y="111"/>
                  <a:pt x="239" y="111"/>
                </a:cubicBezTo>
                <a:cubicBezTo>
                  <a:pt x="253" y="111"/>
                  <a:pt x="253" y="111"/>
                  <a:pt x="253" y="111"/>
                </a:cubicBezTo>
                <a:lnTo>
                  <a:pt x="253" y="97"/>
                </a:lnTo>
                <a:close/>
                <a:moveTo>
                  <a:pt x="367" y="104"/>
                </a:moveTo>
                <a:cubicBezTo>
                  <a:pt x="361" y="98"/>
                  <a:pt x="330" y="80"/>
                  <a:pt x="310" y="77"/>
                </a:cubicBezTo>
                <a:cubicBezTo>
                  <a:pt x="302" y="76"/>
                  <a:pt x="301" y="81"/>
                  <a:pt x="308" y="85"/>
                </a:cubicBezTo>
                <a:cubicBezTo>
                  <a:pt x="318" y="92"/>
                  <a:pt x="321" y="94"/>
                  <a:pt x="331" y="100"/>
                </a:cubicBezTo>
                <a:cubicBezTo>
                  <a:pt x="337" y="103"/>
                  <a:pt x="341" y="104"/>
                  <a:pt x="353" y="104"/>
                </a:cubicBezTo>
                <a:cubicBezTo>
                  <a:pt x="362" y="104"/>
                  <a:pt x="367" y="104"/>
                  <a:pt x="367" y="104"/>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6" name="TextBox 45"/>
          <p:cNvSpPr txBox="1"/>
          <p:nvPr/>
        </p:nvSpPr>
        <p:spPr>
          <a:xfrm>
            <a:off x="980359" y="3177563"/>
            <a:ext cx="2073511" cy="1298817"/>
          </a:xfrm>
          <a:prstGeom prst="rect">
            <a:avLst/>
          </a:prstGeom>
          <a:noFill/>
        </p:spPr>
        <p:txBody>
          <a:bodyPr wrap="square" rtlCol="0">
            <a:spAutoFit/>
          </a:bodyPr>
          <a:lstStyle/>
          <a:p>
            <a:pPr algn="ctr" defTabSz="1219170">
              <a:spcBef>
                <a:spcPct val="20000"/>
              </a:spcBef>
              <a:defRPr/>
            </a:pPr>
            <a:r>
              <a:rPr lang="en-US" sz="1600" b="1" dirty="0">
                <a:solidFill>
                  <a:schemeClr val="bg1"/>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47" name="TextBox 46"/>
          <p:cNvSpPr txBox="1"/>
          <p:nvPr/>
        </p:nvSpPr>
        <p:spPr>
          <a:xfrm>
            <a:off x="3670088" y="3177563"/>
            <a:ext cx="2073511" cy="1298817"/>
          </a:xfrm>
          <a:prstGeom prst="rect">
            <a:avLst/>
          </a:prstGeom>
          <a:noFill/>
        </p:spPr>
        <p:txBody>
          <a:bodyPr wrap="square" rtlCol="0">
            <a:spAutoFit/>
          </a:bodyPr>
          <a:lstStyle/>
          <a:p>
            <a:pPr algn="ctr" defTabSz="1219170">
              <a:spcBef>
                <a:spcPct val="20000"/>
              </a:spcBef>
              <a:defRPr/>
            </a:pPr>
            <a:r>
              <a:rPr lang="en-US" sz="1600" b="1" dirty="0">
                <a:solidFill>
                  <a:schemeClr val="bg1"/>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48" name="TextBox 47"/>
          <p:cNvSpPr txBox="1"/>
          <p:nvPr/>
        </p:nvSpPr>
        <p:spPr>
          <a:xfrm>
            <a:off x="6427420" y="3177562"/>
            <a:ext cx="2073511" cy="1298817"/>
          </a:xfrm>
          <a:prstGeom prst="rect">
            <a:avLst/>
          </a:prstGeom>
          <a:noFill/>
        </p:spPr>
        <p:txBody>
          <a:bodyPr wrap="square" rtlCol="0">
            <a:spAutoFit/>
          </a:bodyPr>
          <a:lstStyle/>
          <a:p>
            <a:pPr algn="ctr" defTabSz="1219170">
              <a:spcBef>
                <a:spcPct val="20000"/>
              </a:spcBef>
              <a:defRPr/>
            </a:pPr>
            <a:r>
              <a:rPr lang="en-US" sz="1600" b="1" dirty="0">
                <a:solidFill>
                  <a:schemeClr val="bg1"/>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49" name="TextBox 48"/>
          <p:cNvSpPr txBox="1"/>
          <p:nvPr/>
        </p:nvSpPr>
        <p:spPr>
          <a:xfrm>
            <a:off x="9106913" y="3177562"/>
            <a:ext cx="2073511" cy="1298817"/>
          </a:xfrm>
          <a:prstGeom prst="rect">
            <a:avLst/>
          </a:prstGeom>
          <a:noFill/>
        </p:spPr>
        <p:txBody>
          <a:bodyPr wrap="square" rtlCol="0">
            <a:spAutoFit/>
          </a:bodyPr>
          <a:lstStyle/>
          <a:p>
            <a:pPr algn="ctr" defTabSz="1219170">
              <a:spcBef>
                <a:spcPct val="20000"/>
              </a:spcBef>
              <a:defRPr/>
            </a:pPr>
            <a:r>
              <a:rPr lang="en-US" sz="1600" b="1" dirty="0">
                <a:solidFill>
                  <a:schemeClr val="bg1"/>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54" name="TextBox 53"/>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spTree>
    <p:extLst>
      <p:ext uri="{BB962C8B-B14F-4D97-AF65-F5344CB8AC3E}">
        <p14:creationId xmlns:p14="http://schemas.microsoft.com/office/powerpoint/2010/main" val="33205182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4"/>
                                        </p:tgtEl>
                                        <p:attrNameLst>
                                          <p:attrName>style.visibility</p:attrName>
                                        </p:attrNameLst>
                                      </p:cBhvr>
                                      <p:to>
                                        <p:strVal val="visible"/>
                                      </p:to>
                                    </p:set>
                                    <p:animEffect transition="in" filter="wipe(left)">
                                      <p:cBhvr>
                                        <p:cTn id="7" dur="500"/>
                                        <p:tgtEl>
                                          <p:spTgt spid="54"/>
                                        </p:tgtEl>
                                      </p:cBhvr>
                                    </p:animEffect>
                                  </p:childTnLst>
                                </p:cTn>
                              </p:par>
                              <p:par>
                                <p:cTn id="8" presetID="53" presetClass="entr" presetSubtype="528" fill="hold" grpId="0" nodeType="withEffect">
                                  <p:stCondLst>
                                    <p:cond delay="0"/>
                                  </p:stCondLst>
                                  <p:childTnLst>
                                    <p:set>
                                      <p:cBhvr>
                                        <p:cTn id="9" dur="1" fill="hold">
                                          <p:stCondLst>
                                            <p:cond delay="0"/>
                                          </p:stCondLst>
                                        </p:cTn>
                                        <p:tgtEl>
                                          <p:spTgt spid="35"/>
                                        </p:tgtEl>
                                        <p:attrNameLst>
                                          <p:attrName>style.visibility</p:attrName>
                                        </p:attrNameLst>
                                      </p:cBhvr>
                                      <p:to>
                                        <p:strVal val="visible"/>
                                      </p:to>
                                    </p:set>
                                    <p:anim calcmode="lin" valueType="num">
                                      <p:cBhvr>
                                        <p:cTn id="10" dur="1000" fill="hold"/>
                                        <p:tgtEl>
                                          <p:spTgt spid="35"/>
                                        </p:tgtEl>
                                        <p:attrNameLst>
                                          <p:attrName>ppt_w</p:attrName>
                                        </p:attrNameLst>
                                      </p:cBhvr>
                                      <p:tavLst>
                                        <p:tav tm="0">
                                          <p:val>
                                            <p:fltVal val="0"/>
                                          </p:val>
                                        </p:tav>
                                        <p:tav tm="100000">
                                          <p:val>
                                            <p:strVal val="#ppt_w"/>
                                          </p:val>
                                        </p:tav>
                                      </p:tavLst>
                                    </p:anim>
                                    <p:anim calcmode="lin" valueType="num">
                                      <p:cBhvr>
                                        <p:cTn id="11" dur="1000" fill="hold"/>
                                        <p:tgtEl>
                                          <p:spTgt spid="35"/>
                                        </p:tgtEl>
                                        <p:attrNameLst>
                                          <p:attrName>ppt_h</p:attrName>
                                        </p:attrNameLst>
                                      </p:cBhvr>
                                      <p:tavLst>
                                        <p:tav tm="0">
                                          <p:val>
                                            <p:fltVal val="0"/>
                                          </p:val>
                                        </p:tav>
                                        <p:tav tm="100000">
                                          <p:val>
                                            <p:strVal val="#ppt_h"/>
                                          </p:val>
                                        </p:tav>
                                      </p:tavLst>
                                    </p:anim>
                                    <p:animEffect transition="in" filter="fade">
                                      <p:cBhvr>
                                        <p:cTn id="12" dur="1000"/>
                                        <p:tgtEl>
                                          <p:spTgt spid="35"/>
                                        </p:tgtEl>
                                      </p:cBhvr>
                                    </p:animEffect>
                                    <p:anim calcmode="lin" valueType="num">
                                      <p:cBhvr>
                                        <p:cTn id="13" dur="1000" fill="hold"/>
                                        <p:tgtEl>
                                          <p:spTgt spid="35"/>
                                        </p:tgtEl>
                                        <p:attrNameLst>
                                          <p:attrName>ppt_x</p:attrName>
                                        </p:attrNameLst>
                                      </p:cBhvr>
                                      <p:tavLst>
                                        <p:tav tm="0">
                                          <p:val>
                                            <p:fltVal val="0.5"/>
                                          </p:val>
                                        </p:tav>
                                        <p:tav tm="100000">
                                          <p:val>
                                            <p:strVal val="#ppt_x"/>
                                          </p:val>
                                        </p:tav>
                                      </p:tavLst>
                                    </p:anim>
                                    <p:anim calcmode="lin" valueType="num">
                                      <p:cBhvr>
                                        <p:cTn id="14" dur="1000" fill="hold"/>
                                        <p:tgtEl>
                                          <p:spTgt spid="35"/>
                                        </p:tgtEl>
                                        <p:attrNameLst>
                                          <p:attrName>ppt_y</p:attrName>
                                        </p:attrNameLst>
                                      </p:cBhvr>
                                      <p:tavLst>
                                        <p:tav tm="0">
                                          <p:val>
                                            <p:fltVal val="0.5"/>
                                          </p:val>
                                        </p:tav>
                                        <p:tav tm="100000">
                                          <p:val>
                                            <p:strVal val="#ppt_y"/>
                                          </p:val>
                                        </p:tav>
                                      </p:tavLst>
                                    </p:anim>
                                  </p:childTnLst>
                                </p:cTn>
                              </p:par>
                              <p:par>
                                <p:cTn id="15" presetID="53" presetClass="entr" presetSubtype="528" fill="hold" grpId="0" nodeType="withEffect">
                                  <p:stCondLst>
                                    <p:cond delay="0"/>
                                  </p:stCondLst>
                                  <p:childTnLst>
                                    <p:set>
                                      <p:cBhvr>
                                        <p:cTn id="16" dur="1" fill="hold">
                                          <p:stCondLst>
                                            <p:cond delay="0"/>
                                          </p:stCondLst>
                                        </p:cTn>
                                        <p:tgtEl>
                                          <p:spTgt spid="36"/>
                                        </p:tgtEl>
                                        <p:attrNameLst>
                                          <p:attrName>style.visibility</p:attrName>
                                        </p:attrNameLst>
                                      </p:cBhvr>
                                      <p:to>
                                        <p:strVal val="visible"/>
                                      </p:to>
                                    </p:set>
                                    <p:anim calcmode="lin" valueType="num">
                                      <p:cBhvr>
                                        <p:cTn id="17" dur="1000" fill="hold"/>
                                        <p:tgtEl>
                                          <p:spTgt spid="36"/>
                                        </p:tgtEl>
                                        <p:attrNameLst>
                                          <p:attrName>ppt_w</p:attrName>
                                        </p:attrNameLst>
                                      </p:cBhvr>
                                      <p:tavLst>
                                        <p:tav tm="0">
                                          <p:val>
                                            <p:fltVal val="0"/>
                                          </p:val>
                                        </p:tav>
                                        <p:tav tm="100000">
                                          <p:val>
                                            <p:strVal val="#ppt_w"/>
                                          </p:val>
                                        </p:tav>
                                      </p:tavLst>
                                    </p:anim>
                                    <p:anim calcmode="lin" valueType="num">
                                      <p:cBhvr>
                                        <p:cTn id="18" dur="1000" fill="hold"/>
                                        <p:tgtEl>
                                          <p:spTgt spid="36"/>
                                        </p:tgtEl>
                                        <p:attrNameLst>
                                          <p:attrName>ppt_h</p:attrName>
                                        </p:attrNameLst>
                                      </p:cBhvr>
                                      <p:tavLst>
                                        <p:tav tm="0">
                                          <p:val>
                                            <p:fltVal val="0"/>
                                          </p:val>
                                        </p:tav>
                                        <p:tav tm="100000">
                                          <p:val>
                                            <p:strVal val="#ppt_h"/>
                                          </p:val>
                                        </p:tav>
                                      </p:tavLst>
                                    </p:anim>
                                    <p:animEffect transition="in" filter="fade">
                                      <p:cBhvr>
                                        <p:cTn id="19" dur="1000"/>
                                        <p:tgtEl>
                                          <p:spTgt spid="36"/>
                                        </p:tgtEl>
                                      </p:cBhvr>
                                    </p:animEffect>
                                    <p:anim calcmode="lin" valueType="num">
                                      <p:cBhvr>
                                        <p:cTn id="20" dur="1000" fill="hold"/>
                                        <p:tgtEl>
                                          <p:spTgt spid="36"/>
                                        </p:tgtEl>
                                        <p:attrNameLst>
                                          <p:attrName>ppt_x</p:attrName>
                                        </p:attrNameLst>
                                      </p:cBhvr>
                                      <p:tavLst>
                                        <p:tav tm="0">
                                          <p:val>
                                            <p:fltVal val="0.5"/>
                                          </p:val>
                                        </p:tav>
                                        <p:tav tm="100000">
                                          <p:val>
                                            <p:strVal val="#ppt_x"/>
                                          </p:val>
                                        </p:tav>
                                      </p:tavLst>
                                    </p:anim>
                                    <p:anim calcmode="lin" valueType="num">
                                      <p:cBhvr>
                                        <p:cTn id="21" dur="1000" fill="hold"/>
                                        <p:tgtEl>
                                          <p:spTgt spid="36"/>
                                        </p:tgtEl>
                                        <p:attrNameLst>
                                          <p:attrName>ppt_y</p:attrName>
                                        </p:attrNameLst>
                                      </p:cBhvr>
                                      <p:tavLst>
                                        <p:tav tm="0">
                                          <p:val>
                                            <p:fltVal val="0.5"/>
                                          </p:val>
                                        </p:tav>
                                        <p:tav tm="100000">
                                          <p:val>
                                            <p:strVal val="#ppt_y"/>
                                          </p:val>
                                        </p:tav>
                                      </p:tavLst>
                                    </p:anim>
                                  </p:childTnLst>
                                </p:cTn>
                              </p:par>
                              <p:par>
                                <p:cTn id="22" presetID="53" presetClass="entr" presetSubtype="528" fill="hold" grpId="0" nodeType="withEffect">
                                  <p:stCondLst>
                                    <p:cond delay="0"/>
                                  </p:stCondLst>
                                  <p:childTnLst>
                                    <p:set>
                                      <p:cBhvr>
                                        <p:cTn id="23" dur="1" fill="hold">
                                          <p:stCondLst>
                                            <p:cond delay="0"/>
                                          </p:stCondLst>
                                        </p:cTn>
                                        <p:tgtEl>
                                          <p:spTgt spid="37"/>
                                        </p:tgtEl>
                                        <p:attrNameLst>
                                          <p:attrName>style.visibility</p:attrName>
                                        </p:attrNameLst>
                                      </p:cBhvr>
                                      <p:to>
                                        <p:strVal val="visible"/>
                                      </p:to>
                                    </p:set>
                                    <p:anim calcmode="lin" valueType="num">
                                      <p:cBhvr>
                                        <p:cTn id="24" dur="1000" fill="hold"/>
                                        <p:tgtEl>
                                          <p:spTgt spid="37"/>
                                        </p:tgtEl>
                                        <p:attrNameLst>
                                          <p:attrName>ppt_w</p:attrName>
                                        </p:attrNameLst>
                                      </p:cBhvr>
                                      <p:tavLst>
                                        <p:tav tm="0">
                                          <p:val>
                                            <p:fltVal val="0"/>
                                          </p:val>
                                        </p:tav>
                                        <p:tav tm="100000">
                                          <p:val>
                                            <p:strVal val="#ppt_w"/>
                                          </p:val>
                                        </p:tav>
                                      </p:tavLst>
                                    </p:anim>
                                    <p:anim calcmode="lin" valueType="num">
                                      <p:cBhvr>
                                        <p:cTn id="25" dur="1000" fill="hold"/>
                                        <p:tgtEl>
                                          <p:spTgt spid="37"/>
                                        </p:tgtEl>
                                        <p:attrNameLst>
                                          <p:attrName>ppt_h</p:attrName>
                                        </p:attrNameLst>
                                      </p:cBhvr>
                                      <p:tavLst>
                                        <p:tav tm="0">
                                          <p:val>
                                            <p:fltVal val="0"/>
                                          </p:val>
                                        </p:tav>
                                        <p:tav tm="100000">
                                          <p:val>
                                            <p:strVal val="#ppt_h"/>
                                          </p:val>
                                        </p:tav>
                                      </p:tavLst>
                                    </p:anim>
                                    <p:animEffect transition="in" filter="fade">
                                      <p:cBhvr>
                                        <p:cTn id="26" dur="1000"/>
                                        <p:tgtEl>
                                          <p:spTgt spid="37"/>
                                        </p:tgtEl>
                                      </p:cBhvr>
                                    </p:animEffect>
                                    <p:anim calcmode="lin" valueType="num">
                                      <p:cBhvr>
                                        <p:cTn id="27" dur="1000" fill="hold"/>
                                        <p:tgtEl>
                                          <p:spTgt spid="37"/>
                                        </p:tgtEl>
                                        <p:attrNameLst>
                                          <p:attrName>ppt_x</p:attrName>
                                        </p:attrNameLst>
                                      </p:cBhvr>
                                      <p:tavLst>
                                        <p:tav tm="0">
                                          <p:val>
                                            <p:fltVal val="0.5"/>
                                          </p:val>
                                        </p:tav>
                                        <p:tav tm="100000">
                                          <p:val>
                                            <p:strVal val="#ppt_x"/>
                                          </p:val>
                                        </p:tav>
                                      </p:tavLst>
                                    </p:anim>
                                    <p:anim calcmode="lin" valueType="num">
                                      <p:cBhvr>
                                        <p:cTn id="28" dur="1000" fill="hold"/>
                                        <p:tgtEl>
                                          <p:spTgt spid="37"/>
                                        </p:tgtEl>
                                        <p:attrNameLst>
                                          <p:attrName>ppt_y</p:attrName>
                                        </p:attrNameLst>
                                      </p:cBhvr>
                                      <p:tavLst>
                                        <p:tav tm="0">
                                          <p:val>
                                            <p:fltVal val="0.5"/>
                                          </p:val>
                                        </p:tav>
                                        <p:tav tm="100000">
                                          <p:val>
                                            <p:strVal val="#ppt_y"/>
                                          </p:val>
                                        </p:tav>
                                      </p:tavLst>
                                    </p:anim>
                                  </p:childTnLst>
                                </p:cTn>
                              </p:par>
                              <p:par>
                                <p:cTn id="29" presetID="53" presetClass="entr" presetSubtype="528" fill="hold" grpId="0" nodeType="withEffect">
                                  <p:stCondLst>
                                    <p:cond delay="0"/>
                                  </p:stCondLst>
                                  <p:childTnLst>
                                    <p:set>
                                      <p:cBhvr>
                                        <p:cTn id="30" dur="1" fill="hold">
                                          <p:stCondLst>
                                            <p:cond delay="0"/>
                                          </p:stCondLst>
                                        </p:cTn>
                                        <p:tgtEl>
                                          <p:spTgt spid="38"/>
                                        </p:tgtEl>
                                        <p:attrNameLst>
                                          <p:attrName>style.visibility</p:attrName>
                                        </p:attrNameLst>
                                      </p:cBhvr>
                                      <p:to>
                                        <p:strVal val="visible"/>
                                      </p:to>
                                    </p:set>
                                    <p:anim calcmode="lin" valueType="num">
                                      <p:cBhvr>
                                        <p:cTn id="31" dur="1000" fill="hold"/>
                                        <p:tgtEl>
                                          <p:spTgt spid="38"/>
                                        </p:tgtEl>
                                        <p:attrNameLst>
                                          <p:attrName>ppt_w</p:attrName>
                                        </p:attrNameLst>
                                      </p:cBhvr>
                                      <p:tavLst>
                                        <p:tav tm="0">
                                          <p:val>
                                            <p:fltVal val="0"/>
                                          </p:val>
                                        </p:tav>
                                        <p:tav tm="100000">
                                          <p:val>
                                            <p:strVal val="#ppt_w"/>
                                          </p:val>
                                        </p:tav>
                                      </p:tavLst>
                                    </p:anim>
                                    <p:anim calcmode="lin" valueType="num">
                                      <p:cBhvr>
                                        <p:cTn id="32" dur="1000" fill="hold"/>
                                        <p:tgtEl>
                                          <p:spTgt spid="38"/>
                                        </p:tgtEl>
                                        <p:attrNameLst>
                                          <p:attrName>ppt_h</p:attrName>
                                        </p:attrNameLst>
                                      </p:cBhvr>
                                      <p:tavLst>
                                        <p:tav tm="0">
                                          <p:val>
                                            <p:fltVal val="0"/>
                                          </p:val>
                                        </p:tav>
                                        <p:tav tm="100000">
                                          <p:val>
                                            <p:strVal val="#ppt_h"/>
                                          </p:val>
                                        </p:tav>
                                      </p:tavLst>
                                    </p:anim>
                                    <p:animEffect transition="in" filter="fade">
                                      <p:cBhvr>
                                        <p:cTn id="33" dur="1000"/>
                                        <p:tgtEl>
                                          <p:spTgt spid="38"/>
                                        </p:tgtEl>
                                      </p:cBhvr>
                                    </p:animEffect>
                                    <p:anim calcmode="lin" valueType="num">
                                      <p:cBhvr>
                                        <p:cTn id="34" dur="1000" fill="hold"/>
                                        <p:tgtEl>
                                          <p:spTgt spid="38"/>
                                        </p:tgtEl>
                                        <p:attrNameLst>
                                          <p:attrName>ppt_x</p:attrName>
                                        </p:attrNameLst>
                                      </p:cBhvr>
                                      <p:tavLst>
                                        <p:tav tm="0">
                                          <p:val>
                                            <p:fltVal val="0.5"/>
                                          </p:val>
                                        </p:tav>
                                        <p:tav tm="100000">
                                          <p:val>
                                            <p:strVal val="#ppt_x"/>
                                          </p:val>
                                        </p:tav>
                                      </p:tavLst>
                                    </p:anim>
                                    <p:anim calcmode="lin" valueType="num">
                                      <p:cBhvr>
                                        <p:cTn id="35" dur="1000" fill="hold"/>
                                        <p:tgtEl>
                                          <p:spTgt spid="38"/>
                                        </p:tgtEl>
                                        <p:attrNameLst>
                                          <p:attrName>ppt_y</p:attrName>
                                        </p:attrNameLst>
                                      </p:cBhvr>
                                      <p:tavLst>
                                        <p:tav tm="0">
                                          <p:val>
                                            <p:fltVal val="0.5"/>
                                          </p:val>
                                        </p:tav>
                                        <p:tav tm="100000">
                                          <p:val>
                                            <p:strVal val="#ppt_y"/>
                                          </p:val>
                                        </p:tav>
                                      </p:tavLst>
                                    </p:anim>
                                  </p:childTnLst>
                                </p:cTn>
                              </p:par>
                              <p:par>
                                <p:cTn id="36" presetID="42" presetClass="entr" presetSubtype="0" fill="hold" grpId="0" nodeType="withEffect">
                                  <p:stCondLst>
                                    <p:cond delay="0"/>
                                  </p:stCondLst>
                                  <p:childTnLst>
                                    <p:set>
                                      <p:cBhvr>
                                        <p:cTn id="37" dur="1" fill="hold">
                                          <p:stCondLst>
                                            <p:cond delay="0"/>
                                          </p:stCondLst>
                                        </p:cTn>
                                        <p:tgtEl>
                                          <p:spTgt spid="50"/>
                                        </p:tgtEl>
                                        <p:attrNameLst>
                                          <p:attrName>style.visibility</p:attrName>
                                        </p:attrNameLst>
                                      </p:cBhvr>
                                      <p:to>
                                        <p:strVal val="visible"/>
                                      </p:to>
                                    </p:set>
                                    <p:animEffect transition="in" filter="fade">
                                      <p:cBhvr>
                                        <p:cTn id="38" dur="1000"/>
                                        <p:tgtEl>
                                          <p:spTgt spid="50"/>
                                        </p:tgtEl>
                                      </p:cBhvr>
                                    </p:animEffect>
                                    <p:anim calcmode="lin" valueType="num">
                                      <p:cBhvr>
                                        <p:cTn id="39" dur="1000" fill="hold"/>
                                        <p:tgtEl>
                                          <p:spTgt spid="50"/>
                                        </p:tgtEl>
                                        <p:attrNameLst>
                                          <p:attrName>ppt_x</p:attrName>
                                        </p:attrNameLst>
                                      </p:cBhvr>
                                      <p:tavLst>
                                        <p:tav tm="0">
                                          <p:val>
                                            <p:strVal val="#ppt_x"/>
                                          </p:val>
                                        </p:tav>
                                        <p:tav tm="100000">
                                          <p:val>
                                            <p:strVal val="#ppt_x"/>
                                          </p:val>
                                        </p:tav>
                                      </p:tavLst>
                                    </p:anim>
                                    <p:anim calcmode="lin" valueType="num">
                                      <p:cBhvr>
                                        <p:cTn id="40" dur="1000" fill="hold"/>
                                        <p:tgtEl>
                                          <p:spTgt spid="50"/>
                                        </p:tgtEl>
                                        <p:attrNameLst>
                                          <p:attrName>ppt_y</p:attrName>
                                        </p:attrNameLst>
                                      </p:cBhvr>
                                      <p:tavLst>
                                        <p:tav tm="0">
                                          <p:val>
                                            <p:strVal val="#ppt_y+.1"/>
                                          </p:val>
                                        </p:tav>
                                        <p:tav tm="100000">
                                          <p:val>
                                            <p:strVal val="#ppt_y"/>
                                          </p:val>
                                        </p:tav>
                                      </p:tavLst>
                                    </p:anim>
                                  </p:childTnLst>
                                </p:cTn>
                              </p:par>
                            </p:childTnLst>
                          </p:cTn>
                        </p:par>
                        <p:par>
                          <p:cTn id="41" fill="hold">
                            <p:stCondLst>
                              <p:cond delay="1000"/>
                            </p:stCondLst>
                            <p:childTnLst>
                              <p:par>
                                <p:cTn id="42" presetID="53" presetClass="entr" presetSubtype="16" fill="hold" grpId="0" nodeType="afterEffect">
                                  <p:stCondLst>
                                    <p:cond delay="0"/>
                                  </p:stCondLst>
                                  <p:childTnLst>
                                    <p:set>
                                      <p:cBhvr>
                                        <p:cTn id="43" dur="1" fill="hold">
                                          <p:stCondLst>
                                            <p:cond delay="0"/>
                                          </p:stCondLst>
                                        </p:cTn>
                                        <p:tgtEl>
                                          <p:spTgt spid="44"/>
                                        </p:tgtEl>
                                        <p:attrNameLst>
                                          <p:attrName>style.visibility</p:attrName>
                                        </p:attrNameLst>
                                      </p:cBhvr>
                                      <p:to>
                                        <p:strVal val="visible"/>
                                      </p:to>
                                    </p:set>
                                    <p:anim calcmode="lin" valueType="num">
                                      <p:cBhvr>
                                        <p:cTn id="44" dur="500" fill="hold"/>
                                        <p:tgtEl>
                                          <p:spTgt spid="44"/>
                                        </p:tgtEl>
                                        <p:attrNameLst>
                                          <p:attrName>ppt_w</p:attrName>
                                        </p:attrNameLst>
                                      </p:cBhvr>
                                      <p:tavLst>
                                        <p:tav tm="0">
                                          <p:val>
                                            <p:fltVal val="0"/>
                                          </p:val>
                                        </p:tav>
                                        <p:tav tm="100000">
                                          <p:val>
                                            <p:strVal val="#ppt_w"/>
                                          </p:val>
                                        </p:tav>
                                      </p:tavLst>
                                    </p:anim>
                                    <p:anim calcmode="lin" valueType="num">
                                      <p:cBhvr>
                                        <p:cTn id="45" dur="500" fill="hold"/>
                                        <p:tgtEl>
                                          <p:spTgt spid="44"/>
                                        </p:tgtEl>
                                        <p:attrNameLst>
                                          <p:attrName>ppt_h</p:attrName>
                                        </p:attrNameLst>
                                      </p:cBhvr>
                                      <p:tavLst>
                                        <p:tav tm="0">
                                          <p:val>
                                            <p:fltVal val="0"/>
                                          </p:val>
                                        </p:tav>
                                        <p:tav tm="100000">
                                          <p:val>
                                            <p:strVal val="#ppt_h"/>
                                          </p:val>
                                        </p:tav>
                                      </p:tavLst>
                                    </p:anim>
                                    <p:animEffect transition="in" filter="fade">
                                      <p:cBhvr>
                                        <p:cTn id="46" dur="500"/>
                                        <p:tgtEl>
                                          <p:spTgt spid="44"/>
                                        </p:tgtEl>
                                      </p:cBhvr>
                                    </p:animEffect>
                                  </p:childTnLst>
                                </p:cTn>
                              </p:par>
                            </p:childTnLst>
                          </p:cTn>
                        </p:par>
                        <p:par>
                          <p:cTn id="47" fill="hold">
                            <p:stCondLst>
                              <p:cond delay="1500"/>
                            </p:stCondLst>
                            <p:childTnLst>
                              <p:par>
                                <p:cTn id="48" presetID="22" presetClass="entr" presetSubtype="1" fill="hold" grpId="0" nodeType="afterEffect">
                                  <p:stCondLst>
                                    <p:cond delay="0"/>
                                  </p:stCondLst>
                                  <p:childTnLst>
                                    <p:set>
                                      <p:cBhvr>
                                        <p:cTn id="49" dur="1" fill="hold">
                                          <p:stCondLst>
                                            <p:cond delay="0"/>
                                          </p:stCondLst>
                                        </p:cTn>
                                        <p:tgtEl>
                                          <p:spTgt spid="46"/>
                                        </p:tgtEl>
                                        <p:attrNameLst>
                                          <p:attrName>style.visibility</p:attrName>
                                        </p:attrNameLst>
                                      </p:cBhvr>
                                      <p:to>
                                        <p:strVal val="visible"/>
                                      </p:to>
                                    </p:set>
                                    <p:animEffect transition="in" filter="wipe(up)">
                                      <p:cBhvr>
                                        <p:cTn id="50" dur="500"/>
                                        <p:tgtEl>
                                          <p:spTgt spid="46"/>
                                        </p:tgtEl>
                                      </p:cBhvr>
                                    </p:animEffect>
                                  </p:childTnLst>
                                </p:cTn>
                              </p:par>
                            </p:childTnLst>
                          </p:cTn>
                        </p:par>
                        <p:par>
                          <p:cTn id="51" fill="hold">
                            <p:stCondLst>
                              <p:cond delay="2000"/>
                            </p:stCondLst>
                            <p:childTnLst>
                              <p:par>
                                <p:cTn id="52" presetID="22" presetClass="entr" presetSubtype="8" fill="hold" grpId="0" nodeType="afterEffect">
                                  <p:stCondLst>
                                    <p:cond delay="0"/>
                                  </p:stCondLst>
                                  <p:childTnLst>
                                    <p:set>
                                      <p:cBhvr>
                                        <p:cTn id="53" dur="1" fill="hold">
                                          <p:stCondLst>
                                            <p:cond delay="0"/>
                                          </p:stCondLst>
                                        </p:cTn>
                                        <p:tgtEl>
                                          <p:spTgt spid="87"/>
                                        </p:tgtEl>
                                        <p:attrNameLst>
                                          <p:attrName>style.visibility</p:attrName>
                                        </p:attrNameLst>
                                      </p:cBhvr>
                                      <p:to>
                                        <p:strVal val="visible"/>
                                      </p:to>
                                    </p:set>
                                    <p:animEffect transition="in" filter="wipe(left)">
                                      <p:cBhvr>
                                        <p:cTn id="54" dur="500"/>
                                        <p:tgtEl>
                                          <p:spTgt spid="87"/>
                                        </p:tgtEl>
                                      </p:cBhvr>
                                    </p:animEffect>
                                  </p:childTnLst>
                                </p:cTn>
                              </p:par>
                            </p:childTnLst>
                          </p:cTn>
                        </p:par>
                        <p:par>
                          <p:cTn id="55" fill="hold">
                            <p:stCondLst>
                              <p:cond delay="2500"/>
                            </p:stCondLst>
                            <p:childTnLst>
                              <p:par>
                                <p:cTn id="56" presetID="53" presetClass="entr" presetSubtype="16" fill="hold" grpId="0" nodeType="afterEffect">
                                  <p:stCondLst>
                                    <p:cond delay="0"/>
                                  </p:stCondLst>
                                  <p:childTnLst>
                                    <p:set>
                                      <p:cBhvr>
                                        <p:cTn id="57" dur="1" fill="hold">
                                          <p:stCondLst>
                                            <p:cond delay="0"/>
                                          </p:stCondLst>
                                        </p:cTn>
                                        <p:tgtEl>
                                          <p:spTgt spid="45"/>
                                        </p:tgtEl>
                                        <p:attrNameLst>
                                          <p:attrName>style.visibility</p:attrName>
                                        </p:attrNameLst>
                                      </p:cBhvr>
                                      <p:to>
                                        <p:strVal val="visible"/>
                                      </p:to>
                                    </p:set>
                                    <p:anim calcmode="lin" valueType="num">
                                      <p:cBhvr>
                                        <p:cTn id="58" dur="500" fill="hold"/>
                                        <p:tgtEl>
                                          <p:spTgt spid="45"/>
                                        </p:tgtEl>
                                        <p:attrNameLst>
                                          <p:attrName>ppt_w</p:attrName>
                                        </p:attrNameLst>
                                      </p:cBhvr>
                                      <p:tavLst>
                                        <p:tav tm="0">
                                          <p:val>
                                            <p:fltVal val="0"/>
                                          </p:val>
                                        </p:tav>
                                        <p:tav tm="100000">
                                          <p:val>
                                            <p:strVal val="#ppt_w"/>
                                          </p:val>
                                        </p:tav>
                                      </p:tavLst>
                                    </p:anim>
                                    <p:anim calcmode="lin" valueType="num">
                                      <p:cBhvr>
                                        <p:cTn id="59" dur="500" fill="hold"/>
                                        <p:tgtEl>
                                          <p:spTgt spid="45"/>
                                        </p:tgtEl>
                                        <p:attrNameLst>
                                          <p:attrName>ppt_h</p:attrName>
                                        </p:attrNameLst>
                                      </p:cBhvr>
                                      <p:tavLst>
                                        <p:tav tm="0">
                                          <p:val>
                                            <p:fltVal val="0"/>
                                          </p:val>
                                        </p:tav>
                                        <p:tav tm="100000">
                                          <p:val>
                                            <p:strVal val="#ppt_h"/>
                                          </p:val>
                                        </p:tav>
                                      </p:tavLst>
                                    </p:anim>
                                    <p:animEffect transition="in" filter="fade">
                                      <p:cBhvr>
                                        <p:cTn id="60" dur="500"/>
                                        <p:tgtEl>
                                          <p:spTgt spid="45"/>
                                        </p:tgtEl>
                                      </p:cBhvr>
                                    </p:animEffect>
                                  </p:childTnLst>
                                </p:cTn>
                              </p:par>
                            </p:childTnLst>
                          </p:cTn>
                        </p:par>
                        <p:par>
                          <p:cTn id="61" fill="hold">
                            <p:stCondLst>
                              <p:cond delay="3000"/>
                            </p:stCondLst>
                            <p:childTnLst>
                              <p:par>
                                <p:cTn id="62" presetID="22" presetClass="entr" presetSubtype="1" fill="hold" grpId="0" nodeType="afterEffect">
                                  <p:stCondLst>
                                    <p:cond delay="0"/>
                                  </p:stCondLst>
                                  <p:childTnLst>
                                    <p:set>
                                      <p:cBhvr>
                                        <p:cTn id="63" dur="1" fill="hold">
                                          <p:stCondLst>
                                            <p:cond delay="0"/>
                                          </p:stCondLst>
                                        </p:cTn>
                                        <p:tgtEl>
                                          <p:spTgt spid="47"/>
                                        </p:tgtEl>
                                        <p:attrNameLst>
                                          <p:attrName>style.visibility</p:attrName>
                                        </p:attrNameLst>
                                      </p:cBhvr>
                                      <p:to>
                                        <p:strVal val="visible"/>
                                      </p:to>
                                    </p:set>
                                    <p:animEffect transition="in" filter="wipe(up)">
                                      <p:cBhvr>
                                        <p:cTn id="64" dur="500"/>
                                        <p:tgtEl>
                                          <p:spTgt spid="47"/>
                                        </p:tgtEl>
                                      </p:cBhvr>
                                    </p:animEffect>
                                  </p:childTnLst>
                                </p:cTn>
                              </p:par>
                            </p:childTnLst>
                          </p:cTn>
                        </p:par>
                        <p:par>
                          <p:cTn id="65" fill="hold">
                            <p:stCondLst>
                              <p:cond delay="3500"/>
                            </p:stCondLst>
                            <p:childTnLst>
                              <p:par>
                                <p:cTn id="66" presetID="22" presetClass="entr" presetSubtype="8" fill="hold" grpId="0" nodeType="afterEffect">
                                  <p:stCondLst>
                                    <p:cond delay="0"/>
                                  </p:stCondLst>
                                  <p:childTnLst>
                                    <p:set>
                                      <p:cBhvr>
                                        <p:cTn id="67" dur="1" fill="hold">
                                          <p:stCondLst>
                                            <p:cond delay="0"/>
                                          </p:stCondLst>
                                        </p:cTn>
                                        <p:tgtEl>
                                          <p:spTgt spid="88"/>
                                        </p:tgtEl>
                                        <p:attrNameLst>
                                          <p:attrName>style.visibility</p:attrName>
                                        </p:attrNameLst>
                                      </p:cBhvr>
                                      <p:to>
                                        <p:strVal val="visible"/>
                                      </p:to>
                                    </p:set>
                                    <p:animEffect transition="in" filter="wipe(left)">
                                      <p:cBhvr>
                                        <p:cTn id="68" dur="500"/>
                                        <p:tgtEl>
                                          <p:spTgt spid="88"/>
                                        </p:tgtEl>
                                      </p:cBhvr>
                                    </p:animEffect>
                                  </p:childTnLst>
                                </p:cTn>
                              </p:par>
                            </p:childTnLst>
                          </p:cTn>
                        </p:par>
                        <p:par>
                          <p:cTn id="69" fill="hold">
                            <p:stCondLst>
                              <p:cond delay="4000"/>
                            </p:stCondLst>
                            <p:childTnLst>
                              <p:par>
                                <p:cTn id="70" presetID="53" presetClass="entr" presetSubtype="16" fill="hold" grpId="0" nodeType="afterEffect">
                                  <p:stCondLst>
                                    <p:cond delay="0"/>
                                  </p:stCondLst>
                                  <p:childTnLst>
                                    <p:set>
                                      <p:cBhvr>
                                        <p:cTn id="71" dur="1" fill="hold">
                                          <p:stCondLst>
                                            <p:cond delay="0"/>
                                          </p:stCondLst>
                                        </p:cTn>
                                        <p:tgtEl>
                                          <p:spTgt spid="43"/>
                                        </p:tgtEl>
                                        <p:attrNameLst>
                                          <p:attrName>style.visibility</p:attrName>
                                        </p:attrNameLst>
                                      </p:cBhvr>
                                      <p:to>
                                        <p:strVal val="visible"/>
                                      </p:to>
                                    </p:set>
                                    <p:anim calcmode="lin" valueType="num">
                                      <p:cBhvr>
                                        <p:cTn id="72" dur="500" fill="hold"/>
                                        <p:tgtEl>
                                          <p:spTgt spid="43"/>
                                        </p:tgtEl>
                                        <p:attrNameLst>
                                          <p:attrName>ppt_w</p:attrName>
                                        </p:attrNameLst>
                                      </p:cBhvr>
                                      <p:tavLst>
                                        <p:tav tm="0">
                                          <p:val>
                                            <p:fltVal val="0"/>
                                          </p:val>
                                        </p:tav>
                                        <p:tav tm="100000">
                                          <p:val>
                                            <p:strVal val="#ppt_w"/>
                                          </p:val>
                                        </p:tav>
                                      </p:tavLst>
                                    </p:anim>
                                    <p:anim calcmode="lin" valueType="num">
                                      <p:cBhvr>
                                        <p:cTn id="73" dur="500" fill="hold"/>
                                        <p:tgtEl>
                                          <p:spTgt spid="43"/>
                                        </p:tgtEl>
                                        <p:attrNameLst>
                                          <p:attrName>ppt_h</p:attrName>
                                        </p:attrNameLst>
                                      </p:cBhvr>
                                      <p:tavLst>
                                        <p:tav tm="0">
                                          <p:val>
                                            <p:fltVal val="0"/>
                                          </p:val>
                                        </p:tav>
                                        <p:tav tm="100000">
                                          <p:val>
                                            <p:strVal val="#ppt_h"/>
                                          </p:val>
                                        </p:tav>
                                      </p:tavLst>
                                    </p:anim>
                                    <p:animEffect transition="in" filter="fade">
                                      <p:cBhvr>
                                        <p:cTn id="74" dur="500"/>
                                        <p:tgtEl>
                                          <p:spTgt spid="43"/>
                                        </p:tgtEl>
                                      </p:cBhvr>
                                    </p:animEffect>
                                  </p:childTnLst>
                                </p:cTn>
                              </p:par>
                            </p:childTnLst>
                          </p:cTn>
                        </p:par>
                        <p:par>
                          <p:cTn id="75" fill="hold">
                            <p:stCondLst>
                              <p:cond delay="4500"/>
                            </p:stCondLst>
                            <p:childTnLst>
                              <p:par>
                                <p:cTn id="76" presetID="22" presetClass="entr" presetSubtype="1" fill="hold" grpId="0" nodeType="afterEffect">
                                  <p:stCondLst>
                                    <p:cond delay="0"/>
                                  </p:stCondLst>
                                  <p:childTnLst>
                                    <p:set>
                                      <p:cBhvr>
                                        <p:cTn id="77" dur="1" fill="hold">
                                          <p:stCondLst>
                                            <p:cond delay="0"/>
                                          </p:stCondLst>
                                        </p:cTn>
                                        <p:tgtEl>
                                          <p:spTgt spid="48"/>
                                        </p:tgtEl>
                                        <p:attrNameLst>
                                          <p:attrName>style.visibility</p:attrName>
                                        </p:attrNameLst>
                                      </p:cBhvr>
                                      <p:to>
                                        <p:strVal val="visible"/>
                                      </p:to>
                                    </p:set>
                                    <p:animEffect transition="in" filter="wipe(up)">
                                      <p:cBhvr>
                                        <p:cTn id="78" dur="500"/>
                                        <p:tgtEl>
                                          <p:spTgt spid="48"/>
                                        </p:tgtEl>
                                      </p:cBhvr>
                                    </p:animEffect>
                                  </p:childTnLst>
                                </p:cTn>
                              </p:par>
                            </p:childTnLst>
                          </p:cTn>
                        </p:par>
                        <p:par>
                          <p:cTn id="79" fill="hold">
                            <p:stCondLst>
                              <p:cond delay="5000"/>
                            </p:stCondLst>
                            <p:childTnLst>
                              <p:par>
                                <p:cTn id="80" presetID="22" presetClass="entr" presetSubtype="8" fill="hold" grpId="0" nodeType="afterEffect">
                                  <p:stCondLst>
                                    <p:cond delay="0"/>
                                  </p:stCondLst>
                                  <p:childTnLst>
                                    <p:set>
                                      <p:cBhvr>
                                        <p:cTn id="81" dur="1" fill="hold">
                                          <p:stCondLst>
                                            <p:cond delay="0"/>
                                          </p:stCondLst>
                                        </p:cTn>
                                        <p:tgtEl>
                                          <p:spTgt spid="89"/>
                                        </p:tgtEl>
                                        <p:attrNameLst>
                                          <p:attrName>style.visibility</p:attrName>
                                        </p:attrNameLst>
                                      </p:cBhvr>
                                      <p:to>
                                        <p:strVal val="visible"/>
                                      </p:to>
                                    </p:set>
                                    <p:animEffect transition="in" filter="wipe(left)">
                                      <p:cBhvr>
                                        <p:cTn id="82" dur="500"/>
                                        <p:tgtEl>
                                          <p:spTgt spid="89"/>
                                        </p:tgtEl>
                                      </p:cBhvr>
                                    </p:animEffect>
                                  </p:childTnLst>
                                </p:cTn>
                              </p:par>
                            </p:childTnLst>
                          </p:cTn>
                        </p:par>
                        <p:par>
                          <p:cTn id="83" fill="hold">
                            <p:stCondLst>
                              <p:cond delay="5500"/>
                            </p:stCondLst>
                            <p:childTnLst>
                              <p:par>
                                <p:cTn id="84" presetID="53" presetClass="entr" presetSubtype="16" fill="hold" grpId="0" nodeType="afterEffect">
                                  <p:stCondLst>
                                    <p:cond delay="0"/>
                                  </p:stCondLst>
                                  <p:childTnLst>
                                    <p:set>
                                      <p:cBhvr>
                                        <p:cTn id="85" dur="1" fill="hold">
                                          <p:stCondLst>
                                            <p:cond delay="0"/>
                                          </p:stCondLst>
                                        </p:cTn>
                                        <p:tgtEl>
                                          <p:spTgt spid="42"/>
                                        </p:tgtEl>
                                        <p:attrNameLst>
                                          <p:attrName>style.visibility</p:attrName>
                                        </p:attrNameLst>
                                      </p:cBhvr>
                                      <p:to>
                                        <p:strVal val="visible"/>
                                      </p:to>
                                    </p:set>
                                    <p:anim calcmode="lin" valueType="num">
                                      <p:cBhvr>
                                        <p:cTn id="86" dur="500" fill="hold"/>
                                        <p:tgtEl>
                                          <p:spTgt spid="42"/>
                                        </p:tgtEl>
                                        <p:attrNameLst>
                                          <p:attrName>ppt_w</p:attrName>
                                        </p:attrNameLst>
                                      </p:cBhvr>
                                      <p:tavLst>
                                        <p:tav tm="0">
                                          <p:val>
                                            <p:fltVal val="0"/>
                                          </p:val>
                                        </p:tav>
                                        <p:tav tm="100000">
                                          <p:val>
                                            <p:strVal val="#ppt_w"/>
                                          </p:val>
                                        </p:tav>
                                      </p:tavLst>
                                    </p:anim>
                                    <p:anim calcmode="lin" valueType="num">
                                      <p:cBhvr>
                                        <p:cTn id="87" dur="500" fill="hold"/>
                                        <p:tgtEl>
                                          <p:spTgt spid="42"/>
                                        </p:tgtEl>
                                        <p:attrNameLst>
                                          <p:attrName>ppt_h</p:attrName>
                                        </p:attrNameLst>
                                      </p:cBhvr>
                                      <p:tavLst>
                                        <p:tav tm="0">
                                          <p:val>
                                            <p:fltVal val="0"/>
                                          </p:val>
                                        </p:tav>
                                        <p:tav tm="100000">
                                          <p:val>
                                            <p:strVal val="#ppt_h"/>
                                          </p:val>
                                        </p:tav>
                                      </p:tavLst>
                                    </p:anim>
                                    <p:animEffect transition="in" filter="fade">
                                      <p:cBhvr>
                                        <p:cTn id="88" dur="500"/>
                                        <p:tgtEl>
                                          <p:spTgt spid="42"/>
                                        </p:tgtEl>
                                      </p:cBhvr>
                                    </p:animEffect>
                                  </p:childTnLst>
                                </p:cTn>
                              </p:par>
                            </p:childTnLst>
                          </p:cTn>
                        </p:par>
                        <p:par>
                          <p:cTn id="89" fill="hold">
                            <p:stCondLst>
                              <p:cond delay="6000"/>
                            </p:stCondLst>
                            <p:childTnLst>
                              <p:par>
                                <p:cTn id="90" presetID="22" presetClass="entr" presetSubtype="1" fill="hold" grpId="0" nodeType="afterEffect">
                                  <p:stCondLst>
                                    <p:cond delay="0"/>
                                  </p:stCondLst>
                                  <p:childTnLst>
                                    <p:set>
                                      <p:cBhvr>
                                        <p:cTn id="91" dur="1" fill="hold">
                                          <p:stCondLst>
                                            <p:cond delay="0"/>
                                          </p:stCondLst>
                                        </p:cTn>
                                        <p:tgtEl>
                                          <p:spTgt spid="49"/>
                                        </p:tgtEl>
                                        <p:attrNameLst>
                                          <p:attrName>style.visibility</p:attrName>
                                        </p:attrNameLst>
                                      </p:cBhvr>
                                      <p:to>
                                        <p:strVal val="visible"/>
                                      </p:to>
                                    </p:set>
                                    <p:animEffect transition="in" filter="wipe(up)">
                                      <p:cBhvr>
                                        <p:cTn id="92" dur="500"/>
                                        <p:tgtEl>
                                          <p:spTgt spid="49"/>
                                        </p:tgtEl>
                                      </p:cBhvr>
                                    </p:animEffect>
                                  </p:childTnLst>
                                </p:cTn>
                              </p:par>
                            </p:childTnLst>
                          </p:cTn>
                        </p:par>
                        <p:par>
                          <p:cTn id="93" fill="hold">
                            <p:stCondLst>
                              <p:cond delay="6500"/>
                            </p:stCondLst>
                            <p:childTnLst>
                              <p:par>
                                <p:cTn id="94" presetID="42" presetClass="entr" presetSubtype="0" fill="hold" grpId="0" nodeType="afterEffect">
                                  <p:stCondLst>
                                    <p:cond delay="0"/>
                                  </p:stCondLst>
                                  <p:childTnLst>
                                    <p:set>
                                      <p:cBhvr>
                                        <p:cTn id="95" dur="1" fill="hold">
                                          <p:stCondLst>
                                            <p:cond delay="0"/>
                                          </p:stCondLst>
                                        </p:cTn>
                                        <p:tgtEl>
                                          <p:spTgt spid="51"/>
                                        </p:tgtEl>
                                        <p:attrNameLst>
                                          <p:attrName>style.visibility</p:attrName>
                                        </p:attrNameLst>
                                      </p:cBhvr>
                                      <p:to>
                                        <p:strVal val="visible"/>
                                      </p:to>
                                    </p:set>
                                    <p:animEffect transition="in" filter="fade">
                                      <p:cBhvr>
                                        <p:cTn id="96" dur="1000"/>
                                        <p:tgtEl>
                                          <p:spTgt spid="51"/>
                                        </p:tgtEl>
                                      </p:cBhvr>
                                    </p:animEffect>
                                    <p:anim calcmode="lin" valueType="num">
                                      <p:cBhvr>
                                        <p:cTn id="97" dur="1000" fill="hold"/>
                                        <p:tgtEl>
                                          <p:spTgt spid="51"/>
                                        </p:tgtEl>
                                        <p:attrNameLst>
                                          <p:attrName>ppt_x</p:attrName>
                                        </p:attrNameLst>
                                      </p:cBhvr>
                                      <p:tavLst>
                                        <p:tav tm="0">
                                          <p:val>
                                            <p:strVal val="#ppt_x"/>
                                          </p:val>
                                        </p:tav>
                                        <p:tav tm="100000">
                                          <p:val>
                                            <p:strVal val="#ppt_x"/>
                                          </p:val>
                                        </p:tav>
                                      </p:tavLst>
                                    </p:anim>
                                    <p:anim calcmode="lin" valueType="num">
                                      <p:cBhvr>
                                        <p:cTn id="98" dur="1000" fill="hold"/>
                                        <p:tgtEl>
                                          <p:spTgt spid="5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 grpId="0" animBg="1"/>
      <p:bldP spid="51" grpId="0"/>
      <p:bldP spid="35" grpId="0" animBg="1"/>
      <p:bldP spid="36" grpId="0" animBg="1"/>
      <p:bldP spid="37" grpId="0" animBg="1"/>
      <p:bldP spid="38" grpId="0" animBg="1"/>
      <p:bldP spid="87" grpId="0" animBg="1"/>
      <p:bldP spid="88" grpId="0" animBg="1"/>
      <p:bldP spid="89" grpId="0" animBg="1"/>
      <p:bldP spid="42" grpId="0" animBg="1"/>
      <p:bldP spid="43" grpId="0" animBg="1"/>
      <p:bldP spid="44" grpId="0" animBg="1"/>
      <p:bldP spid="45" grpId="0" animBg="1"/>
      <p:bldP spid="46" grpId="0"/>
      <p:bldP spid="47" grpId="0"/>
      <p:bldP spid="48" grpId="0"/>
      <p:bldP spid="49" grpId="0"/>
      <p:bldP spid="5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2" name="Picture 21">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a:t>
            </a:r>
            <a:r>
              <a:rPr lang="en-US" sz="1600" dirty="0">
                <a:solidFill>
                  <a:schemeClr val="tx1"/>
                </a:solidFill>
                <a:latin typeface="Candara" panose="020E0502030303020204" pitchFamily="34" charset="0"/>
              </a:rPr>
              <a:t>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1538</TotalTime>
  <Words>1339</Words>
  <Application>Microsoft Office PowerPoint</Application>
  <PresentationFormat>Widescreen</PresentationFormat>
  <Paragraphs>60</Paragraphs>
  <Slides>6</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312</cp:revision>
  <dcterms:created xsi:type="dcterms:W3CDTF">2016-09-28T22:08:47Z</dcterms:created>
  <dcterms:modified xsi:type="dcterms:W3CDTF">2016-11-16T22:23:29Z</dcterms:modified>
</cp:coreProperties>
</file>