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39900" y="3603855"/>
            <a:ext cx="3398792" cy="2554545"/>
          </a:xfrm>
          <a:prstGeom prst="rect">
            <a:avLst/>
          </a:prstGeom>
          <a:noFill/>
        </p:spPr>
        <p:txBody>
          <a:bodyPr wrap="square" rtlCol="0">
            <a:spAutoFit/>
          </a:bodyPr>
          <a:lstStyle/>
          <a:p>
            <a:r>
              <a:rPr lang="en-US" sz="16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0" y="3003489"/>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Hexagon 1"/>
          <p:cNvSpPr/>
          <p:nvPr/>
        </p:nvSpPr>
        <p:spPr>
          <a:xfrm>
            <a:off x="6844365" y="1314113"/>
            <a:ext cx="2280619" cy="2098170"/>
          </a:xfrm>
          <a:prstGeom prst="hexagon">
            <a:avLst/>
          </a:prstGeom>
          <a:solidFill>
            <a:srgbClr val="8397B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5027842" y="2391196"/>
            <a:ext cx="2280619" cy="2098170"/>
          </a:xfrm>
          <a:prstGeom prst="hexagon">
            <a:avLst/>
          </a:prstGeom>
          <a:solidFill>
            <a:srgbClr val="EF342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832462" y="3468061"/>
            <a:ext cx="2280619" cy="2098170"/>
          </a:xfrm>
          <a:prstGeom prst="hexagon">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658165" y="2402108"/>
            <a:ext cx="2280619" cy="2098170"/>
          </a:xfrm>
          <a:prstGeom prst="hexagon">
            <a:avLst/>
          </a:prstGeom>
          <a:solidFill>
            <a:srgbClr val="62768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644863" y="4545170"/>
            <a:ext cx="2280619" cy="2098170"/>
          </a:xfrm>
          <a:prstGeom prst="hexagon">
            <a:avLst/>
          </a:prstGeom>
          <a:solidFill>
            <a:srgbClr val="B5B5B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5288484" y="2372492"/>
            <a:ext cx="1722676" cy="1883979"/>
            <a:chOff x="4534833" y="1579356"/>
            <a:chExt cx="1942603" cy="2124499"/>
          </a:xfrm>
        </p:grpSpPr>
        <p:sp>
          <p:nvSpPr>
            <p:cNvPr id="58" name="TextBox 57"/>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7123336" y="1305143"/>
            <a:ext cx="1722676" cy="1883979"/>
            <a:chOff x="4534833" y="1579356"/>
            <a:chExt cx="1942603" cy="2124499"/>
          </a:xfrm>
        </p:grpSpPr>
        <p:sp>
          <p:nvSpPr>
            <p:cNvPr id="83" name="TextBox 82"/>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7107991" y="3455284"/>
            <a:ext cx="1722676" cy="1883979"/>
            <a:chOff x="4534833" y="1579356"/>
            <a:chExt cx="1942603" cy="2124499"/>
          </a:xfrm>
        </p:grpSpPr>
        <p:sp>
          <p:nvSpPr>
            <p:cNvPr id="86" name="TextBox 85"/>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948022" y="2429016"/>
            <a:ext cx="1722676" cy="1883979"/>
            <a:chOff x="4534833" y="1579356"/>
            <a:chExt cx="1942603" cy="2124499"/>
          </a:xfrm>
        </p:grpSpPr>
        <p:sp>
          <p:nvSpPr>
            <p:cNvPr id="89" name="TextBox 88"/>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920392" y="4527186"/>
            <a:ext cx="1722676" cy="1883979"/>
            <a:chOff x="4534833" y="1579356"/>
            <a:chExt cx="1942603" cy="2124499"/>
          </a:xfrm>
        </p:grpSpPr>
        <p:sp>
          <p:nvSpPr>
            <p:cNvPr id="92" name="TextBox 91"/>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06</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sp>
        <p:nvSpPr>
          <p:cNvPr id="95" name="Hexagon 94"/>
          <p:cNvSpPr/>
          <p:nvPr/>
        </p:nvSpPr>
        <p:spPr>
          <a:xfrm>
            <a:off x="8663939" y="246502"/>
            <a:ext cx="2280619" cy="2098170"/>
          </a:xfrm>
          <a:prstGeom prst="hexagon">
            <a:avLst/>
          </a:prstGeom>
          <a:solidFill>
            <a:srgbClr val="2C374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8940894" y="238054"/>
            <a:ext cx="1722676" cy="1883979"/>
            <a:chOff x="4534833" y="1579356"/>
            <a:chExt cx="1942603" cy="2124499"/>
          </a:xfrm>
        </p:grpSpPr>
        <p:sp>
          <p:nvSpPr>
            <p:cNvPr id="97" name="TextBox 96"/>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8"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spTree>
    <p:extLst>
      <p:ext uri="{BB962C8B-B14F-4D97-AF65-F5344CB8AC3E}">
        <p14:creationId xmlns:p14="http://schemas.microsoft.com/office/powerpoint/2010/main" val="17609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4"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ppt_x"/>
                                          </p:val>
                                        </p:tav>
                                        <p:tav tm="100000">
                                          <p:val>
                                            <p:strVal val="#ppt_x"/>
                                          </p:val>
                                        </p:tav>
                                      </p:tavLst>
                                    </p:anim>
                                    <p:anim calcmode="lin" valueType="num">
                                      <p:cBhvr additive="base">
                                        <p:cTn id="23" dur="500" fill="hold"/>
                                        <p:tgtEl>
                                          <p:spTgt spid="57"/>
                                        </p:tgtEl>
                                        <p:attrNameLst>
                                          <p:attrName>ppt_y</p:attrName>
                                        </p:attrNameLst>
                                      </p:cBhvr>
                                      <p:tavLst>
                                        <p:tav tm="0">
                                          <p:val>
                                            <p:strVal val="1+#ppt_h/2"/>
                                          </p:val>
                                        </p:tav>
                                        <p:tav tm="100000">
                                          <p:val>
                                            <p:strVal val="#ppt_y"/>
                                          </p:val>
                                        </p:tav>
                                      </p:tavLst>
                                    </p:anim>
                                  </p:childTnLst>
                                </p:cTn>
                              </p:par>
                            </p:childTnLst>
                          </p:cTn>
                        </p:par>
                        <p:par>
                          <p:cTn id="24" fill="hold">
                            <p:stCondLst>
                              <p:cond delay="2750"/>
                            </p:stCondLst>
                            <p:childTnLst>
                              <p:par>
                                <p:cTn id="25" presetID="22" presetClass="entr" presetSubtype="1"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par>
                          <p:cTn id="28" fill="hold">
                            <p:stCondLst>
                              <p:cond delay="3250"/>
                            </p:stCondLst>
                            <p:childTnLst>
                              <p:par>
                                <p:cTn id="29" presetID="2" presetClass="entr" presetSubtype="4"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par>
                          <p:cTn id="33" fill="hold">
                            <p:stCondLst>
                              <p:cond delay="3750"/>
                            </p:stCondLst>
                            <p:childTnLst>
                              <p:par>
                                <p:cTn id="34" presetID="22" presetClass="entr" presetSubtype="1" fill="hold" nodeType="afterEffect">
                                  <p:stCondLst>
                                    <p:cond delay="0"/>
                                  </p:stCondLst>
                                  <p:childTnLst>
                                    <p:set>
                                      <p:cBhvr>
                                        <p:cTn id="35" dur="1" fill="hold">
                                          <p:stCondLst>
                                            <p:cond delay="0"/>
                                          </p:stCondLst>
                                        </p:cTn>
                                        <p:tgtEl>
                                          <p:spTgt spid="82"/>
                                        </p:tgtEl>
                                        <p:attrNameLst>
                                          <p:attrName>style.visibility</p:attrName>
                                        </p:attrNameLst>
                                      </p:cBhvr>
                                      <p:to>
                                        <p:strVal val="visible"/>
                                      </p:to>
                                    </p:set>
                                    <p:animEffect transition="in" filter="wipe(up)">
                                      <p:cBhvr>
                                        <p:cTn id="36" dur="500"/>
                                        <p:tgtEl>
                                          <p:spTgt spid="82"/>
                                        </p:tgtEl>
                                      </p:cBhvr>
                                    </p:animEffect>
                                  </p:childTnLst>
                                </p:cTn>
                              </p:par>
                            </p:childTnLst>
                          </p:cTn>
                        </p:par>
                        <p:par>
                          <p:cTn id="37" fill="hold">
                            <p:stCondLst>
                              <p:cond delay="4250"/>
                            </p:stCondLst>
                            <p:childTnLst>
                              <p:par>
                                <p:cTn id="38" presetID="2" presetClass="entr" presetSubtype="4" fill="hold" grpId="0" nodeType="afterEffect">
                                  <p:stCondLst>
                                    <p:cond delay="0"/>
                                  </p:stCondLst>
                                  <p:childTnLst>
                                    <p:set>
                                      <p:cBhvr>
                                        <p:cTn id="39" dur="1" fill="hold">
                                          <p:stCondLst>
                                            <p:cond delay="0"/>
                                          </p:stCondLst>
                                        </p:cTn>
                                        <p:tgtEl>
                                          <p:spTgt spid="60"/>
                                        </p:tgtEl>
                                        <p:attrNameLst>
                                          <p:attrName>style.visibility</p:attrName>
                                        </p:attrNameLst>
                                      </p:cBhvr>
                                      <p:to>
                                        <p:strVal val="visible"/>
                                      </p:to>
                                    </p:set>
                                    <p:anim calcmode="lin" valueType="num">
                                      <p:cBhvr additive="base">
                                        <p:cTn id="40" dur="500" fill="hold"/>
                                        <p:tgtEl>
                                          <p:spTgt spid="60"/>
                                        </p:tgtEl>
                                        <p:attrNameLst>
                                          <p:attrName>ppt_x</p:attrName>
                                        </p:attrNameLst>
                                      </p:cBhvr>
                                      <p:tavLst>
                                        <p:tav tm="0">
                                          <p:val>
                                            <p:strVal val="#ppt_x"/>
                                          </p:val>
                                        </p:tav>
                                        <p:tav tm="100000">
                                          <p:val>
                                            <p:strVal val="#ppt_x"/>
                                          </p:val>
                                        </p:tav>
                                      </p:tavLst>
                                    </p:anim>
                                    <p:anim calcmode="lin" valueType="num">
                                      <p:cBhvr additive="base">
                                        <p:cTn id="41" dur="500" fill="hold"/>
                                        <p:tgtEl>
                                          <p:spTgt spid="60"/>
                                        </p:tgtEl>
                                        <p:attrNameLst>
                                          <p:attrName>ppt_y</p:attrName>
                                        </p:attrNameLst>
                                      </p:cBhvr>
                                      <p:tavLst>
                                        <p:tav tm="0">
                                          <p:val>
                                            <p:strVal val="1+#ppt_h/2"/>
                                          </p:val>
                                        </p:tav>
                                        <p:tav tm="100000">
                                          <p:val>
                                            <p:strVal val="#ppt_y"/>
                                          </p:val>
                                        </p:tav>
                                      </p:tavLst>
                                    </p:anim>
                                  </p:childTnLst>
                                </p:cTn>
                              </p:par>
                            </p:childTnLst>
                          </p:cTn>
                        </p:par>
                        <p:par>
                          <p:cTn id="42" fill="hold">
                            <p:stCondLst>
                              <p:cond delay="4750"/>
                            </p:stCondLst>
                            <p:childTnLst>
                              <p:par>
                                <p:cTn id="43" presetID="22" presetClass="entr" presetSubtype="1" fill="hold" nodeType="afterEffect">
                                  <p:stCondLst>
                                    <p:cond delay="0"/>
                                  </p:stCondLst>
                                  <p:childTnLst>
                                    <p:set>
                                      <p:cBhvr>
                                        <p:cTn id="44" dur="1" fill="hold">
                                          <p:stCondLst>
                                            <p:cond delay="0"/>
                                          </p:stCondLst>
                                        </p:cTn>
                                        <p:tgtEl>
                                          <p:spTgt spid="85"/>
                                        </p:tgtEl>
                                        <p:attrNameLst>
                                          <p:attrName>style.visibility</p:attrName>
                                        </p:attrNameLst>
                                      </p:cBhvr>
                                      <p:to>
                                        <p:strVal val="visible"/>
                                      </p:to>
                                    </p:set>
                                    <p:animEffect transition="in" filter="wipe(up)">
                                      <p:cBhvr>
                                        <p:cTn id="45" dur="500"/>
                                        <p:tgtEl>
                                          <p:spTgt spid="85"/>
                                        </p:tgtEl>
                                      </p:cBhvr>
                                    </p:animEffect>
                                  </p:childTnLst>
                                </p:cTn>
                              </p:par>
                            </p:childTnLst>
                          </p:cTn>
                        </p:par>
                        <p:par>
                          <p:cTn id="46" fill="hold">
                            <p:stCondLst>
                              <p:cond delay="5250"/>
                            </p:stCondLst>
                            <p:childTnLst>
                              <p:par>
                                <p:cTn id="47" presetID="2" presetClass="entr" presetSubtype="4" fill="hold" grpId="0"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additive="base">
                                        <p:cTn id="49" dur="500" fill="hold"/>
                                        <p:tgtEl>
                                          <p:spTgt spid="95"/>
                                        </p:tgtEl>
                                        <p:attrNameLst>
                                          <p:attrName>ppt_x</p:attrName>
                                        </p:attrNameLst>
                                      </p:cBhvr>
                                      <p:tavLst>
                                        <p:tav tm="0">
                                          <p:val>
                                            <p:strVal val="#ppt_x"/>
                                          </p:val>
                                        </p:tav>
                                        <p:tav tm="100000">
                                          <p:val>
                                            <p:strVal val="#ppt_x"/>
                                          </p:val>
                                        </p:tav>
                                      </p:tavLst>
                                    </p:anim>
                                    <p:anim calcmode="lin" valueType="num">
                                      <p:cBhvr additive="base">
                                        <p:cTn id="50" dur="500" fill="hold"/>
                                        <p:tgtEl>
                                          <p:spTgt spid="95"/>
                                        </p:tgtEl>
                                        <p:attrNameLst>
                                          <p:attrName>ppt_y</p:attrName>
                                        </p:attrNameLst>
                                      </p:cBhvr>
                                      <p:tavLst>
                                        <p:tav tm="0">
                                          <p:val>
                                            <p:strVal val="1+#ppt_h/2"/>
                                          </p:val>
                                        </p:tav>
                                        <p:tav tm="100000">
                                          <p:val>
                                            <p:strVal val="#ppt_y"/>
                                          </p:val>
                                        </p:tav>
                                      </p:tavLst>
                                    </p:anim>
                                  </p:childTnLst>
                                </p:cTn>
                              </p:par>
                            </p:childTnLst>
                          </p:cTn>
                        </p:par>
                        <p:par>
                          <p:cTn id="51" fill="hold">
                            <p:stCondLst>
                              <p:cond delay="5750"/>
                            </p:stCondLst>
                            <p:childTnLst>
                              <p:par>
                                <p:cTn id="52" presetID="22" presetClass="entr" presetSubtype="1" fill="hold" nodeType="afterEffect">
                                  <p:stCondLst>
                                    <p:cond delay="0"/>
                                  </p:stCondLst>
                                  <p:childTnLst>
                                    <p:set>
                                      <p:cBhvr>
                                        <p:cTn id="53" dur="1" fill="hold">
                                          <p:stCondLst>
                                            <p:cond delay="0"/>
                                          </p:stCondLst>
                                        </p:cTn>
                                        <p:tgtEl>
                                          <p:spTgt spid="96"/>
                                        </p:tgtEl>
                                        <p:attrNameLst>
                                          <p:attrName>style.visibility</p:attrName>
                                        </p:attrNameLst>
                                      </p:cBhvr>
                                      <p:to>
                                        <p:strVal val="visible"/>
                                      </p:to>
                                    </p:set>
                                    <p:animEffect transition="in" filter="wipe(up)">
                                      <p:cBhvr>
                                        <p:cTn id="54" dur="500"/>
                                        <p:tgtEl>
                                          <p:spTgt spid="96"/>
                                        </p:tgtEl>
                                      </p:cBhvr>
                                    </p:animEffect>
                                  </p:childTnLst>
                                </p:cTn>
                              </p:par>
                            </p:childTnLst>
                          </p:cTn>
                        </p:par>
                        <p:par>
                          <p:cTn id="55" fill="hold">
                            <p:stCondLst>
                              <p:cond delay="6250"/>
                            </p:stCondLst>
                            <p:childTnLst>
                              <p:par>
                                <p:cTn id="56" presetID="2" presetClass="entr" presetSubtype="4" fill="hold" grpId="0" nodeType="afterEffect">
                                  <p:stCondLst>
                                    <p:cond delay="0"/>
                                  </p:stCondLst>
                                  <p:childTnLst>
                                    <p:set>
                                      <p:cBhvr>
                                        <p:cTn id="57" dur="1" fill="hold">
                                          <p:stCondLst>
                                            <p:cond delay="0"/>
                                          </p:stCondLst>
                                        </p:cTn>
                                        <p:tgtEl>
                                          <p:spTgt spid="63"/>
                                        </p:tgtEl>
                                        <p:attrNameLst>
                                          <p:attrName>style.visibility</p:attrName>
                                        </p:attrNameLst>
                                      </p:cBhvr>
                                      <p:to>
                                        <p:strVal val="visible"/>
                                      </p:to>
                                    </p:set>
                                    <p:anim calcmode="lin" valueType="num">
                                      <p:cBhvr additive="base">
                                        <p:cTn id="58" dur="500" fill="hold"/>
                                        <p:tgtEl>
                                          <p:spTgt spid="63"/>
                                        </p:tgtEl>
                                        <p:attrNameLst>
                                          <p:attrName>ppt_x</p:attrName>
                                        </p:attrNameLst>
                                      </p:cBhvr>
                                      <p:tavLst>
                                        <p:tav tm="0">
                                          <p:val>
                                            <p:strVal val="#ppt_x"/>
                                          </p:val>
                                        </p:tav>
                                        <p:tav tm="100000">
                                          <p:val>
                                            <p:strVal val="#ppt_x"/>
                                          </p:val>
                                        </p:tav>
                                      </p:tavLst>
                                    </p:anim>
                                    <p:anim calcmode="lin" valueType="num">
                                      <p:cBhvr additive="base">
                                        <p:cTn id="59" dur="500" fill="hold"/>
                                        <p:tgtEl>
                                          <p:spTgt spid="63"/>
                                        </p:tgtEl>
                                        <p:attrNameLst>
                                          <p:attrName>ppt_y</p:attrName>
                                        </p:attrNameLst>
                                      </p:cBhvr>
                                      <p:tavLst>
                                        <p:tav tm="0">
                                          <p:val>
                                            <p:strVal val="1+#ppt_h/2"/>
                                          </p:val>
                                        </p:tav>
                                        <p:tav tm="100000">
                                          <p:val>
                                            <p:strVal val="#ppt_y"/>
                                          </p:val>
                                        </p:tav>
                                      </p:tavLst>
                                    </p:anim>
                                  </p:childTnLst>
                                </p:cTn>
                              </p:par>
                            </p:childTnLst>
                          </p:cTn>
                        </p:par>
                        <p:par>
                          <p:cTn id="60" fill="hold">
                            <p:stCondLst>
                              <p:cond delay="6750"/>
                            </p:stCondLst>
                            <p:childTnLst>
                              <p:par>
                                <p:cTn id="61" presetID="22" presetClass="entr" presetSubtype="1" fill="hold" nodeType="afterEffect">
                                  <p:stCondLst>
                                    <p:cond delay="0"/>
                                  </p:stCondLst>
                                  <p:childTnLst>
                                    <p:set>
                                      <p:cBhvr>
                                        <p:cTn id="62" dur="1" fill="hold">
                                          <p:stCondLst>
                                            <p:cond delay="0"/>
                                          </p:stCondLst>
                                        </p:cTn>
                                        <p:tgtEl>
                                          <p:spTgt spid="88"/>
                                        </p:tgtEl>
                                        <p:attrNameLst>
                                          <p:attrName>style.visibility</p:attrName>
                                        </p:attrNameLst>
                                      </p:cBhvr>
                                      <p:to>
                                        <p:strVal val="visible"/>
                                      </p:to>
                                    </p:set>
                                    <p:animEffect transition="in" filter="wipe(up)">
                                      <p:cBhvr>
                                        <p:cTn id="63" dur="500"/>
                                        <p:tgtEl>
                                          <p:spTgt spid="88"/>
                                        </p:tgtEl>
                                      </p:cBhvr>
                                    </p:animEffect>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66"/>
                                        </p:tgtEl>
                                        <p:attrNameLst>
                                          <p:attrName>style.visibility</p:attrName>
                                        </p:attrNameLst>
                                      </p:cBhvr>
                                      <p:to>
                                        <p:strVal val="visible"/>
                                      </p:to>
                                    </p:set>
                                    <p:anim calcmode="lin" valueType="num">
                                      <p:cBhvr additive="base">
                                        <p:cTn id="67" dur="500" fill="hold"/>
                                        <p:tgtEl>
                                          <p:spTgt spid="66"/>
                                        </p:tgtEl>
                                        <p:attrNameLst>
                                          <p:attrName>ppt_x</p:attrName>
                                        </p:attrNameLst>
                                      </p:cBhvr>
                                      <p:tavLst>
                                        <p:tav tm="0">
                                          <p:val>
                                            <p:strVal val="#ppt_x"/>
                                          </p:val>
                                        </p:tav>
                                        <p:tav tm="100000">
                                          <p:val>
                                            <p:strVal val="#ppt_x"/>
                                          </p:val>
                                        </p:tav>
                                      </p:tavLst>
                                    </p:anim>
                                    <p:anim calcmode="lin" valueType="num">
                                      <p:cBhvr additive="base">
                                        <p:cTn id="68" dur="500" fill="hold"/>
                                        <p:tgtEl>
                                          <p:spTgt spid="66"/>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2" presetClass="entr" presetSubtype="1" fill="hold"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wipe(up)">
                                      <p:cBhvr>
                                        <p:cTn id="7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2" grpId="0" animBg="1"/>
      <p:bldP spid="57" grpId="0" animBg="1"/>
      <p:bldP spid="60" grpId="0" animBg="1"/>
      <p:bldP spid="63" grpId="0" animBg="1"/>
      <p:bldP spid="66"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1351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2016-11-16T22:17:16Z</dcterms:modified>
</cp:coreProperties>
</file>