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4" name="Group 3"/>
          <p:cNvGrpSpPr>
            <a:grpSpLocks noChangeAspect="1"/>
          </p:cNvGrpSpPr>
          <p:nvPr/>
        </p:nvGrpSpPr>
        <p:grpSpPr>
          <a:xfrm>
            <a:off x="3992880" y="1875882"/>
            <a:ext cx="4206240" cy="4206240"/>
            <a:chOff x="3810000" y="1663924"/>
            <a:chExt cx="4572000" cy="4572000"/>
          </a:xfrm>
        </p:grpSpPr>
        <p:sp>
          <p:nvSpPr>
            <p:cNvPr id="12" name="Freeform 11"/>
            <p:cNvSpPr>
              <a:spLocks noChangeAspect="1"/>
            </p:cNvSpPr>
            <p:nvPr/>
          </p:nvSpPr>
          <p:spPr>
            <a:xfrm>
              <a:off x="3810000" y="1663924"/>
              <a:ext cx="4572000" cy="457200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947160" y="1801084"/>
              <a:ext cx="4297680" cy="429768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084320" y="1938244"/>
              <a:ext cx="4023360" cy="402336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Freeform 8"/>
          <p:cNvSpPr/>
          <p:nvPr/>
        </p:nvSpPr>
        <p:spPr>
          <a:xfrm rot="8995516">
            <a:off x="4680509" y="1646007"/>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rot="18009566">
            <a:off x="4593137" y="194748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2570740">
            <a:off x="6048386" y="1634431"/>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21584790">
            <a:off x="6339616" y="193240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6234123">
            <a:off x="6726696" y="2847904"/>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rot="3648173">
            <a:off x="7212678" y="3480375"/>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rot="19795516">
            <a:off x="6030365" y="3992488"/>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24"/>
          <p:cNvSpPr/>
          <p:nvPr/>
        </p:nvSpPr>
        <p:spPr>
          <a:xfrm rot="7209566">
            <a:off x="6327715" y="495170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26"/>
          <p:cNvSpPr/>
          <p:nvPr/>
        </p:nvSpPr>
        <p:spPr>
          <a:xfrm rot="5378695">
            <a:off x="4062994" y="2837513"/>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B5B5B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rot="14392745">
            <a:off x="3787005" y="347187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29"/>
          <p:cNvSpPr/>
          <p:nvPr/>
        </p:nvSpPr>
        <p:spPr>
          <a:xfrm rot="1749756">
            <a:off x="4716656" y="3998725"/>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10763806">
            <a:off x="4637436" y="4962579"/>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EF3425"/>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B5B5B5"/>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62768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8" name="Freeform 517"/>
          <p:cNvSpPr>
            <a:spLocks noEditPoints="1"/>
          </p:cNvSpPr>
          <p:nvPr/>
        </p:nvSpPr>
        <p:spPr bwMode="auto">
          <a:xfrm>
            <a:off x="6666688" y="2381510"/>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25"/>
          <p:cNvSpPr>
            <a:spLocks noEditPoints="1"/>
          </p:cNvSpPr>
          <p:nvPr/>
        </p:nvSpPr>
        <p:spPr bwMode="auto">
          <a:xfrm>
            <a:off x="6594410" y="5317967"/>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43"/>
          <p:cNvSpPr>
            <a:spLocks noChangeAspect="1" noEditPoints="1"/>
          </p:cNvSpPr>
          <p:nvPr/>
        </p:nvSpPr>
        <p:spPr bwMode="auto">
          <a:xfrm>
            <a:off x="4913530" y="2313676"/>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78"/>
          <p:cNvSpPr>
            <a:spLocks noEditPoints="1"/>
          </p:cNvSpPr>
          <p:nvPr/>
        </p:nvSpPr>
        <p:spPr bwMode="auto">
          <a:xfrm>
            <a:off x="7558852" y="3907510"/>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59"/>
          <p:cNvSpPr>
            <a:spLocks noChangeAspect="1" noEditPoints="1"/>
          </p:cNvSpPr>
          <p:nvPr/>
        </p:nvSpPr>
        <p:spPr bwMode="auto">
          <a:xfrm>
            <a:off x="4056467" y="3828276"/>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96"/>
          <p:cNvSpPr>
            <a:spLocks noChangeAspect="1" noEditPoints="1"/>
          </p:cNvSpPr>
          <p:nvPr/>
        </p:nvSpPr>
        <p:spPr bwMode="auto">
          <a:xfrm>
            <a:off x="5076143" y="5279960"/>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765499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2" presetClass="entr" presetSubtype="9"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0-#ppt_w/2"/>
                                          </p:val>
                                        </p:tav>
                                        <p:tav tm="100000">
                                          <p:val>
                                            <p:strVal val="#ppt_x"/>
                                          </p:val>
                                        </p:tav>
                                      </p:tavLst>
                                    </p:anim>
                                    <p:anim calcmode="lin" valueType="num">
                                      <p:cBhvr additive="base">
                                        <p:cTn id="18" dur="500" fill="hold"/>
                                        <p:tgtEl>
                                          <p:spTgt spid="9"/>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p:cTn id="27" dur="500" fill="hold"/>
                                        <p:tgtEl>
                                          <p:spTgt spid="40"/>
                                        </p:tgtEl>
                                        <p:attrNameLst>
                                          <p:attrName>ppt_w</p:attrName>
                                        </p:attrNameLst>
                                      </p:cBhvr>
                                      <p:tavLst>
                                        <p:tav tm="0">
                                          <p:val>
                                            <p:fltVal val="0"/>
                                          </p:val>
                                        </p:tav>
                                        <p:tav tm="100000">
                                          <p:val>
                                            <p:strVal val="#ppt_w"/>
                                          </p:val>
                                        </p:tav>
                                      </p:tavLst>
                                    </p:anim>
                                    <p:anim calcmode="lin" valueType="num">
                                      <p:cBhvr>
                                        <p:cTn id="28" dur="500" fill="hold"/>
                                        <p:tgtEl>
                                          <p:spTgt spid="40"/>
                                        </p:tgtEl>
                                        <p:attrNameLst>
                                          <p:attrName>ppt_h</p:attrName>
                                        </p:attrNameLst>
                                      </p:cBhvr>
                                      <p:tavLst>
                                        <p:tav tm="0">
                                          <p:val>
                                            <p:fltVal val="0"/>
                                          </p:val>
                                        </p:tav>
                                        <p:tav tm="100000">
                                          <p:val>
                                            <p:strVal val="#ppt_h"/>
                                          </p:val>
                                        </p:tav>
                                      </p:tavLst>
                                    </p:anim>
                                    <p:animEffect transition="in" filter="fade">
                                      <p:cBhvr>
                                        <p:cTn id="29" dur="500"/>
                                        <p:tgtEl>
                                          <p:spTgt spid="40"/>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up)">
                                      <p:cBhvr>
                                        <p:cTn id="33" dur="500"/>
                                        <p:tgtEl>
                                          <p:spTgt spid="32"/>
                                        </p:tgtEl>
                                      </p:cBhvr>
                                    </p:animEffect>
                                  </p:childTnLst>
                                </p:cTn>
                              </p:par>
                            </p:childTnLst>
                          </p:cTn>
                        </p:par>
                        <p:par>
                          <p:cTn id="34" fill="hold">
                            <p:stCondLst>
                              <p:cond delay="2500"/>
                            </p:stCondLst>
                            <p:childTnLst>
                              <p:par>
                                <p:cTn id="35" presetID="2" presetClass="entr" presetSubtype="3"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1+#ppt_w/2"/>
                                          </p:val>
                                        </p:tav>
                                        <p:tav tm="100000">
                                          <p:val>
                                            <p:strVal val="#ppt_x"/>
                                          </p:val>
                                        </p:tav>
                                      </p:tavLst>
                                    </p:anim>
                                    <p:anim calcmode="lin" valueType="num">
                                      <p:cBhvr additive="base">
                                        <p:cTn id="38" dur="500" fill="hold"/>
                                        <p:tgtEl>
                                          <p:spTgt spid="18"/>
                                        </p:tgtEl>
                                        <p:attrNameLst>
                                          <p:attrName>ppt_y</p:attrName>
                                        </p:attrNameLst>
                                      </p:cBhvr>
                                      <p:tavLst>
                                        <p:tav tm="0">
                                          <p:val>
                                            <p:strVal val="0-#ppt_h/2"/>
                                          </p:val>
                                        </p:tav>
                                        <p:tav tm="100000">
                                          <p:val>
                                            <p:strVal val="#ppt_y"/>
                                          </p:val>
                                        </p:tav>
                                      </p:tavLst>
                                    </p:anim>
                                  </p:childTnLst>
                                </p:cTn>
                              </p:par>
                            </p:childTnLst>
                          </p:cTn>
                        </p:par>
                        <p:par>
                          <p:cTn id="39" fill="hold">
                            <p:stCondLst>
                              <p:cond delay="3000"/>
                            </p:stCondLst>
                            <p:childTnLst>
                              <p:par>
                                <p:cTn id="40" presetID="53" presetClass="entr" presetSubtype="16" fill="hold" grpId="0" nodeType="after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p:cTn id="42" dur="500" fill="hold"/>
                                        <p:tgtEl>
                                          <p:spTgt spid="19"/>
                                        </p:tgtEl>
                                        <p:attrNameLst>
                                          <p:attrName>ppt_w</p:attrName>
                                        </p:attrNameLst>
                                      </p:cBhvr>
                                      <p:tavLst>
                                        <p:tav tm="0">
                                          <p:val>
                                            <p:fltVal val="0"/>
                                          </p:val>
                                        </p:tav>
                                        <p:tav tm="100000">
                                          <p:val>
                                            <p:strVal val="#ppt_w"/>
                                          </p:val>
                                        </p:tav>
                                      </p:tavLst>
                                    </p:anim>
                                    <p:anim calcmode="lin" valueType="num">
                                      <p:cBhvr>
                                        <p:cTn id="43" dur="500" fill="hold"/>
                                        <p:tgtEl>
                                          <p:spTgt spid="19"/>
                                        </p:tgtEl>
                                        <p:attrNameLst>
                                          <p:attrName>ppt_h</p:attrName>
                                        </p:attrNameLst>
                                      </p:cBhvr>
                                      <p:tavLst>
                                        <p:tav tm="0">
                                          <p:val>
                                            <p:fltVal val="0"/>
                                          </p:val>
                                        </p:tav>
                                        <p:tav tm="100000">
                                          <p:val>
                                            <p:strVal val="#ppt_h"/>
                                          </p:val>
                                        </p:tav>
                                      </p:tavLst>
                                    </p:anim>
                                    <p:animEffect transition="in" filter="fade">
                                      <p:cBhvr>
                                        <p:cTn id="44" dur="500"/>
                                        <p:tgtEl>
                                          <p:spTgt spid="1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p:cTn id="47" dur="500" fill="hold"/>
                                        <p:tgtEl>
                                          <p:spTgt spid="38"/>
                                        </p:tgtEl>
                                        <p:attrNameLst>
                                          <p:attrName>ppt_w</p:attrName>
                                        </p:attrNameLst>
                                      </p:cBhvr>
                                      <p:tavLst>
                                        <p:tav tm="0">
                                          <p:val>
                                            <p:fltVal val="0"/>
                                          </p:val>
                                        </p:tav>
                                        <p:tav tm="100000">
                                          <p:val>
                                            <p:strVal val="#ppt_w"/>
                                          </p:val>
                                        </p:tav>
                                      </p:tavLst>
                                    </p:anim>
                                    <p:anim calcmode="lin" valueType="num">
                                      <p:cBhvr>
                                        <p:cTn id="48" dur="500" fill="hold"/>
                                        <p:tgtEl>
                                          <p:spTgt spid="38"/>
                                        </p:tgtEl>
                                        <p:attrNameLst>
                                          <p:attrName>ppt_h</p:attrName>
                                        </p:attrNameLst>
                                      </p:cBhvr>
                                      <p:tavLst>
                                        <p:tav tm="0">
                                          <p:val>
                                            <p:fltVal val="0"/>
                                          </p:val>
                                        </p:tav>
                                        <p:tav tm="100000">
                                          <p:val>
                                            <p:strVal val="#ppt_h"/>
                                          </p:val>
                                        </p:tav>
                                      </p:tavLst>
                                    </p:anim>
                                    <p:animEffect transition="in" filter="fade">
                                      <p:cBhvr>
                                        <p:cTn id="49" dur="500"/>
                                        <p:tgtEl>
                                          <p:spTgt spid="38"/>
                                        </p:tgtEl>
                                      </p:cBhvr>
                                    </p:animEffect>
                                  </p:childTnLst>
                                </p:cTn>
                              </p:par>
                            </p:childTnLst>
                          </p:cTn>
                        </p:par>
                        <p:par>
                          <p:cTn id="50" fill="hold">
                            <p:stCondLst>
                              <p:cond delay="3500"/>
                            </p:stCondLst>
                            <p:childTnLst>
                              <p:par>
                                <p:cTn id="51" presetID="22" presetClass="entr" presetSubtype="1" fill="hold" grpId="0"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wipe(up)">
                                      <p:cBhvr>
                                        <p:cTn id="53" dur="500"/>
                                        <p:tgtEl>
                                          <p:spTgt spid="34"/>
                                        </p:tgtEl>
                                      </p:cBhvr>
                                    </p:animEffect>
                                  </p:childTnLst>
                                </p:cTn>
                              </p:par>
                            </p:childTnLst>
                          </p:cTn>
                        </p:par>
                        <p:par>
                          <p:cTn id="54" fill="hold">
                            <p:stCondLst>
                              <p:cond delay="4000"/>
                            </p:stCondLst>
                            <p:childTnLst>
                              <p:par>
                                <p:cTn id="55" presetID="2" presetClass="entr" presetSubtype="2"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500" fill="hold"/>
                                        <p:tgtEl>
                                          <p:spTgt spid="21"/>
                                        </p:tgtEl>
                                        <p:attrNameLst>
                                          <p:attrName>ppt_x</p:attrName>
                                        </p:attrNameLst>
                                      </p:cBhvr>
                                      <p:tavLst>
                                        <p:tav tm="0">
                                          <p:val>
                                            <p:strVal val="1+#ppt_w/2"/>
                                          </p:val>
                                        </p:tav>
                                        <p:tav tm="100000">
                                          <p:val>
                                            <p:strVal val="#ppt_x"/>
                                          </p:val>
                                        </p:tav>
                                      </p:tavLst>
                                    </p:anim>
                                    <p:anim calcmode="lin" valueType="num">
                                      <p:cBhvr additive="base">
                                        <p:cTn id="58" dur="500" fill="hold"/>
                                        <p:tgtEl>
                                          <p:spTgt spid="21"/>
                                        </p:tgtEl>
                                        <p:attrNameLst>
                                          <p:attrName>ppt_y</p:attrName>
                                        </p:attrNameLst>
                                      </p:cBhvr>
                                      <p:tavLst>
                                        <p:tav tm="0">
                                          <p:val>
                                            <p:strVal val="#ppt_y"/>
                                          </p:val>
                                        </p:tav>
                                        <p:tav tm="100000">
                                          <p:val>
                                            <p:strVal val="#ppt_y"/>
                                          </p:val>
                                        </p:tav>
                                      </p:tavLst>
                                    </p:anim>
                                  </p:childTnLst>
                                </p:cTn>
                              </p:par>
                            </p:childTnLst>
                          </p:cTn>
                        </p:par>
                        <p:par>
                          <p:cTn id="59" fill="hold">
                            <p:stCondLst>
                              <p:cond delay="4500"/>
                            </p:stCondLst>
                            <p:childTnLst>
                              <p:par>
                                <p:cTn id="60" presetID="53" presetClass="entr" presetSubtype="16" fill="hold" grpId="0" nodeType="after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p:cTn id="62" dur="500" fill="hold"/>
                                        <p:tgtEl>
                                          <p:spTgt spid="22"/>
                                        </p:tgtEl>
                                        <p:attrNameLst>
                                          <p:attrName>ppt_w</p:attrName>
                                        </p:attrNameLst>
                                      </p:cBhvr>
                                      <p:tavLst>
                                        <p:tav tm="0">
                                          <p:val>
                                            <p:fltVal val="0"/>
                                          </p:val>
                                        </p:tav>
                                        <p:tav tm="100000">
                                          <p:val>
                                            <p:strVal val="#ppt_w"/>
                                          </p:val>
                                        </p:tav>
                                      </p:tavLst>
                                    </p:anim>
                                    <p:anim calcmode="lin" valueType="num">
                                      <p:cBhvr>
                                        <p:cTn id="63" dur="500" fill="hold"/>
                                        <p:tgtEl>
                                          <p:spTgt spid="22"/>
                                        </p:tgtEl>
                                        <p:attrNameLst>
                                          <p:attrName>ppt_h</p:attrName>
                                        </p:attrNameLst>
                                      </p:cBhvr>
                                      <p:tavLst>
                                        <p:tav tm="0">
                                          <p:val>
                                            <p:fltVal val="0"/>
                                          </p:val>
                                        </p:tav>
                                        <p:tav tm="100000">
                                          <p:val>
                                            <p:strVal val="#ppt_h"/>
                                          </p:val>
                                        </p:tav>
                                      </p:tavLst>
                                    </p:anim>
                                    <p:animEffect transition="in" filter="fade">
                                      <p:cBhvr>
                                        <p:cTn id="64" dur="500"/>
                                        <p:tgtEl>
                                          <p:spTgt spid="22"/>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41"/>
                                        </p:tgtEl>
                                        <p:attrNameLst>
                                          <p:attrName>style.visibility</p:attrName>
                                        </p:attrNameLst>
                                      </p:cBhvr>
                                      <p:to>
                                        <p:strVal val="visible"/>
                                      </p:to>
                                    </p:set>
                                    <p:anim calcmode="lin" valueType="num">
                                      <p:cBhvr>
                                        <p:cTn id="67" dur="500" fill="hold"/>
                                        <p:tgtEl>
                                          <p:spTgt spid="41"/>
                                        </p:tgtEl>
                                        <p:attrNameLst>
                                          <p:attrName>ppt_w</p:attrName>
                                        </p:attrNameLst>
                                      </p:cBhvr>
                                      <p:tavLst>
                                        <p:tav tm="0">
                                          <p:val>
                                            <p:fltVal val="0"/>
                                          </p:val>
                                        </p:tav>
                                        <p:tav tm="100000">
                                          <p:val>
                                            <p:strVal val="#ppt_w"/>
                                          </p:val>
                                        </p:tav>
                                      </p:tavLst>
                                    </p:anim>
                                    <p:anim calcmode="lin" valueType="num">
                                      <p:cBhvr>
                                        <p:cTn id="68" dur="500" fill="hold"/>
                                        <p:tgtEl>
                                          <p:spTgt spid="41"/>
                                        </p:tgtEl>
                                        <p:attrNameLst>
                                          <p:attrName>ppt_h</p:attrName>
                                        </p:attrNameLst>
                                      </p:cBhvr>
                                      <p:tavLst>
                                        <p:tav tm="0">
                                          <p:val>
                                            <p:fltVal val="0"/>
                                          </p:val>
                                        </p:tav>
                                        <p:tav tm="100000">
                                          <p:val>
                                            <p:strVal val="#ppt_h"/>
                                          </p:val>
                                        </p:tav>
                                      </p:tavLst>
                                    </p:anim>
                                    <p:animEffect transition="in" filter="fade">
                                      <p:cBhvr>
                                        <p:cTn id="69" dur="500"/>
                                        <p:tgtEl>
                                          <p:spTgt spid="41"/>
                                        </p:tgtEl>
                                      </p:cBhvr>
                                    </p:animEffect>
                                  </p:childTnLst>
                                </p:cTn>
                              </p:par>
                            </p:childTnLst>
                          </p:cTn>
                        </p:par>
                        <p:par>
                          <p:cTn id="70" fill="hold">
                            <p:stCondLst>
                              <p:cond delay="5000"/>
                            </p:stCondLst>
                            <p:childTnLst>
                              <p:par>
                                <p:cTn id="71" presetID="22" presetClass="entr" presetSubtype="1"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wipe(up)">
                                      <p:cBhvr>
                                        <p:cTn id="73" dur="500"/>
                                        <p:tgtEl>
                                          <p:spTgt spid="33"/>
                                        </p:tgtEl>
                                      </p:cBhvr>
                                    </p:animEffect>
                                  </p:childTnLst>
                                </p:cTn>
                              </p:par>
                            </p:childTnLst>
                          </p:cTn>
                        </p:par>
                        <p:par>
                          <p:cTn id="74" fill="hold">
                            <p:stCondLst>
                              <p:cond delay="5500"/>
                            </p:stCondLst>
                            <p:childTnLst>
                              <p:par>
                                <p:cTn id="75" presetID="2" presetClass="entr" presetSubtype="6" fill="hold" grpId="0" nodeType="afterEffect">
                                  <p:stCondLst>
                                    <p:cond delay="0"/>
                                  </p:stCondLst>
                                  <p:childTnLst>
                                    <p:set>
                                      <p:cBhvr>
                                        <p:cTn id="76" dur="1" fill="hold">
                                          <p:stCondLst>
                                            <p:cond delay="0"/>
                                          </p:stCondLst>
                                        </p:cTn>
                                        <p:tgtEl>
                                          <p:spTgt spid="24"/>
                                        </p:tgtEl>
                                        <p:attrNameLst>
                                          <p:attrName>style.visibility</p:attrName>
                                        </p:attrNameLst>
                                      </p:cBhvr>
                                      <p:to>
                                        <p:strVal val="visible"/>
                                      </p:to>
                                    </p:set>
                                    <p:anim calcmode="lin" valueType="num">
                                      <p:cBhvr additive="base">
                                        <p:cTn id="77" dur="500" fill="hold"/>
                                        <p:tgtEl>
                                          <p:spTgt spid="24"/>
                                        </p:tgtEl>
                                        <p:attrNameLst>
                                          <p:attrName>ppt_x</p:attrName>
                                        </p:attrNameLst>
                                      </p:cBhvr>
                                      <p:tavLst>
                                        <p:tav tm="0">
                                          <p:val>
                                            <p:strVal val="1+#ppt_w/2"/>
                                          </p:val>
                                        </p:tav>
                                        <p:tav tm="100000">
                                          <p:val>
                                            <p:strVal val="#ppt_x"/>
                                          </p:val>
                                        </p:tav>
                                      </p:tavLst>
                                    </p:anim>
                                    <p:anim calcmode="lin" valueType="num">
                                      <p:cBhvr additive="base">
                                        <p:cTn id="78" dur="500" fill="hold"/>
                                        <p:tgtEl>
                                          <p:spTgt spid="24"/>
                                        </p:tgtEl>
                                        <p:attrNameLst>
                                          <p:attrName>ppt_y</p:attrName>
                                        </p:attrNameLst>
                                      </p:cBhvr>
                                      <p:tavLst>
                                        <p:tav tm="0">
                                          <p:val>
                                            <p:strVal val="1+#ppt_h/2"/>
                                          </p:val>
                                        </p:tav>
                                        <p:tav tm="100000">
                                          <p:val>
                                            <p:strVal val="#ppt_y"/>
                                          </p:val>
                                        </p:tav>
                                      </p:tavLst>
                                    </p:anim>
                                  </p:childTnLst>
                                </p:cTn>
                              </p:par>
                            </p:childTnLst>
                          </p:cTn>
                        </p:par>
                        <p:par>
                          <p:cTn id="79" fill="hold">
                            <p:stCondLst>
                              <p:cond delay="6000"/>
                            </p:stCondLst>
                            <p:childTnLst>
                              <p:par>
                                <p:cTn id="80" presetID="53" presetClass="entr" presetSubtype="16" fill="hold" grpId="0" nodeType="afterEffect">
                                  <p:stCondLst>
                                    <p:cond delay="0"/>
                                  </p:stCondLst>
                                  <p:childTnLst>
                                    <p:set>
                                      <p:cBhvr>
                                        <p:cTn id="81" dur="1" fill="hold">
                                          <p:stCondLst>
                                            <p:cond delay="0"/>
                                          </p:stCondLst>
                                        </p:cTn>
                                        <p:tgtEl>
                                          <p:spTgt spid="25"/>
                                        </p:tgtEl>
                                        <p:attrNameLst>
                                          <p:attrName>style.visibility</p:attrName>
                                        </p:attrNameLst>
                                      </p:cBhvr>
                                      <p:to>
                                        <p:strVal val="visible"/>
                                      </p:to>
                                    </p:set>
                                    <p:anim calcmode="lin" valueType="num">
                                      <p:cBhvr>
                                        <p:cTn id="82" dur="500" fill="hold"/>
                                        <p:tgtEl>
                                          <p:spTgt spid="25"/>
                                        </p:tgtEl>
                                        <p:attrNameLst>
                                          <p:attrName>ppt_w</p:attrName>
                                        </p:attrNameLst>
                                      </p:cBhvr>
                                      <p:tavLst>
                                        <p:tav tm="0">
                                          <p:val>
                                            <p:fltVal val="0"/>
                                          </p:val>
                                        </p:tav>
                                        <p:tav tm="100000">
                                          <p:val>
                                            <p:strVal val="#ppt_w"/>
                                          </p:val>
                                        </p:tav>
                                      </p:tavLst>
                                    </p:anim>
                                    <p:anim calcmode="lin" valueType="num">
                                      <p:cBhvr>
                                        <p:cTn id="83" dur="500" fill="hold"/>
                                        <p:tgtEl>
                                          <p:spTgt spid="25"/>
                                        </p:tgtEl>
                                        <p:attrNameLst>
                                          <p:attrName>ppt_h</p:attrName>
                                        </p:attrNameLst>
                                      </p:cBhvr>
                                      <p:tavLst>
                                        <p:tav tm="0">
                                          <p:val>
                                            <p:fltVal val="0"/>
                                          </p:val>
                                        </p:tav>
                                        <p:tav tm="100000">
                                          <p:val>
                                            <p:strVal val="#ppt_h"/>
                                          </p:val>
                                        </p:tav>
                                      </p:tavLst>
                                    </p:anim>
                                    <p:animEffect transition="in" filter="fade">
                                      <p:cBhvr>
                                        <p:cTn id="84" dur="500"/>
                                        <p:tgtEl>
                                          <p:spTgt spid="25"/>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9"/>
                                        </p:tgtEl>
                                        <p:attrNameLst>
                                          <p:attrName>style.visibility</p:attrName>
                                        </p:attrNameLst>
                                      </p:cBhvr>
                                      <p:to>
                                        <p:strVal val="visible"/>
                                      </p:to>
                                    </p:set>
                                    <p:anim calcmode="lin" valueType="num">
                                      <p:cBhvr>
                                        <p:cTn id="87" dur="500" fill="hold"/>
                                        <p:tgtEl>
                                          <p:spTgt spid="39"/>
                                        </p:tgtEl>
                                        <p:attrNameLst>
                                          <p:attrName>ppt_w</p:attrName>
                                        </p:attrNameLst>
                                      </p:cBhvr>
                                      <p:tavLst>
                                        <p:tav tm="0">
                                          <p:val>
                                            <p:fltVal val="0"/>
                                          </p:val>
                                        </p:tav>
                                        <p:tav tm="100000">
                                          <p:val>
                                            <p:strVal val="#ppt_w"/>
                                          </p:val>
                                        </p:tav>
                                      </p:tavLst>
                                    </p:anim>
                                    <p:anim calcmode="lin" valueType="num">
                                      <p:cBhvr>
                                        <p:cTn id="88" dur="500" fill="hold"/>
                                        <p:tgtEl>
                                          <p:spTgt spid="39"/>
                                        </p:tgtEl>
                                        <p:attrNameLst>
                                          <p:attrName>ppt_h</p:attrName>
                                        </p:attrNameLst>
                                      </p:cBhvr>
                                      <p:tavLst>
                                        <p:tav tm="0">
                                          <p:val>
                                            <p:fltVal val="0"/>
                                          </p:val>
                                        </p:tav>
                                        <p:tav tm="100000">
                                          <p:val>
                                            <p:strVal val="#ppt_h"/>
                                          </p:val>
                                        </p:tav>
                                      </p:tavLst>
                                    </p:anim>
                                    <p:animEffect transition="in" filter="fade">
                                      <p:cBhvr>
                                        <p:cTn id="89" dur="500"/>
                                        <p:tgtEl>
                                          <p:spTgt spid="39"/>
                                        </p:tgtEl>
                                      </p:cBhvr>
                                    </p:animEffect>
                                  </p:childTnLst>
                                </p:cTn>
                              </p:par>
                            </p:childTnLst>
                          </p:cTn>
                        </p:par>
                        <p:par>
                          <p:cTn id="90" fill="hold">
                            <p:stCondLst>
                              <p:cond delay="6500"/>
                            </p:stCondLst>
                            <p:childTnLst>
                              <p:par>
                                <p:cTn id="91" presetID="22" presetClass="entr" presetSubtype="1" fill="hold" grpId="0" nodeType="afterEffect">
                                  <p:stCondLst>
                                    <p:cond delay="0"/>
                                  </p:stCondLst>
                                  <p:childTnLst>
                                    <p:set>
                                      <p:cBhvr>
                                        <p:cTn id="92" dur="1" fill="hold">
                                          <p:stCondLst>
                                            <p:cond delay="0"/>
                                          </p:stCondLst>
                                        </p:cTn>
                                        <p:tgtEl>
                                          <p:spTgt spid="37"/>
                                        </p:tgtEl>
                                        <p:attrNameLst>
                                          <p:attrName>style.visibility</p:attrName>
                                        </p:attrNameLst>
                                      </p:cBhvr>
                                      <p:to>
                                        <p:strVal val="visible"/>
                                      </p:to>
                                    </p:set>
                                    <p:animEffect transition="in" filter="wipe(up)">
                                      <p:cBhvr>
                                        <p:cTn id="93" dur="500"/>
                                        <p:tgtEl>
                                          <p:spTgt spid="37"/>
                                        </p:tgtEl>
                                      </p:cBhvr>
                                    </p:animEffect>
                                  </p:childTnLst>
                                </p:cTn>
                              </p:par>
                            </p:childTnLst>
                          </p:cTn>
                        </p:par>
                        <p:par>
                          <p:cTn id="94" fill="hold">
                            <p:stCondLst>
                              <p:cond delay="7000"/>
                            </p:stCondLst>
                            <p:childTnLst>
                              <p:par>
                                <p:cTn id="95" presetID="2" presetClass="entr" presetSubtype="12" fill="hold" grpId="0" nodeType="afterEffect">
                                  <p:stCondLst>
                                    <p:cond delay="0"/>
                                  </p:stCondLst>
                                  <p:childTnLst>
                                    <p:set>
                                      <p:cBhvr>
                                        <p:cTn id="96" dur="1" fill="hold">
                                          <p:stCondLst>
                                            <p:cond delay="0"/>
                                          </p:stCondLst>
                                        </p:cTn>
                                        <p:tgtEl>
                                          <p:spTgt spid="30"/>
                                        </p:tgtEl>
                                        <p:attrNameLst>
                                          <p:attrName>style.visibility</p:attrName>
                                        </p:attrNameLst>
                                      </p:cBhvr>
                                      <p:to>
                                        <p:strVal val="visible"/>
                                      </p:to>
                                    </p:set>
                                    <p:anim calcmode="lin" valueType="num">
                                      <p:cBhvr additive="base">
                                        <p:cTn id="97" dur="500" fill="hold"/>
                                        <p:tgtEl>
                                          <p:spTgt spid="30"/>
                                        </p:tgtEl>
                                        <p:attrNameLst>
                                          <p:attrName>ppt_x</p:attrName>
                                        </p:attrNameLst>
                                      </p:cBhvr>
                                      <p:tavLst>
                                        <p:tav tm="0">
                                          <p:val>
                                            <p:strVal val="0-#ppt_w/2"/>
                                          </p:val>
                                        </p:tav>
                                        <p:tav tm="100000">
                                          <p:val>
                                            <p:strVal val="#ppt_x"/>
                                          </p:val>
                                        </p:tav>
                                      </p:tavLst>
                                    </p:anim>
                                    <p:anim calcmode="lin" valueType="num">
                                      <p:cBhvr additive="base">
                                        <p:cTn id="98" dur="500" fill="hold"/>
                                        <p:tgtEl>
                                          <p:spTgt spid="30"/>
                                        </p:tgtEl>
                                        <p:attrNameLst>
                                          <p:attrName>ppt_y</p:attrName>
                                        </p:attrNameLst>
                                      </p:cBhvr>
                                      <p:tavLst>
                                        <p:tav tm="0">
                                          <p:val>
                                            <p:strVal val="1+#ppt_h/2"/>
                                          </p:val>
                                        </p:tav>
                                        <p:tav tm="100000">
                                          <p:val>
                                            <p:strVal val="#ppt_y"/>
                                          </p:val>
                                        </p:tav>
                                      </p:tavLst>
                                    </p:anim>
                                  </p:childTnLst>
                                </p:cTn>
                              </p:par>
                            </p:childTnLst>
                          </p:cTn>
                        </p:par>
                        <p:par>
                          <p:cTn id="99" fill="hold">
                            <p:stCondLst>
                              <p:cond delay="7500"/>
                            </p:stCondLst>
                            <p:childTnLst>
                              <p:par>
                                <p:cTn id="100" presetID="53" presetClass="entr" presetSubtype="16" fill="hold" grpId="0" nodeType="afterEffect">
                                  <p:stCondLst>
                                    <p:cond delay="0"/>
                                  </p:stCondLst>
                                  <p:childTnLst>
                                    <p:set>
                                      <p:cBhvr>
                                        <p:cTn id="101" dur="1" fill="hold">
                                          <p:stCondLst>
                                            <p:cond delay="0"/>
                                          </p:stCondLst>
                                        </p:cTn>
                                        <p:tgtEl>
                                          <p:spTgt spid="31"/>
                                        </p:tgtEl>
                                        <p:attrNameLst>
                                          <p:attrName>style.visibility</p:attrName>
                                        </p:attrNameLst>
                                      </p:cBhvr>
                                      <p:to>
                                        <p:strVal val="visible"/>
                                      </p:to>
                                    </p:set>
                                    <p:anim calcmode="lin" valueType="num">
                                      <p:cBhvr>
                                        <p:cTn id="102" dur="500" fill="hold"/>
                                        <p:tgtEl>
                                          <p:spTgt spid="31"/>
                                        </p:tgtEl>
                                        <p:attrNameLst>
                                          <p:attrName>ppt_w</p:attrName>
                                        </p:attrNameLst>
                                      </p:cBhvr>
                                      <p:tavLst>
                                        <p:tav tm="0">
                                          <p:val>
                                            <p:fltVal val="0"/>
                                          </p:val>
                                        </p:tav>
                                        <p:tav tm="100000">
                                          <p:val>
                                            <p:strVal val="#ppt_w"/>
                                          </p:val>
                                        </p:tav>
                                      </p:tavLst>
                                    </p:anim>
                                    <p:anim calcmode="lin" valueType="num">
                                      <p:cBhvr>
                                        <p:cTn id="103" dur="500" fill="hold"/>
                                        <p:tgtEl>
                                          <p:spTgt spid="31"/>
                                        </p:tgtEl>
                                        <p:attrNameLst>
                                          <p:attrName>ppt_h</p:attrName>
                                        </p:attrNameLst>
                                      </p:cBhvr>
                                      <p:tavLst>
                                        <p:tav tm="0">
                                          <p:val>
                                            <p:fltVal val="0"/>
                                          </p:val>
                                        </p:tav>
                                        <p:tav tm="100000">
                                          <p:val>
                                            <p:strVal val="#ppt_h"/>
                                          </p:val>
                                        </p:tav>
                                      </p:tavLst>
                                    </p:anim>
                                    <p:animEffect transition="in" filter="fade">
                                      <p:cBhvr>
                                        <p:cTn id="104" dur="500"/>
                                        <p:tgtEl>
                                          <p:spTgt spid="31"/>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43"/>
                                        </p:tgtEl>
                                        <p:attrNameLst>
                                          <p:attrName>style.visibility</p:attrName>
                                        </p:attrNameLst>
                                      </p:cBhvr>
                                      <p:to>
                                        <p:strVal val="visible"/>
                                      </p:to>
                                    </p:set>
                                    <p:anim calcmode="lin" valueType="num">
                                      <p:cBhvr>
                                        <p:cTn id="107" dur="500" fill="hold"/>
                                        <p:tgtEl>
                                          <p:spTgt spid="43"/>
                                        </p:tgtEl>
                                        <p:attrNameLst>
                                          <p:attrName>ppt_w</p:attrName>
                                        </p:attrNameLst>
                                      </p:cBhvr>
                                      <p:tavLst>
                                        <p:tav tm="0">
                                          <p:val>
                                            <p:fltVal val="0"/>
                                          </p:val>
                                        </p:tav>
                                        <p:tav tm="100000">
                                          <p:val>
                                            <p:strVal val="#ppt_w"/>
                                          </p:val>
                                        </p:tav>
                                      </p:tavLst>
                                    </p:anim>
                                    <p:anim calcmode="lin" valueType="num">
                                      <p:cBhvr>
                                        <p:cTn id="108" dur="500" fill="hold"/>
                                        <p:tgtEl>
                                          <p:spTgt spid="43"/>
                                        </p:tgtEl>
                                        <p:attrNameLst>
                                          <p:attrName>ppt_h</p:attrName>
                                        </p:attrNameLst>
                                      </p:cBhvr>
                                      <p:tavLst>
                                        <p:tav tm="0">
                                          <p:val>
                                            <p:fltVal val="0"/>
                                          </p:val>
                                        </p:tav>
                                        <p:tav tm="100000">
                                          <p:val>
                                            <p:strVal val="#ppt_h"/>
                                          </p:val>
                                        </p:tav>
                                      </p:tavLst>
                                    </p:anim>
                                    <p:animEffect transition="in" filter="fade">
                                      <p:cBhvr>
                                        <p:cTn id="109" dur="500"/>
                                        <p:tgtEl>
                                          <p:spTgt spid="43"/>
                                        </p:tgtEl>
                                      </p:cBhvr>
                                    </p:animEffect>
                                  </p:childTnLst>
                                </p:cTn>
                              </p:par>
                            </p:childTnLst>
                          </p:cTn>
                        </p:par>
                        <p:par>
                          <p:cTn id="110" fill="hold">
                            <p:stCondLst>
                              <p:cond delay="8000"/>
                            </p:stCondLst>
                            <p:childTnLst>
                              <p:par>
                                <p:cTn id="111" presetID="22" presetClass="entr" presetSubtype="1" fill="hold" grpId="0" nodeType="afterEffect">
                                  <p:stCondLst>
                                    <p:cond delay="0"/>
                                  </p:stCondLst>
                                  <p:childTnLst>
                                    <p:set>
                                      <p:cBhvr>
                                        <p:cTn id="112" dur="1" fill="hold">
                                          <p:stCondLst>
                                            <p:cond delay="0"/>
                                          </p:stCondLst>
                                        </p:cTn>
                                        <p:tgtEl>
                                          <p:spTgt spid="36"/>
                                        </p:tgtEl>
                                        <p:attrNameLst>
                                          <p:attrName>style.visibility</p:attrName>
                                        </p:attrNameLst>
                                      </p:cBhvr>
                                      <p:to>
                                        <p:strVal val="visible"/>
                                      </p:to>
                                    </p:set>
                                    <p:animEffect transition="in" filter="wipe(up)">
                                      <p:cBhvr>
                                        <p:cTn id="113" dur="500"/>
                                        <p:tgtEl>
                                          <p:spTgt spid="36"/>
                                        </p:tgtEl>
                                      </p:cBhvr>
                                    </p:animEffect>
                                  </p:childTnLst>
                                </p:cTn>
                              </p:par>
                            </p:childTnLst>
                          </p:cTn>
                        </p:par>
                        <p:par>
                          <p:cTn id="114" fill="hold">
                            <p:stCondLst>
                              <p:cond delay="8500"/>
                            </p:stCondLst>
                            <p:childTnLst>
                              <p:par>
                                <p:cTn id="115" presetID="2" presetClass="entr" presetSubtype="8"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additive="base">
                                        <p:cTn id="117" dur="500" fill="hold"/>
                                        <p:tgtEl>
                                          <p:spTgt spid="27"/>
                                        </p:tgtEl>
                                        <p:attrNameLst>
                                          <p:attrName>ppt_x</p:attrName>
                                        </p:attrNameLst>
                                      </p:cBhvr>
                                      <p:tavLst>
                                        <p:tav tm="0">
                                          <p:val>
                                            <p:strVal val="0-#ppt_w/2"/>
                                          </p:val>
                                        </p:tav>
                                        <p:tav tm="100000">
                                          <p:val>
                                            <p:strVal val="#ppt_x"/>
                                          </p:val>
                                        </p:tav>
                                      </p:tavLst>
                                    </p:anim>
                                    <p:anim calcmode="lin" valueType="num">
                                      <p:cBhvr additive="base">
                                        <p:cTn id="118" dur="500" fill="hold"/>
                                        <p:tgtEl>
                                          <p:spTgt spid="27"/>
                                        </p:tgtEl>
                                        <p:attrNameLst>
                                          <p:attrName>ppt_y</p:attrName>
                                        </p:attrNameLst>
                                      </p:cBhvr>
                                      <p:tavLst>
                                        <p:tav tm="0">
                                          <p:val>
                                            <p:strVal val="#ppt_y"/>
                                          </p:val>
                                        </p:tav>
                                        <p:tav tm="100000">
                                          <p:val>
                                            <p:strVal val="#ppt_y"/>
                                          </p:val>
                                        </p:tav>
                                      </p:tavLst>
                                    </p:anim>
                                  </p:childTnLst>
                                </p:cTn>
                              </p:par>
                            </p:childTnLst>
                          </p:cTn>
                        </p:par>
                        <p:par>
                          <p:cTn id="119" fill="hold">
                            <p:stCondLst>
                              <p:cond delay="9000"/>
                            </p:stCondLst>
                            <p:childTnLst>
                              <p:par>
                                <p:cTn id="120" presetID="53" presetClass="entr" presetSubtype="16" fill="hold" grpId="0" nodeType="afterEffect">
                                  <p:stCondLst>
                                    <p:cond delay="0"/>
                                  </p:stCondLst>
                                  <p:childTnLst>
                                    <p:set>
                                      <p:cBhvr>
                                        <p:cTn id="121" dur="1" fill="hold">
                                          <p:stCondLst>
                                            <p:cond delay="0"/>
                                          </p:stCondLst>
                                        </p:cTn>
                                        <p:tgtEl>
                                          <p:spTgt spid="28"/>
                                        </p:tgtEl>
                                        <p:attrNameLst>
                                          <p:attrName>style.visibility</p:attrName>
                                        </p:attrNameLst>
                                      </p:cBhvr>
                                      <p:to>
                                        <p:strVal val="visible"/>
                                      </p:to>
                                    </p:set>
                                    <p:anim calcmode="lin" valueType="num">
                                      <p:cBhvr>
                                        <p:cTn id="122" dur="500" fill="hold"/>
                                        <p:tgtEl>
                                          <p:spTgt spid="28"/>
                                        </p:tgtEl>
                                        <p:attrNameLst>
                                          <p:attrName>ppt_w</p:attrName>
                                        </p:attrNameLst>
                                      </p:cBhvr>
                                      <p:tavLst>
                                        <p:tav tm="0">
                                          <p:val>
                                            <p:fltVal val="0"/>
                                          </p:val>
                                        </p:tav>
                                        <p:tav tm="100000">
                                          <p:val>
                                            <p:strVal val="#ppt_w"/>
                                          </p:val>
                                        </p:tav>
                                      </p:tavLst>
                                    </p:anim>
                                    <p:anim calcmode="lin" valueType="num">
                                      <p:cBhvr>
                                        <p:cTn id="123" dur="500" fill="hold"/>
                                        <p:tgtEl>
                                          <p:spTgt spid="28"/>
                                        </p:tgtEl>
                                        <p:attrNameLst>
                                          <p:attrName>ppt_h</p:attrName>
                                        </p:attrNameLst>
                                      </p:cBhvr>
                                      <p:tavLst>
                                        <p:tav tm="0">
                                          <p:val>
                                            <p:fltVal val="0"/>
                                          </p:val>
                                        </p:tav>
                                        <p:tav tm="100000">
                                          <p:val>
                                            <p:strVal val="#ppt_h"/>
                                          </p:val>
                                        </p:tav>
                                      </p:tavLst>
                                    </p:anim>
                                    <p:animEffect transition="in" filter="fade">
                                      <p:cBhvr>
                                        <p:cTn id="124" dur="500"/>
                                        <p:tgtEl>
                                          <p:spTgt spid="28"/>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42"/>
                                        </p:tgtEl>
                                        <p:attrNameLst>
                                          <p:attrName>style.visibility</p:attrName>
                                        </p:attrNameLst>
                                      </p:cBhvr>
                                      <p:to>
                                        <p:strVal val="visible"/>
                                      </p:to>
                                    </p:set>
                                    <p:anim calcmode="lin" valueType="num">
                                      <p:cBhvr>
                                        <p:cTn id="127" dur="500" fill="hold"/>
                                        <p:tgtEl>
                                          <p:spTgt spid="42"/>
                                        </p:tgtEl>
                                        <p:attrNameLst>
                                          <p:attrName>ppt_w</p:attrName>
                                        </p:attrNameLst>
                                      </p:cBhvr>
                                      <p:tavLst>
                                        <p:tav tm="0">
                                          <p:val>
                                            <p:fltVal val="0"/>
                                          </p:val>
                                        </p:tav>
                                        <p:tav tm="100000">
                                          <p:val>
                                            <p:strVal val="#ppt_w"/>
                                          </p:val>
                                        </p:tav>
                                      </p:tavLst>
                                    </p:anim>
                                    <p:anim calcmode="lin" valueType="num">
                                      <p:cBhvr>
                                        <p:cTn id="128" dur="500" fill="hold"/>
                                        <p:tgtEl>
                                          <p:spTgt spid="42"/>
                                        </p:tgtEl>
                                        <p:attrNameLst>
                                          <p:attrName>ppt_h</p:attrName>
                                        </p:attrNameLst>
                                      </p:cBhvr>
                                      <p:tavLst>
                                        <p:tav tm="0">
                                          <p:val>
                                            <p:fltVal val="0"/>
                                          </p:val>
                                        </p:tav>
                                        <p:tav tm="100000">
                                          <p:val>
                                            <p:strVal val="#ppt_h"/>
                                          </p:val>
                                        </p:tav>
                                      </p:tavLst>
                                    </p:anim>
                                    <p:animEffect transition="in" filter="fade">
                                      <p:cBhvr>
                                        <p:cTn id="129" dur="500"/>
                                        <p:tgtEl>
                                          <p:spTgt spid="42"/>
                                        </p:tgtEl>
                                      </p:cBhvr>
                                    </p:animEffect>
                                  </p:childTnLst>
                                </p:cTn>
                              </p:par>
                            </p:childTnLst>
                          </p:cTn>
                        </p:par>
                        <p:par>
                          <p:cTn id="130" fill="hold">
                            <p:stCondLst>
                              <p:cond delay="9500"/>
                            </p:stCondLst>
                            <p:childTnLst>
                              <p:par>
                                <p:cTn id="131" presetID="22" presetClass="entr" presetSubtype="1" fill="hold" grpId="0" nodeType="afterEffect">
                                  <p:stCondLst>
                                    <p:cond delay="0"/>
                                  </p:stCondLst>
                                  <p:childTnLst>
                                    <p:set>
                                      <p:cBhvr>
                                        <p:cTn id="132" dur="1" fill="hold">
                                          <p:stCondLst>
                                            <p:cond delay="0"/>
                                          </p:stCondLst>
                                        </p:cTn>
                                        <p:tgtEl>
                                          <p:spTgt spid="35"/>
                                        </p:tgtEl>
                                        <p:attrNameLst>
                                          <p:attrName>style.visibility</p:attrName>
                                        </p:attrNameLst>
                                      </p:cBhvr>
                                      <p:to>
                                        <p:strVal val="visible"/>
                                      </p:to>
                                    </p:set>
                                    <p:animEffect transition="in" filter="wipe(up)">
                                      <p:cBhvr>
                                        <p:cTn id="13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6" grpId="0" animBg="1"/>
      <p:bldP spid="18" grpId="0" animBg="1"/>
      <p:bldP spid="19" grpId="0" animBg="1"/>
      <p:bldP spid="21" grpId="0" animBg="1"/>
      <p:bldP spid="22" grpId="0" animBg="1"/>
      <p:bldP spid="24" grpId="0" animBg="1"/>
      <p:bldP spid="25" grpId="0" animBg="1"/>
      <p:bldP spid="27" grpId="0" animBg="1"/>
      <p:bldP spid="28" grpId="0" animBg="1"/>
      <p:bldP spid="30" grpId="0" animBg="1"/>
      <p:bldP spid="31" grpId="0" animBg="1"/>
      <p:bldP spid="32" grpId="0"/>
      <p:bldP spid="33" grpId="0"/>
      <p:bldP spid="34" grpId="0"/>
      <p:bldP spid="35" grpId="0"/>
      <p:bldP spid="36" grpId="0"/>
      <p:bldP spid="37" grpId="0"/>
      <p:bldP spid="38" grpId="0" animBg="1"/>
      <p:bldP spid="39"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2016-11-16T22:16:21Z</dcterms:modified>
</cp:coreProperties>
</file>