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 Placeholder 3"/>
          <p:cNvSpPr txBox="1">
            <a:spLocks/>
          </p:cNvSpPr>
          <p:nvPr/>
        </p:nvSpPr>
        <p:spPr>
          <a:xfrm>
            <a:off x="511885"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3425"/>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10874" y="1649430"/>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397B1"/>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810727" y="4263271"/>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62768F"/>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11885" y="4263272"/>
            <a:ext cx="3017520" cy="144655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grpSp>
        <p:nvGrpSpPr>
          <p:cNvPr id="30" name="Group 29"/>
          <p:cNvGrpSpPr/>
          <p:nvPr/>
        </p:nvGrpSpPr>
        <p:grpSpPr>
          <a:xfrm rot="846385">
            <a:off x="3561368" y="1736781"/>
            <a:ext cx="2426727" cy="2426723"/>
            <a:chOff x="953424" y="1486519"/>
            <a:chExt cx="2228412" cy="2228408"/>
          </a:xfrm>
        </p:grpSpPr>
        <p:sp>
          <p:nvSpPr>
            <p:cNvPr id="31" name="Freeform 3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3425"/>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2" name="Oval 31"/>
            <p:cNvSpPr/>
            <p:nvPr/>
          </p:nvSpPr>
          <p:spPr>
            <a:xfrm>
              <a:off x="1376346" y="1909439"/>
              <a:ext cx="1382568" cy="1382568"/>
            </a:xfrm>
            <a:prstGeom prst="ellipse">
              <a:avLst/>
            </a:prstGeom>
            <a:solidFill>
              <a:srgbClr val="EF342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7" name="TextBox 46"/>
          <p:cNvSpPr txBox="1"/>
          <p:nvPr/>
        </p:nvSpPr>
        <p:spPr>
          <a:xfrm>
            <a:off x="4396571" y="2535102"/>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S</a:t>
            </a:r>
            <a:endParaRPr lang="ru-RU" sz="4800" dirty="0">
              <a:solidFill>
                <a:schemeClr val="bg1"/>
              </a:solidFill>
              <a:latin typeface="+mj-lt"/>
              <a:ea typeface="Roboto Light" panose="02000000000000000000" pitchFamily="2" charset="0"/>
            </a:endParaRPr>
          </a:p>
        </p:txBody>
      </p:sp>
      <p:grpSp>
        <p:nvGrpSpPr>
          <p:cNvPr id="34" name="Group 33"/>
          <p:cNvGrpSpPr/>
          <p:nvPr/>
        </p:nvGrpSpPr>
        <p:grpSpPr>
          <a:xfrm rot="4921180">
            <a:off x="5817063" y="1735556"/>
            <a:ext cx="2426727" cy="2426723"/>
            <a:chOff x="953424" y="1486519"/>
            <a:chExt cx="2228412" cy="2228408"/>
          </a:xfrm>
        </p:grpSpPr>
        <p:sp>
          <p:nvSpPr>
            <p:cNvPr id="35" name="Freeform 3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397B1"/>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6" name="Oval 35"/>
            <p:cNvSpPr/>
            <p:nvPr/>
          </p:nvSpPr>
          <p:spPr>
            <a:xfrm>
              <a:off x="1376346" y="1909439"/>
              <a:ext cx="1382568" cy="1382568"/>
            </a:xfrm>
            <a:prstGeom prst="ellipse">
              <a:avLst/>
            </a:prstGeom>
            <a:solidFill>
              <a:srgbClr val="8397B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37" name="TextBox 36"/>
          <p:cNvSpPr txBox="1"/>
          <p:nvPr/>
        </p:nvSpPr>
        <p:spPr>
          <a:xfrm>
            <a:off x="6657612" y="255110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W</a:t>
            </a:r>
            <a:endParaRPr lang="ru-RU" sz="4800" dirty="0">
              <a:solidFill>
                <a:schemeClr val="bg1"/>
              </a:solidFill>
              <a:latin typeface="+mj-lt"/>
              <a:ea typeface="Roboto Light" panose="02000000000000000000" pitchFamily="2" charset="0"/>
            </a:endParaRPr>
          </a:p>
        </p:txBody>
      </p:sp>
      <p:grpSp>
        <p:nvGrpSpPr>
          <p:cNvPr id="38" name="Group 37"/>
          <p:cNvGrpSpPr/>
          <p:nvPr/>
        </p:nvGrpSpPr>
        <p:grpSpPr>
          <a:xfrm rot="21373549">
            <a:off x="5817064" y="3992733"/>
            <a:ext cx="2426727" cy="2426723"/>
            <a:chOff x="953424" y="1486519"/>
            <a:chExt cx="2228412" cy="2228408"/>
          </a:xfrm>
        </p:grpSpPr>
        <p:sp>
          <p:nvSpPr>
            <p:cNvPr id="39" name="Freeform 3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2768F"/>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Oval 39"/>
            <p:cNvSpPr/>
            <p:nvPr/>
          </p:nvSpPr>
          <p:spPr>
            <a:xfrm>
              <a:off x="1376346" y="1909439"/>
              <a:ext cx="1382568" cy="1382568"/>
            </a:xfrm>
            <a:prstGeom prst="ellipse">
              <a:avLst/>
            </a:prstGeom>
            <a:solidFill>
              <a:srgbClr val="62768F"/>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1" name="TextBox 40"/>
          <p:cNvSpPr txBox="1"/>
          <p:nvPr/>
        </p:nvSpPr>
        <p:spPr>
          <a:xfrm>
            <a:off x="6639936"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T</a:t>
            </a:r>
            <a:endParaRPr lang="ru-RU" sz="4800" dirty="0">
              <a:solidFill>
                <a:schemeClr val="bg1"/>
              </a:solidFill>
              <a:latin typeface="+mj-lt"/>
              <a:ea typeface="Roboto Light" panose="02000000000000000000" pitchFamily="2" charset="0"/>
            </a:endParaRPr>
          </a:p>
        </p:txBody>
      </p:sp>
      <p:grpSp>
        <p:nvGrpSpPr>
          <p:cNvPr id="42" name="Group 41"/>
          <p:cNvGrpSpPr/>
          <p:nvPr/>
        </p:nvGrpSpPr>
        <p:grpSpPr>
          <a:xfrm rot="20943122">
            <a:off x="3551398" y="3985174"/>
            <a:ext cx="2426727" cy="2426723"/>
            <a:chOff x="953424" y="1486519"/>
            <a:chExt cx="2228412" cy="2228408"/>
          </a:xfrm>
        </p:grpSpPr>
        <p:sp>
          <p:nvSpPr>
            <p:cNvPr id="43" name="Freeform 42"/>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Oval 43"/>
            <p:cNvSpPr/>
            <p:nvPr/>
          </p:nvSpPr>
          <p:spPr>
            <a:xfrm>
              <a:off x="1376346" y="1909439"/>
              <a:ext cx="1382568" cy="1382568"/>
            </a:xfrm>
            <a:prstGeom prst="ellipse">
              <a:avLst/>
            </a:prstGeom>
            <a:solidFill>
              <a:srgbClr val="44546B"/>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sp>
        <p:nvSpPr>
          <p:cNvPr id="45" name="TextBox 44"/>
          <p:cNvSpPr txBox="1"/>
          <p:nvPr/>
        </p:nvSpPr>
        <p:spPr>
          <a:xfrm>
            <a:off x="4391947" y="4777188"/>
            <a:ext cx="745627" cy="830997"/>
          </a:xfrm>
          <a:prstGeom prst="rect">
            <a:avLst/>
          </a:prstGeom>
          <a:noFill/>
        </p:spPr>
        <p:txBody>
          <a:bodyPr wrap="square" rtlCol="0">
            <a:spAutoFit/>
          </a:bodyPr>
          <a:lstStyle/>
          <a:p>
            <a:pPr algn="ctr"/>
            <a:r>
              <a:rPr lang="en-US" sz="4800" dirty="0">
                <a:solidFill>
                  <a:schemeClr val="bg1"/>
                </a:solidFill>
                <a:latin typeface="+mj-lt"/>
                <a:ea typeface="Roboto Light" panose="02000000000000000000" pitchFamily="2" charset="0"/>
              </a:rPr>
              <a:t>O</a:t>
            </a:r>
            <a:endParaRPr lang="ru-RU" sz="4800" dirty="0">
              <a:solidFill>
                <a:schemeClr val="bg1"/>
              </a:solidFill>
              <a:latin typeface="+mj-lt"/>
              <a:ea typeface="Roboto Light" panose="02000000000000000000" pitchFamily="2" charset="0"/>
            </a:endParaRPr>
          </a:p>
        </p:txBody>
      </p:sp>
    </p:spTree>
    <p:extLst>
      <p:ext uri="{BB962C8B-B14F-4D97-AF65-F5344CB8AC3E}">
        <p14:creationId xmlns:p14="http://schemas.microsoft.com/office/powerpoint/2010/main" val="239890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2000"/>
                                        <p:tgtEl>
                                          <p:spTgt spid="30"/>
                                        </p:tgtEl>
                                      </p:cBhvr>
                                    </p:animEffect>
                                    <p:anim calcmode="lin" valueType="num">
                                      <p:cBhvr>
                                        <p:cTn id="12" dur="2000" fill="hold"/>
                                        <p:tgtEl>
                                          <p:spTgt spid="30"/>
                                        </p:tgtEl>
                                        <p:attrNameLst>
                                          <p:attrName>style.rotation</p:attrName>
                                        </p:attrNameLst>
                                      </p:cBhvr>
                                      <p:tavLst>
                                        <p:tav tm="0">
                                          <p:val>
                                            <p:fltVal val="720"/>
                                          </p:val>
                                        </p:tav>
                                        <p:tav tm="100000">
                                          <p:val>
                                            <p:fltVal val="0"/>
                                          </p:val>
                                        </p:tav>
                                      </p:tavLst>
                                    </p:anim>
                                    <p:anim calcmode="lin" valueType="num">
                                      <p:cBhvr>
                                        <p:cTn id="13" dur="2000" fill="hold"/>
                                        <p:tgtEl>
                                          <p:spTgt spid="30"/>
                                        </p:tgtEl>
                                        <p:attrNameLst>
                                          <p:attrName>ppt_h</p:attrName>
                                        </p:attrNameLst>
                                      </p:cBhvr>
                                      <p:tavLst>
                                        <p:tav tm="0">
                                          <p:val>
                                            <p:fltVal val="0"/>
                                          </p:val>
                                        </p:tav>
                                        <p:tav tm="100000">
                                          <p:val>
                                            <p:strVal val="#ppt_h"/>
                                          </p:val>
                                        </p:tav>
                                      </p:tavLst>
                                    </p:anim>
                                    <p:anim calcmode="lin" valueType="num">
                                      <p:cBhvr>
                                        <p:cTn id="14" dur="2000" fill="hold"/>
                                        <p:tgtEl>
                                          <p:spTgt spid="3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Effect transition="in" filter="fade">
                                      <p:cBhvr>
                                        <p:cTn id="23" dur="1000"/>
                                        <p:tgtEl>
                                          <p:spTgt spid="63"/>
                                        </p:tgtEl>
                                      </p:cBhvr>
                                    </p:animEffect>
                                    <p:anim calcmode="lin" valueType="num">
                                      <p:cBhvr>
                                        <p:cTn id="24" dur="1000" fill="hold"/>
                                        <p:tgtEl>
                                          <p:spTgt spid="63"/>
                                        </p:tgtEl>
                                        <p:attrNameLst>
                                          <p:attrName>ppt_x</p:attrName>
                                        </p:attrNameLst>
                                      </p:cBhvr>
                                      <p:tavLst>
                                        <p:tav tm="0">
                                          <p:val>
                                            <p:strVal val="#ppt_x"/>
                                          </p:val>
                                        </p:tav>
                                        <p:tav tm="100000">
                                          <p:val>
                                            <p:strVal val="#ppt_x"/>
                                          </p:val>
                                        </p:tav>
                                      </p:tavLst>
                                    </p:anim>
                                    <p:anim calcmode="lin" valueType="num">
                                      <p:cBhvr>
                                        <p:cTn id="25" dur="900" decel="100000" fill="hold"/>
                                        <p:tgtEl>
                                          <p:spTgt spid="63"/>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5" presetClass="entr" presetSubtype="0" fill="hold"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anim calcmode="lin" valueType="num">
                                      <p:cBhvr>
                                        <p:cTn id="31" dur="2000" fill="hold"/>
                                        <p:tgtEl>
                                          <p:spTgt spid="34"/>
                                        </p:tgtEl>
                                        <p:attrNameLst>
                                          <p:attrName>style.rotation</p:attrName>
                                        </p:attrNameLst>
                                      </p:cBhvr>
                                      <p:tavLst>
                                        <p:tav tm="0">
                                          <p:val>
                                            <p:fltVal val="720"/>
                                          </p:val>
                                        </p:tav>
                                        <p:tav tm="100000">
                                          <p:val>
                                            <p:fltVal val="0"/>
                                          </p:val>
                                        </p:tav>
                                      </p:tavLst>
                                    </p:anim>
                                    <p:anim calcmode="lin" valueType="num">
                                      <p:cBhvr>
                                        <p:cTn id="32" dur="2000" fill="hold"/>
                                        <p:tgtEl>
                                          <p:spTgt spid="34"/>
                                        </p:tgtEl>
                                        <p:attrNameLst>
                                          <p:attrName>ppt_h</p:attrName>
                                        </p:attrNameLst>
                                      </p:cBhvr>
                                      <p:tavLst>
                                        <p:tav tm="0">
                                          <p:val>
                                            <p:fltVal val="0"/>
                                          </p:val>
                                        </p:tav>
                                        <p:tav tm="100000">
                                          <p:val>
                                            <p:strVal val="#ppt_h"/>
                                          </p:val>
                                        </p:tav>
                                      </p:tavLst>
                                    </p:anim>
                                    <p:anim calcmode="lin" valueType="num">
                                      <p:cBhvr>
                                        <p:cTn id="33" dur="2000" fill="hold"/>
                                        <p:tgtEl>
                                          <p:spTgt spid="34"/>
                                        </p:tgtEl>
                                        <p:attrNameLst>
                                          <p:attrName>ppt_w</p:attrName>
                                        </p:attrNameLst>
                                      </p:cBhvr>
                                      <p:tavLst>
                                        <p:tav tm="0">
                                          <p:val>
                                            <p:fltVal val="0"/>
                                          </p:val>
                                        </p:tav>
                                        <p:tav tm="100000">
                                          <p:val>
                                            <p:strVal val="#ppt_w"/>
                                          </p:val>
                                        </p:tav>
                                      </p:tavLst>
                                    </p:anim>
                                  </p:childTnLst>
                                </p:cTn>
                              </p:par>
                              <p:par>
                                <p:cTn id="34" presetID="53" presetClass="entr" presetSubtype="16"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2000" fill="hold"/>
                                        <p:tgtEl>
                                          <p:spTgt spid="37"/>
                                        </p:tgtEl>
                                        <p:attrNameLst>
                                          <p:attrName>ppt_w</p:attrName>
                                        </p:attrNameLst>
                                      </p:cBhvr>
                                      <p:tavLst>
                                        <p:tav tm="0">
                                          <p:val>
                                            <p:fltVal val="0"/>
                                          </p:val>
                                        </p:tav>
                                        <p:tav tm="100000">
                                          <p:val>
                                            <p:strVal val="#ppt_w"/>
                                          </p:val>
                                        </p:tav>
                                      </p:tavLst>
                                    </p:anim>
                                    <p:anim calcmode="lin" valueType="num">
                                      <p:cBhvr>
                                        <p:cTn id="37" dur="2000" fill="hold"/>
                                        <p:tgtEl>
                                          <p:spTgt spid="37"/>
                                        </p:tgtEl>
                                        <p:attrNameLst>
                                          <p:attrName>ppt_h</p:attrName>
                                        </p:attrNameLst>
                                      </p:cBhvr>
                                      <p:tavLst>
                                        <p:tav tm="0">
                                          <p:val>
                                            <p:fltVal val="0"/>
                                          </p:val>
                                        </p:tav>
                                        <p:tav tm="100000">
                                          <p:val>
                                            <p:strVal val="#ppt_h"/>
                                          </p:val>
                                        </p:tav>
                                      </p:tavLst>
                                    </p:anim>
                                    <p:animEffect transition="in" filter="fade">
                                      <p:cBhvr>
                                        <p:cTn id="38" dur="2000"/>
                                        <p:tgtEl>
                                          <p:spTgt spid="37"/>
                                        </p:tgtEl>
                                      </p:cBhvr>
                                    </p:animEffect>
                                  </p:childTnLst>
                                </p:cTn>
                              </p:par>
                            </p:childTnLst>
                          </p:cTn>
                        </p:par>
                        <p:par>
                          <p:cTn id="39" fill="hold">
                            <p:stCondLst>
                              <p:cond delay="5500"/>
                            </p:stCondLst>
                            <p:childTnLst>
                              <p:par>
                                <p:cTn id="40" presetID="37" presetClass="entr" presetSubtype="0" fill="hold" grpId="0" nodeType="afterEffect">
                                  <p:stCondLst>
                                    <p:cond delay="0"/>
                                  </p:stCondLst>
                                  <p:childTnLst>
                                    <p:set>
                                      <p:cBhvr>
                                        <p:cTn id="41" dur="1" fill="hold">
                                          <p:stCondLst>
                                            <p:cond delay="0"/>
                                          </p:stCondLst>
                                        </p:cTn>
                                        <p:tgtEl>
                                          <p:spTgt spid="64"/>
                                        </p:tgtEl>
                                        <p:attrNameLst>
                                          <p:attrName>style.visibility</p:attrName>
                                        </p:attrNameLst>
                                      </p:cBhvr>
                                      <p:to>
                                        <p:strVal val="visible"/>
                                      </p:to>
                                    </p:set>
                                    <p:animEffect transition="in" filter="fade">
                                      <p:cBhvr>
                                        <p:cTn id="42" dur="1000"/>
                                        <p:tgtEl>
                                          <p:spTgt spid="64"/>
                                        </p:tgtEl>
                                      </p:cBhvr>
                                    </p:animEffect>
                                    <p:anim calcmode="lin" valueType="num">
                                      <p:cBhvr>
                                        <p:cTn id="43" dur="1000" fill="hold"/>
                                        <p:tgtEl>
                                          <p:spTgt spid="64"/>
                                        </p:tgtEl>
                                        <p:attrNameLst>
                                          <p:attrName>ppt_x</p:attrName>
                                        </p:attrNameLst>
                                      </p:cBhvr>
                                      <p:tavLst>
                                        <p:tav tm="0">
                                          <p:val>
                                            <p:strVal val="#ppt_x"/>
                                          </p:val>
                                        </p:tav>
                                        <p:tav tm="100000">
                                          <p:val>
                                            <p:strVal val="#ppt_x"/>
                                          </p:val>
                                        </p:tav>
                                      </p:tavLst>
                                    </p:anim>
                                    <p:anim calcmode="lin" valueType="num">
                                      <p:cBhvr>
                                        <p:cTn id="44" dur="900" decel="100000" fill="hold"/>
                                        <p:tgtEl>
                                          <p:spTgt spid="64"/>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46" fill="hold">
                            <p:stCondLst>
                              <p:cond delay="6500"/>
                            </p:stCondLst>
                            <p:childTnLst>
                              <p:par>
                                <p:cTn id="47" presetID="35" presetClass="entr" presetSubtype="0"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anim calcmode="lin" valueType="num">
                                      <p:cBhvr>
                                        <p:cTn id="50" dur="2000" fill="hold"/>
                                        <p:tgtEl>
                                          <p:spTgt spid="42"/>
                                        </p:tgtEl>
                                        <p:attrNameLst>
                                          <p:attrName>style.rotation</p:attrName>
                                        </p:attrNameLst>
                                      </p:cBhvr>
                                      <p:tavLst>
                                        <p:tav tm="0">
                                          <p:val>
                                            <p:fltVal val="720"/>
                                          </p:val>
                                        </p:tav>
                                        <p:tav tm="100000">
                                          <p:val>
                                            <p:fltVal val="0"/>
                                          </p:val>
                                        </p:tav>
                                      </p:tavLst>
                                    </p:anim>
                                    <p:anim calcmode="lin" valueType="num">
                                      <p:cBhvr>
                                        <p:cTn id="51" dur="2000" fill="hold"/>
                                        <p:tgtEl>
                                          <p:spTgt spid="42"/>
                                        </p:tgtEl>
                                        <p:attrNameLst>
                                          <p:attrName>ppt_h</p:attrName>
                                        </p:attrNameLst>
                                      </p:cBhvr>
                                      <p:tavLst>
                                        <p:tav tm="0">
                                          <p:val>
                                            <p:fltVal val="0"/>
                                          </p:val>
                                        </p:tav>
                                        <p:tav tm="100000">
                                          <p:val>
                                            <p:strVal val="#ppt_h"/>
                                          </p:val>
                                        </p:tav>
                                      </p:tavLst>
                                    </p:anim>
                                    <p:anim calcmode="lin" valueType="num">
                                      <p:cBhvr>
                                        <p:cTn id="52" dur="2000" fill="hold"/>
                                        <p:tgtEl>
                                          <p:spTgt spid="42"/>
                                        </p:tgtEl>
                                        <p:attrNameLst>
                                          <p:attrName>ppt_w</p:attrName>
                                        </p:attrNameLst>
                                      </p:cBhvr>
                                      <p:tavLst>
                                        <p:tav tm="0">
                                          <p:val>
                                            <p:fltVal val="0"/>
                                          </p:val>
                                        </p:tav>
                                        <p:tav tm="100000">
                                          <p:val>
                                            <p:strVal val="#ppt_w"/>
                                          </p:val>
                                        </p:tav>
                                      </p:tavLst>
                                    </p:anim>
                                  </p:childTnLst>
                                </p:cTn>
                              </p:par>
                              <p:par>
                                <p:cTn id="53" presetID="53" presetClass="entr" presetSubtype="16"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2000" fill="hold"/>
                                        <p:tgtEl>
                                          <p:spTgt spid="45"/>
                                        </p:tgtEl>
                                        <p:attrNameLst>
                                          <p:attrName>ppt_w</p:attrName>
                                        </p:attrNameLst>
                                      </p:cBhvr>
                                      <p:tavLst>
                                        <p:tav tm="0">
                                          <p:val>
                                            <p:fltVal val="0"/>
                                          </p:val>
                                        </p:tav>
                                        <p:tav tm="100000">
                                          <p:val>
                                            <p:strVal val="#ppt_w"/>
                                          </p:val>
                                        </p:tav>
                                      </p:tavLst>
                                    </p:anim>
                                    <p:anim calcmode="lin" valueType="num">
                                      <p:cBhvr>
                                        <p:cTn id="56" dur="2000" fill="hold"/>
                                        <p:tgtEl>
                                          <p:spTgt spid="45"/>
                                        </p:tgtEl>
                                        <p:attrNameLst>
                                          <p:attrName>ppt_h</p:attrName>
                                        </p:attrNameLst>
                                      </p:cBhvr>
                                      <p:tavLst>
                                        <p:tav tm="0">
                                          <p:val>
                                            <p:fltVal val="0"/>
                                          </p:val>
                                        </p:tav>
                                        <p:tav tm="100000">
                                          <p:val>
                                            <p:strVal val="#ppt_h"/>
                                          </p:val>
                                        </p:tav>
                                      </p:tavLst>
                                    </p:anim>
                                    <p:animEffect transition="in" filter="fade">
                                      <p:cBhvr>
                                        <p:cTn id="57" dur="2000"/>
                                        <p:tgtEl>
                                          <p:spTgt spid="45"/>
                                        </p:tgtEl>
                                      </p:cBhvr>
                                    </p:animEffect>
                                  </p:childTnLst>
                                </p:cTn>
                              </p:par>
                            </p:childTnLst>
                          </p:cTn>
                        </p:par>
                        <p:par>
                          <p:cTn id="58" fill="hold">
                            <p:stCondLst>
                              <p:cond delay="8500"/>
                            </p:stCondLst>
                            <p:childTnLst>
                              <p:par>
                                <p:cTn id="59" presetID="37" presetClass="entr" presetSubtype="0" fill="hold" grpId="0" nodeType="after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fade">
                                      <p:cBhvr>
                                        <p:cTn id="61" dur="1000"/>
                                        <p:tgtEl>
                                          <p:spTgt spid="66"/>
                                        </p:tgtEl>
                                      </p:cBhvr>
                                    </p:animEffect>
                                    <p:anim calcmode="lin" valueType="num">
                                      <p:cBhvr>
                                        <p:cTn id="62" dur="1000" fill="hold"/>
                                        <p:tgtEl>
                                          <p:spTgt spid="66"/>
                                        </p:tgtEl>
                                        <p:attrNameLst>
                                          <p:attrName>ppt_x</p:attrName>
                                        </p:attrNameLst>
                                      </p:cBhvr>
                                      <p:tavLst>
                                        <p:tav tm="0">
                                          <p:val>
                                            <p:strVal val="#ppt_x"/>
                                          </p:val>
                                        </p:tav>
                                        <p:tav tm="100000">
                                          <p:val>
                                            <p:strVal val="#ppt_x"/>
                                          </p:val>
                                        </p:tav>
                                      </p:tavLst>
                                    </p:anim>
                                    <p:anim calcmode="lin" valueType="num">
                                      <p:cBhvr>
                                        <p:cTn id="63" dur="900" decel="100000" fill="hold"/>
                                        <p:tgtEl>
                                          <p:spTgt spid="6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65" fill="hold">
                            <p:stCondLst>
                              <p:cond delay="9500"/>
                            </p:stCondLst>
                            <p:childTnLst>
                              <p:par>
                                <p:cTn id="66" presetID="35" presetClass="entr" presetSubtype="0" fill="hold"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fade">
                                      <p:cBhvr>
                                        <p:cTn id="68" dur="2000"/>
                                        <p:tgtEl>
                                          <p:spTgt spid="38"/>
                                        </p:tgtEl>
                                      </p:cBhvr>
                                    </p:animEffect>
                                    <p:anim calcmode="lin" valueType="num">
                                      <p:cBhvr>
                                        <p:cTn id="69" dur="2000" fill="hold"/>
                                        <p:tgtEl>
                                          <p:spTgt spid="38"/>
                                        </p:tgtEl>
                                        <p:attrNameLst>
                                          <p:attrName>style.rotation</p:attrName>
                                        </p:attrNameLst>
                                      </p:cBhvr>
                                      <p:tavLst>
                                        <p:tav tm="0">
                                          <p:val>
                                            <p:fltVal val="720"/>
                                          </p:val>
                                        </p:tav>
                                        <p:tav tm="100000">
                                          <p:val>
                                            <p:fltVal val="0"/>
                                          </p:val>
                                        </p:tav>
                                      </p:tavLst>
                                    </p:anim>
                                    <p:anim calcmode="lin" valueType="num">
                                      <p:cBhvr>
                                        <p:cTn id="70" dur="2000" fill="hold"/>
                                        <p:tgtEl>
                                          <p:spTgt spid="38"/>
                                        </p:tgtEl>
                                        <p:attrNameLst>
                                          <p:attrName>ppt_h</p:attrName>
                                        </p:attrNameLst>
                                      </p:cBhvr>
                                      <p:tavLst>
                                        <p:tav tm="0">
                                          <p:val>
                                            <p:fltVal val="0"/>
                                          </p:val>
                                        </p:tav>
                                        <p:tav tm="100000">
                                          <p:val>
                                            <p:strVal val="#ppt_h"/>
                                          </p:val>
                                        </p:tav>
                                      </p:tavLst>
                                    </p:anim>
                                    <p:anim calcmode="lin" valueType="num">
                                      <p:cBhvr>
                                        <p:cTn id="71" dur="2000" fill="hold"/>
                                        <p:tgtEl>
                                          <p:spTgt spid="38"/>
                                        </p:tgtEl>
                                        <p:attrNameLst>
                                          <p:attrName>ppt_w</p:attrName>
                                        </p:attrNameLst>
                                      </p:cBhvr>
                                      <p:tavLst>
                                        <p:tav tm="0">
                                          <p:val>
                                            <p:fltVal val="0"/>
                                          </p:val>
                                        </p:tav>
                                        <p:tav tm="100000">
                                          <p:val>
                                            <p:strVal val="#ppt_w"/>
                                          </p:val>
                                        </p:tav>
                                      </p:tavLst>
                                    </p:anim>
                                  </p:childTnLst>
                                </p:cTn>
                              </p:par>
                              <p:par>
                                <p:cTn id="72" presetID="53" presetClass="entr" presetSubtype="16"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anim calcmode="lin" valueType="num">
                                      <p:cBhvr>
                                        <p:cTn id="74" dur="2000" fill="hold"/>
                                        <p:tgtEl>
                                          <p:spTgt spid="41"/>
                                        </p:tgtEl>
                                        <p:attrNameLst>
                                          <p:attrName>ppt_w</p:attrName>
                                        </p:attrNameLst>
                                      </p:cBhvr>
                                      <p:tavLst>
                                        <p:tav tm="0">
                                          <p:val>
                                            <p:fltVal val="0"/>
                                          </p:val>
                                        </p:tav>
                                        <p:tav tm="100000">
                                          <p:val>
                                            <p:strVal val="#ppt_w"/>
                                          </p:val>
                                        </p:tav>
                                      </p:tavLst>
                                    </p:anim>
                                    <p:anim calcmode="lin" valueType="num">
                                      <p:cBhvr>
                                        <p:cTn id="75" dur="2000" fill="hold"/>
                                        <p:tgtEl>
                                          <p:spTgt spid="41"/>
                                        </p:tgtEl>
                                        <p:attrNameLst>
                                          <p:attrName>ppt_h</p:attrName>
                                        </p:attrNameLst>
                                      </p:cBhvr>
                                      <p:tavLst>
                                        <p:tav tm="0">
                                          <p:val>
                                            <p:fltVal val="0"/>
                                          </p:val>
                                        </p:tav>
                                        <p:tav tm="100000">
                                          <p:val>
                                            <p:strVal val="#ppt_h"/>
                                          </p:val>
                                        </p:tav>
                                      </p:tavLst>
                                    </p:anim>
                                    <p:animEffect transition="in" filter="fade">
                                      <p:cBhvr>
                                        <p:cTn id="76" dur="2000"/>
                                        <p:tgtEl>
                                          <p:spTgt spid="41"/>
                                        </p:tgtEl>
                                      </p:cBhvr>
                                    </p:animEffect>
                                  </p:childTnLst>
                                </p:cTn>
                              </p:par>
                            </p:childTnLst>
                          </p:cTn>
                        </p:par>
                        <p:par>
                          <p:cTn id="77" fill="hold">
                            <p:stCondLst>
                              <p:cond delay="11500"/>
                            </p:stCondLst>
                            <p:childTnLst>
                              <p:par>
                                <p:cTn id="78" presetID="37" presetClass="entr" presetSubtype="0"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fade">
                                      <p:cBhvr>
                                        <p:cTn id="80" dur="1000"/>
                                        <p:tgtEl>
                                          <p:spTgt spid="65"/>
                                        </p:tgtEl>
                                      </p:cBhvr>
                                    </p:animEffect>
                                    <p:anim calcmode="lin" valueType="num">
                                      <p:cBhvr>
                                        <p:cTn id="81" dur="1000" fill="hold"/>
                                        <p:tgtEl>
                                          <p:spTgt spid="65"/>
                                        </p:tgtEl>
                                        <p:attrNameLst>
                                          <p:attrName>ppt_x</p:attrName>
                                        </p:attrNameLst>
                                      </p:cBhvr>
                                      <p:tavLst>
                                        <p:tav tm="0">
                                          <p:val>
                                            <p:strVal val="#ppt_x"/>
                                          </p:val>
                                        </p:tav>
                                        <p:tav tm="100000">
                                          <p:val>
                                            <p:strVal val="#ppt_x"/>
                                          </p:val>
                                        </p:tav>
                                      </p:tavLst>
                                    </p:anim>
                                    <p:anim calcmode="lin" valueType="num">
                                      <p:cBhvr>
                                        <p:cTn id="82" dur="900" decel="100000" fill="hold"/>
                                        <p:tgtEl>
                                          <p:spTgt spid="65"/>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P spid="66" grpId="0"/>
      <p:bldP spid="47" grpId="0"/>
      <p:bldP spid="37" grpId="0"/>
      <p:bldP spid="41"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2016-11-16T22:13:53Z</dcterms:modified>
</cp:coreProperties>
</file>