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14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245285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248141" y="2100995"/>
            <a:ext cx="2426727" cy="2426723"/>
            <a:chOff x="953424" y="1486519"/>
            <a:chExt cx="2228412" cy="2228408"/>
          </a:xfrm>
        </p:grpSpPr>
        <p:sp>
          <p:nvSpPr>
            <p:cNvPr id="6" name="Freeform 5"/>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EF3425"/>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 name="Oval 6"/>
            <p:cNvSpPr/>
            <p:nvPr/>
          </p:nvSpPr>
          <p:spPr>
            <a:xfrm>
              <a:off x="1376346" y="1909439"/>
              <a:ext cx="1382568" cy="1382568"/>
            </a:xfrm>
            <a:prstGeom prst="ellipse">
              <a:avLst/>
            </a:prstGeom>
            <a:solidFill>
              <a:srgbClr val="EF3425"/>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grpSp>
        <p:nvGrpSpPr>
          <p:cNvPr id="8" name="Group 7"/>
          <p:cNvGrpSpPr/>
          <p:nvPr/>
        </p:nvGrpSpPr>
        <p:grpSpPr>
          <a:xfrm>
            <a:off x="9244320" y="3356910"/>
            <a:ext cx="2061905" cy="2061901"/>
            <a:chOff x="953424" y="1486519"/>
            <a:chExt cx="2228412" cy="2228408"/>
          </a:xfrm>
        </p:grpSpPr>
        <p:sp>
          <p:nvSpPr>
            <p:cNvPr id="9" name="Freeform 8"/>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0" name="Oval 9"/>
            <p:cNvSpPr/>
            <p:nvPr/>
          </p:nvSpPr>
          <p:spPr>
            <a:xfrm>
              <a:off x="1335155" y="1868251"/>
              <a:ext cx="1464952" cy="1464946"/>
            </a:xfrm>
            <a:prstGeom prst="ellipse">
              <a:avLst/>
            </a:prstGeom>
            <a:solidFill>
              <a:srgbClr val="44546B"/>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grpSp>
        <p:nvGrpSpPr>
          <p:cNvPr id="11" name="Group 10"/>
          <p:cNvGrpSpPr/>
          <p:nvPr/>
        </p:nvGrpSpPr>
        <p:grpSpPr>
          <a:xfrm>
            <a:off x="7689088" y="4356649"/>
            <a:ext cx="1573901" cy="1573899"/>
            <a:chOff x="953424" y="1486519"/>
            <a:chExt cx="2228412" cy="2228408"/>
          </a:xfrm>
          <a:solidFill>
            <a:srgbClr val="FF3F3F"/>
          </a:solidFill>
        </p:grpSpPr>
        <p:sp>
          <p:nvSpPr>
            <p:cNvPr id="12" name="Freeform 11"/>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8397B1"/>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3" name="Oval 12"/>
            <p:cNvSpPr/>
            <p:nvPr/>
          </p:nvSpPr>
          <p:spPr>
            <a:xfrm>
              <a:off x="1376346" y="1909439"/>
              <a:ext cx="1382568" cy="1382568"/>
            </a:xfrm>
            <a:prstGeom prst="ellipse">
              <a:avLst/>
            </a:prstGeom>
            <a:solidFill>
              <a:srgbClr val="8397B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solidFill>
                  <a:schemeClr val="bg1"/>
                </a:solidFill>
              </a:endParaRPr>
            </a:p>
          </p:txBody>
        </p:sp>
      </p:grpSp>
      <p:grpSp>
        <p:nvGrpSpPr>
          <p:cNvPr id="14" name="Group 13"/>
          <p:cNvGrpSpPr/>
          <p:nvPr/>
        </p:nvGrpSpPr>
        <p:grpSpPr>
          <a:xfrm>
            <a:off x="9271412" y="1642285"/>
            <a:ext cx="1539253" cy="1539251"/>
            <a:chOff x="953424" y="1486519"/>
            <a:chExt cx="2228412" cy="2228408"/>
          </a:xfrm>
          <a:solidFill>
            <a:srgbClr val="FFC000"/>
          </a:solidFill>
        </p:grpSpPr>
        <p:sp>
          <p:nvSpPr>
            <p:cNvPr id="15" name="Freeform 14"/>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62768F"/>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6" name="Oval 15"/>
            <p:cNvSpPr/>
            <p:nvPr/>
          </p:nvSpPr>
          <p:spPr>
            <a:xfrm>
              <a:off x="1376346" y="1909439"/>
              <a:ext cx="1382568" cy="1382568"/>
            </a:xfrm>
            <a:prstGeom prst="ellipse">
              <a:avLst/>
            </a:prstGeom>
            <a:solidFill>
              <a:srgbClr val="62768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sp>
        <p:nvSpPr>
          <p:cNvPr id="21" name="Text Placeholder 3"/>
          <p:cNvSpPr txBox="1">
            <a:spLocks/>
          </p:cNvSpPr>
          <p:nvPr/>
        </p:nvSpPr>
        <p:spPr>
          <a:xfrm>
            <a:off x="900917" y="1811510"/>
            <a:ext cx="686085"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EF3425"/>
                </a:solidFill>
                <a:latin typeface="Lato"/>
              </a:rPr>
              <a:t>01</a:t>
            </a:r>
          </a:p>
        </p:txBody>
      </p:sp>
      <p:sp>
        <p:nvSpPr>
          <p:cNvPr id="24" name="Text Placeholder 3"/>
          <p:cNvSpPr txBox="1">
            <a:spLocks/>
          </p:cNvSpPr>
          <p:nvPr/>
        </p:nvSpPr>
        <p:spPr>
          <a:xfrm>
            <a:off x="913245" y="2898149"/>
            <a:ext cx="686085"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8397B1"/>
                </a:solidFill>
                <a:latin typeface="Lato"/>
              </a:rPr>
              <a:t>02</a:t>
            </a:r>
          </a:p>
        </p:txBody>
      </p:sp>
      <p:sp>
        <p:nvSpPr>
          <p:cNvPr id="27" name="Text Placeholder 3"/>
          <p:cNvSpPr txBox="1">
            <a:spLocks/>
          </p:cNvSpPr>
          <p:nvPr/>
        </p:nvSpPr>
        <p:spPr>
          <a:xfrm>
            <a:off x="898692" y="3984787"/>
            <a:ext cx="686085"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44546B"/>
                </a:solidFill>
                <a:latin typeface="Lato"/>
              </a:rPr>
              <a:t>03</a:t>
            </a:r>
          </a:p>
        </p:txBody>
      </p:sp>
      <p:sp>
        <p:nvSpPr>
          <p:cNvPr id="30" name="Text Placeholder 3"/>
          <p:cNvSpPr txBox="1">
            <a:spLocks/>
          </p:cNvSpPr>
          <p:nvPr/>
        </p:nvSpPr>
        <p:spPr>
          <a:xfrm>
            <a:off x="900917" y="5071426"/>
            <a:ext cx="686085"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62768F"/>
                </a:solidFill>
                <a:latin typeface="Lato"/>
              </a:rPr>
              <a:t>04</a:t>
            </a:r>
          </a:p>
        </p:txBody>
      </p:sp>
      <p:sp>
        <p:nvSpPr>
          <p:cNvPr id="42" name="TextBox 41"/>
          <p:cNvSpPr txBox="1"/>
          <p:nvPr/>
        </p:nvSpPr>
        <p:spPr>
          <a:xfrm>
            <a:off x="1702738" y="1628400"/>
            <a:ext cx="5315124" cy="929485"/>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3" name="TextBox 42"/>
          <p:cNvSpPr txBox="1"/>
          <p:nvPr/>
        </p:nvSpPr>
        <p:spPr>
          <a:xfrm>
            <a:off x="1701444" y="2807949"/>
            <a:ext cx="5315124" cy="929485"/>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4" name="TextBox 43"/>
          <p:cNvSpPr txBox="1"/>
          <p:nvPr/>
        </p:nvSpPr>
        <p:spPr>
          <a:xfrm>
            <a:off x="1685898" y="3922327"/>
            <a:ext cx="5315124"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5" name="TextBox 44"/>
          <p:cNvSpPr txBox="1"/>
          <p:nvPr/>
        </p:nvSpPr>
        <p:spPr>
          <a:xfrm>
            <a:off x="1685898" y="4954068"/>
            <a:ext cx="5315124" cy="929485"/>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6" name="Freeform 202"/>
          <p:cNvSpPr>
            <a:spLocks noEditPoints="1"/>
          </p:cNvSpPr>
          <p:nvPr/>
        </p:nvSpPr>
        <p:spPr bwMode="auto">
          <a:xfrm>
            <a:off x="8262745" y="4908642"/>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7" name="Freeform 37"/>
          <p:cNvSpPr>
            <a:spLocks noEditPoints="1"/>
          </p:cNvSpPr>
          <p:nvPr/>
        </p:nvSpPr>
        <p:spPr bwMode="auto">
          <a:xfrm>
            <a:off x="8228856" y="3046336"/>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8" name="Group 47"/>
          <p:cNvGrpSpPr/>
          <p:nvPr/>
        </p:nvGrpSpPr>
        <p:grpSpPr>
          <a:xfrm>
            <a:off x="9788147" y="2148122"/>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4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7" name="Group 56"/>
          <p:cNvGrpSpPr/>
          <p:nvPr/>
        </p:nvGrpSpPr>
        <p:grpSpPr>
          <a:xfrm>
            <a:off x="10011331" y="4190832"/>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58"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9"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2" name="Group 61"/>
          <p:cNvGrpSpPr/>
          <p:nvPr/>
        </p:nvGrpSpPr>
        <p:grpSpPr>
          <a:xfrm>
            <a:off x="3341511" y="258228"/>
            <a:ext cx="5508978" cy="954108"/>
            <a:chOff x="3341511" y="258228"/>
            <a:chExt cx="5508978" cy="954108"/>
          </a:xfrm>
        </p:grpSpPr>
        <p:sp>
          <p:nvSpPr>
            <p:cNvPr id="63" name="TextBox 6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64" name="TextBox 6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Tree>
    <p:extLst>
      <p:ext uri="{BB962C8B-B14F-4D97-AF65-F5344CB8AC3E}">
        <p14:creationId xmlns:p14="http://schemas.microsoft.com/office/powerpoint/2010/main" val="2411720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500"/>
                                        <p:tgtEl>
                                          <p:spTgt spid="62"/>
                                        </p:tgtEl>
                                      </p:cBhvr>
                                    </p:animEffect>
                                  </p:childTnLst>
                                </p:cTn>
                              </p:par>
                            </p:childTnLst>
                          </p:cTn>
                        </p:par>
                        <p:par>
                          <p:cTn id="8" fill="hold">
                            <p:stCondLst>
                              <p:cond delay="500"/>
                            </p:stCondLst>
                            <p:childTnLst>
                              <p:par>
                                <p:cTn id="9" presetID="35"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2000"/>
                                        <p:tgtEl>
                                          <p:spTgt spid="5"/>
                                        </p:tgtEl>
                                      </p:cBhvr>
                                    </p:animEffect>
                                    <p:anim calcmode="lin" valueType="num">
                                      <p:cBhvr>
                                        <p:cTn id="12" dur="2000" fill="hold"/>
                                        <p:tgtEl>
                                          <p:spTgt spid="5"/>
                                        </p:tgtEl>
                                        <p:attrNameLst>
                                          <p:attrName>style.rotation</p:attrName>
                                        </p:attrNameLst>
                                      </p:cBhvr>
                                      <p:tavLst>
                                        <p:tav tm="0">
                                          <p:val>
                                            <p:fltVal val="720"/>
                                          </p:val>
                                        </p:tav>
                                        <p:tav tm="100000">
                                          <p:val>
                                            <p:fltVal val="0"/>
                                          </p:val>
                                        </p:tav>
                                      </p:tavLst>
                                    </p:anim>
                                    <p:anim calcmode="lin" valueType="num">
                                      <p:cBhvr>
                                        <p:cTn id="13" dur="2000" fill="hold"/>
                                        <p:tgtEl>
                                          <p:spTgt spid="5"/>
                                        </p:tgtEl>
                                        <p:attrNameLst>
                                          <p:attrName>ppt_h</p:attrName>
                                        </p:attrNameLst>
                                      </p:cBhvr>
                                      <p:tavLst>
                                        <p:tav tm="0">
                                          <p:val>
                                            <p:fltVal val="0"/>
                                          </p:val>
                                        </p:tav>
                                        <p:tav tm="100000">
                                          <p:val>
                                            <p:strVal val="#ppt_h"/>
                                          </p:val>
                                        </p:tav>
                                      </p:tavLst>
                                    </p:anim>
                                    <p:anim calcmode="lin" valueType="num">
                                      <p:cBhvr>
                                        <p:cTn id="14" dur="2000" fill="hold"/>
                                        <p:tgtEl>
                                          <p:spTgt spid="5"/>
                                        </p:tgtEl>
                                        <p:attrNameLst>
                                          <p:attrName>ppt_w</p:attrName>
                                        </p:attrNameLst>
                                      </p:cBhvr>
                                      <p:tavLst>
                                        <p:tav tm="0">
                                          <p:val>
                                            <p:fltVal val="0"/>
                                          </p:val>
                                        </p:tav>
                                        <p:tav tm="100000">
                                          <p:val>
                                            <p:strVal val="#ppt_w"/>
                                          </p:val>
                                        </p:tav>
                                      </p:tavLst>
                                    </p:anim>
                                  </p:childTnLst>
                                </p:cTn>
                              </p:par>
                              <p:par>
                                <p:cTn id="15" presetID="53" presetClass="entr" presetSubtype="16" fill="hold" grpId="0" nodeType="with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p:cTn id="17" dur="2000" fill="hold"/>
                                        <p:tgtEl>
                                          <p:spTgt spid="47"/>
                                        </p:tgtEl>
                                        <p:attrNameLst>
                                          <p:attrName>ppt_w</p:attrName>
                                        </p:attrNameLst>
                                      </p:cBhvr>
                                      <p:tavLst>
                                        <p:tav tm="0">
                                          <p:val>
                                            <p:fltVal val="0"/>
                                          </p:val>
                                        </p:tav>
                                        <p:tav tm="100000">
                                          <p:val>
                                            <p:strVal val="#ppt_w"/>
                                          </p:val>
                                        </p:tav>
                                      </p:tavLst>
                                    </p:anim>
                                    <p:anim calcmode="lin" valueType="num">
                                      <p:cBhvr>
                                        <p:cTn id="18" dur="2000" fill="hold"/>
                                        <p:tgtEl>
                                          <p:spTgt spid="47"/>
                                        </p:tgtEl>
                                        <p:attrNameLst>
                                          <p:attrName>ppt_h</p:attrName>
                                        </p:attrNameLst>
                                      </p:cBhvr>
                                      <p:tavLst>
                                        <p:tav tm="0">
                                          <p:val>
                                            <p:fltVal val="0"/>
                                          </p:val>
                                        </p:tav>
                                        <p:tav tm="100000">
                                          <p:val>
                                            <p:strVal val="#ppt_h"/>
                                          </p:val>
                                        </p:tav>
                                      </p:tavLst>
                                    </p:anim>
                                    <p:animEffect transition="in" filter="fade">
                                      <p:cBhvr>
                                        <p:cTn id="19" dur="2000"/>
                                        <p:tgtEl>
                                          <p:spTgt spid="47"/>
                                        </p:tgtEl>
                                      </p:cBhvr>
                                    </p:animEffect>
                                  </p:childTnLst>
                                </p:cTn>
                              </p:par>
                            </p:childTnLst>
                          </p:cTn>
                        </p:par>
                        <p:par>
                          <p:cTn id="20" fill="hold">
                            <p:stCondLst>
                              <p:cond delay="2500"/>
                            </p:stCondLst>
                            <p:childTnLst>
                              <p:par>
                                <p:cTn id="21" presetID="37" presetClass="entr" presetSubtype="0" fill="hold" grpId="0" nodeType="after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1000"/>
                                        <p:tgtEl>
                                          <p:spTgt spid="21"/>
                                        </p:tgtEl>
                                      </p:cBhvr>
                                    </p:animEffect>
                                    <p:anim calcmode="lin" valueType="num">
                                      <p:cBhvr>
                                        <p:cTn id="24" dur="1000" fill="hold"/>
                                        <p:tgtEl>
                                          <p:spTgt spid="21"/>
                                        </p:tgtEl>
                                        <p:attrNameLst>
                                          <p:attrName>ppt_x</p:attrName>
                                        </p:attrNameLst>
                                      </p:cBhvr>
                                      <p:tavLst>
                                        <p:tav tm="0">
                                          <p:val>
                                            <p:strVal val="#ppt_x"/>
                                          </p:val>
                                        </p:tav>
                                        <p:tav tm="100000">
                                          <p:val>
                                            <p:strVal val="#ppt_x"/>
                                          </p:val>
                                        </p:tav>
                                      </p:tavLst>
                                    </p:anim>
                                    <p:anim calcmode="lin" valueType="num">
                                      <p:cBhvr>
                                        <p:cTn id="25" dur="900" decel="100000" fill="hold"/>
                                        <p:tgtEl>
                                          <p:spTgt spid="21"/>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27" fill="hold">
                            <p:stCondLst>
                              <p:cond delay="3500"/>
                            </p:stCondLst>
                            <p:childTnLst>
                              <p:par>
                                <p:cTn id="28" presetID="22" presetClass="entr" presetSubtype="8" fill="hold" grpId="0" nodeType="afterEffect">
                                  <p:stCondLst>
                                    <p:cond delay="0"/>
                                  </p:stCondLst>
                                  <p:childTnLst>
                                    <p:set>
                                      <p:cBhvr>
                                        <p:cTn id="29" dur="1" fill="hold">
                                          <p:stCondLst>
                                            <p:cond delay="0"/>
                                          </p:stCondLst>
                                        </p:cTn>
                                        <p:tgtEl>
                                          <p:spTgt spid="42"/>
                                        </p:tgtEl>
                                        <p:attrNameLst>
                                          <p:attrName>style.visibility</p:attrName>
                                        </p:attrNameLst>
                                      </p:cBhvr>
                                      <p:to>
                                        <p:strVal val="visible"/>
                                      </p:to>
                                    </p:set>
                                    <p:animEffect transition="in" filter="wipe(left)">
                                      <p:cBhvr>
                                        <p:cTn id="30" dur="500"/>
                                        <p:tgtEl>
                                          <p:spTgt spid="42"/>
                                        </p:tgtEl>
                                      </p:cBhvr>
                                    </p:animEffect>
                                  </p:childTnLst>
                                </p:cTn>
                              </p:par>
                            </p:childTnLst>
                          </p:cTn>
                        </p:par>
                        <p:par>
                          <p:cTn id="31" fill="hold">
                            <p:stCondLst>
                              <p:cond delay="4000"/>
                            </p:stCondLst>
                            <p:childTnLst>
                              <p:par>
                                <p:cTn id="32" presetID="35" presetClass="entr" presetSubtype="0" fill="hold"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2000"/>
                                        <p:tgtEl>
                                          <p:spTgt spid="14"/>
                                        </p:tgtEl>
                                      </p:cBhvr>
                                    </p:animEffect>
                                    <p:anim calcmode="lin" valueType="num">
                                      <p:cBhvr>
                                        <p:cTn id="35" dur="2000" fill="hold"/>
                                        <p:tgtEl>
                                          <p:spTgt spid="14"/>
                                        </p:tgtEl>
                                        <p:attrNameLst>
                                          <p:attrName>style.rotation</p:attrName>
                                        </p:attrNameLst>
                                      </p:cBhvr>
                                      <p:tavLst>
                                        <p:tav tm="0">
                                          <p:val>
                                            <p:fltVal val="720"/>
                                          </p:val>
                                        </p:tav>
                                        <p:tav tm="100000">
                                          <p:val>
                                            <p:fltVal val="0"/>
                                          </p:val>
                                        </p:tav>
                                      </p:tavLst>
                                    </p:anim>
                                    <p:anim calcmode="lin" valueType="num">
                                      <p:cBhvr>
                                        <p:cTn id="36" dur="2000" fill="hold"/>
                                        <p:tgtEl>
                                          <p:spTgt spid="14"/>
                                        </p:tgtEl>
                                        <p:attrNameLst>
                                          <p:attrName>ppt_h</p:attrName>
                                        </p:attrNameLst>
                                      </p:cBhvr>
                                      <p:tavLst>
                                        <p:tav tm="0">
                                          <p:val>
                                            <p:fltVal val="0"/>
                                          </p:val>
                                        </p:tav>
                                        <p:tav tm="100000">
                                          <p:val>
                                            <p:strVal val="#ppt_h"/>
                                          </p:val>
                                        </p:tav>
                                      </p:tavLst>
                                    </p:anim>
                                    <p:anim calcmode="lin" valueType="num">
                                      <p:cBhvr>
                                        <p:cTn id="37" dur="2000" fill="hold"/>
                                        <p:tgtEl>
                                          <p:spTgt spid="14"/>
                                        </p:tgtEl>
                                        <p:attrNameLst>
                                          <p:attrName>ppt_w</p:attrName>
                                        </p:attrNameLst>
                                      </p:cBhvr>
                                      <p:tavLst>
                                        <p:tav tm="0">
                                          <p:val>
                                            <p:fltVal val="0"/>
                                          </p:val>
                                        </p:tav>
                                        <p:tav tm="100000">
                                          <p:val>
                                            <p:strVal val="#ppt_w"/>
                                          </p:val>
                                        </p:tav>
                                      </p:tavLst>
                                    </p:anim>
                                  </p:childTnLst>
                                </p:cTn>
                              </p:par>
                              <p:par>
                                <p:cTn id="38" presetID="53" presetClass="entr" presetSubtype="16" fill="hold" nodeType="withEffect">
                                  <p:stCondLst>
                                    <p:cond delay="0"/>
                                  </p:stCondLst>
                                  <p:childTnLst>
                                    <p:set>
                                      <p:cBhvr>
                                        <p:cTn id="39" dur="1" fill="hold">
                                          <p:stCondLst>
                                            <p:cond delay="0"/>
                                          </p:stCondLst>
                                        </p:cTn>
                                        <p:tgtEl>
                                          <p:spTgt spid="48"/>
                                        </p:tgtEl>
                                        <p:attrNameLst>
                                          <p:attrName>style.visibility</p:attrName>
                                        </p:attrNameLst>
                                      </p:cBhvr>
                                      <p:to>
                                        <p:strVal val="visible"/>
                                      </p:to>
                                    </p:set>
                                    <p:anim calcmode="lin" valueType="num">
                                      <p:cBhvr>
                                        <p:cTn id="40" dur="2000" fill="hold"/>
                                        <p:tgtEl>
                                          <p:spTgt spid="48"/>
                                        </p:tgtEl>
                                        <p:attrNameLst>
                                          <p:attrName>ppt_w</p:attrName>
                                        </p:attrNameLst>
                                      </p:cBhvr>
                                      <p:tavLst>
                                        <p:tav tm="0">
                                          <p:val>
                                            <p:fltVal val="0"/>
                                          </p:val>
                                        </p:tav>
                                        <p:tav tm="100000">
                                          <p:val>
                                            <p:strVal val="#ppt_w"/>
                                          </p:val>
                                        </p:tav>
                                      </p:tavLst>
                                    </p:anim>
                                    <p:anim calcmode="lin" valueType="num">
                                      <p:cBhvr>
                                        <p:cTn id="41" dur="2000" fill="hold"/>
                                        <p:tgtEl>
                                          <p:spTgt spid="48"/>
                                        </p:tgtEl>
                                        <p:attrNameLst>
                                          <p:attrName>ppt_h</p:attrName>
                                        </p:attrNameLst>
                                      </p:cBhvr>
                                      <p:tavLst>
                                        <p:tav tm="0">
                                          <p:val>
                                            <p:fltVal val="0"/>
                                          </p:val>
                                        </p:tav>
                                        <p:tav tm="100000">
                                          <p:val>
                                            <p:strVal val="#ppt_h"/>
                                          </p:val>
                                        </p:tav>
                                      </p:tavLst>
                                    </p:anim>
                                    <p:animEffect transition="in" filter="fade">
                                      <p:cBhvr>
                                        <p:cTn id="42" dur="2000"/>
                                        <p:tgtEl>
                                          <p:spTgt spid="48"/>
                                        </p:tgtEl>
                                      </p:cBhvr>
                                    </p:animEffect>
                                  </p:childTnLst>
                                </p:cTn>
                              </p:par>
                            </p:childTnLst>
                          </p:cTn>
                        </p:par>
                        <p:par>
                          <p:cTn id="43" fill="hold">
                            <p:stCondLst>
                              <p:cond delay="6000"/>
                            </p:stCondLst>
                            <p:childTnLst>
                              <p:par>
                                <p:cTn id="44" presetID="37" presetClass="entr" presetSubtype="0" fill="hold" grpId="0" nodeType="after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1000"/>
                                        <p:tgtEl>
                                          <p:spTgt spid="24"/>
                                        </p:tgtEl>
                                      </p:cBhvr>
                                    </p:animEffect>
                                    <p:anim calcmode="lin" valueType="num">
                                      <p:cBhvr>
                                        <p:cTn id="47" dur="1000" fill="hold"/>
                                        <p:tgtEl>
                                          <p:spTgt spid="24"/>
                                        </p:tgtEl>
                                        <p:attrNameLst>
                                          <p:attrName>ppt_x</p:attrName>
                                        </p:attrNameLst>
                                      </p:cBhvr>
                                      <p:tavLst>
                                        <p:tav tm="0">
                                          <p:val>
                                            <p:strVal val="#ppt_x"/>
                                          </p:val>
                                        </p:tav>
                                        <p:tav tm="100000">
                                          <p:val>
                                            <p:strVal val="#ppt_x"/>
                                          </p:val>
                                        </p:tav>
                                      </p:tavLst>
                                    </p:anim>
                                    <p:anim calcmode="lin" valueType="num">
                                      <p:cBhvr>
                                        <p:cTn id="48" dur="900" decel="100000" fill="hold"/>
                                        <p:tgtEl>
                                          <p:spTgt spid="24"/>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50" fill="hold">
                            <p:stCondLst>
                              <p:cond delay="7000"/>
                            </p:stCondLst>
                            <p:childTnLst>
                              <p:par>
                                <p:cTn id="51" presetID="22" presetClass="entr" presetSubtype="8" fill="hold" grpId="0" nodeType="afterEffect">
                                  <p:stCondLst>
                                    <p:cond delay="0"/>
                                  </p:stCondLst>
                                  <p:childTnLst>
                                    <p:set>
                                      <p:cBhvr>
                                        <p:cTn id="52" dur="1" fill="hold">
                                          <p:stCondLst>
                                            <p:cond delay="0"/>
                                          </p:stCondLst>
                                        </p:cTn>
                                        <p:tgtEl>
                                          <p:spTgt spid="43"/>
                                        </p:tgtEl>
                                        <p:attrNameLst>
                                          <p:attrName>style.visibility</p:attrName>
                                        </p:attrNameLst>
                                      </p:cBhvr>
                                      <p:to>
                                        <p:strVal val="visible"/>
                                      </p:to>
                                    </p:set>
                                    <p:animEffect transition="in" filter="wipe(left)">
                                      <p:cBhvr>
                                        <p:cTn id="53" dur="500"/>
                                        <p:tgtEl>
                                          <p:spTgt spid="43"/>
                                        </p:tgtEl>
                                      </p:cBhvr>
                                    </p:animEffect>
                                  </p:childTnLst>
                                </p:cTn>
                              </p:par>
                            </p:childTnLst>
                          </p:cTn>
                        </p:par>
                        <p:par>
                          <p:cTn id="54" fill="hold">
                            <p:stCondLst>
                              <p:cond delay="7500"/>
                            </p:stCondLst>
                            <p:childTnLst>
                              <p:par>
                                <p:cTn id="55" presetID="35" presetClass="entr" presetSubtype="0" fill="hold" nodeType="after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fade">
                                      <p:cBhvr>
                                        <p:cTn id="57" dur="2000"/>
                                        <p:tgtEl>
                                          <p:spTgt spid="8"/>
                                        </p:tgtEl>
                                      </p:cBhvr>
                                    </p:animEffect>
                                    <p:anim calcmode="lin" valueType="num">
                                      <p:cBhvr>
                                        <p:cTn id="58" dur="2000" fill="hold"/>
                                        <p:tgtEl>
                                          <p:spTgt spid="8"/>
                                        </p:tgtEl>
                                        <p:attrNameLst>
                                          <p:attrName>style.rotation</p:attrName>
                                        </p:attrNameLst>
                                      </p:cBhvr>
                                      <p:tavLst>
                                        <p:tav tm="0">
                                          <p:val>
                                            <p:fltVal val="720"/>
                                          </p:val>
                                        </p:tav>
                                        <p:tav tm="100000">
                                          <p:val>
                                            <p:fltVal val="0"/>
                                          </p:val>
                                        </p:tav>
                                      </p:tavLst>
                                    </p:anim>
                                    <p:anim calcmode="lin" valueType="num">
                                      <p:cBhvr>
                                        <p:cTn id="59" dur="2000" fill="hold"/>
                                        <p:tgtEl>
                                          <p:spTgt spid="8"/>
                                        </p:tgtEl>
                                        <p:attrNameLst>
                                          <p:attrName>ppt_h</p:attrName>
                                        </p:attrNameLst>
                                      </p:cBhvr>
                                      <p:tavLst>
                                        <p:tav tm="0">
                                          <p:val>
                                            <p:fltVal val="0"/>
                                          </p:val>
                                        </p:tav>
                                        <p:tav tm="100000">
                                          <p:val>
                                            <p:strVal val="#ppt_h"/>
                                          </p:val>
                                        </p:tav>
                                      </p:tavLst>
                                    </p:anim>
                                    <p:anim calcmode="lin" valueType="num">
                                      <p:cBhvr>
                                        <p:cTn id="60" dur="2000" fill="hold"/>
                                        <p:tgtEl>
                                          <p:spTgt spid="8"/>
                                        </p:tgtEl>
                                        <p:attrNameLst>
                                          <p:attrName>ppt_w</p:attrName>
                                        </p:attrNameLst>
                                      </p:cBhvr>
                                      <p:tavLst>
                                        <p:tav tm="0">
                                          <p:val>
                                            <p:fltVal val="0"/>
                                          </p:val>
                                        </p:tav>
                                        <p:tav tm="100000">
                                          <p:val>
                                            <p:strVal val="#ppt_w"/>
                                          </p:val>
                                        </p:tav>
                                      </p:tavLst>
                                    </p:anim>
                                  </p:childTnLst>
                                </p:cTn>
                              </p:par>
                              <p:par>
                                <p:cTn id="61" presetID="53" presetClass="entr" presetSubtype="16" fill="hold" nodeType="withEffect">
                                  <p:stCondLst>
                                    <p:cond delay="0"/>
                                  </p:stCondLst>
                                  <p:childTnLst>
                                    <p:set>
                                      <p:cBhvr>
                                        <p:cTn id="62" dur="1" fill="hold">
                                          <p:stCondLst>
                                            <p:cond delay="0"/>
                                          </p:stCondLst>
                                        </p:cTn>
                                        <p:tgtEl>
                                          <p:spTgt spid="57"/>
                                        </p:tgtEl>
                                        <p:attrNameLst>
                                          <p:attrName>style.visibility</p:attrName>
                                        </p:attrNameLst>
                                      </p:cBhvr>
                                      <p:to>
                                        <p:strVal val="visible"/>
                                      </p:to>
                                    </p:set>
                                    <p:anim calcmode="lin" valueType="num">
                                      <p:cBhvr>
                                        <p:cTn id="63" dur="2000" fill="hold"/>
                                        <p:tgtEl>
                                          <p:spTgt spid="57"/>
                                        </p:tgtEl>
                                        <p:attrNameLst>
                                          <p:attrName>ppt_w</p:attrName>
                                        </p:attrNameLst>
                                      </p:cBhvr>
                                      <p:tavLst>
                                        <p:tav tm="0">
                                          <p:val>
                                            <p:fltVal val="0"/>
                                          </p:val>
                                        </p:tav>
                                        <p:tav tm="100000">
                                          <p:val>
                                            <p:strVal val="#ppt_w"/>
                                          </p:val>
                                        </p:tav>
                                      </p:tavLst>
                                    </p:anim>
                                    <p:anim calcmode="lin" valueType="num">
                                      <p:cBhvr>
                                        <p:cTn id="64" dur="2000" fill="hold"/>
                                        <p:tgtEl>
                                          <p:spTgt spid="57"/>
                                        </p:tgtEl>
                                        <p:attrNameLst>
                                          <p:attrName>ppt_h</p:attrName>
                                        </p:attrNameLst>
                                      </p:cBhvr>
                                      <p:tavLst>
                                        <p:tav tm="0">
                                          <p:val>
                                            <p:fltVal val="0"/>
                                          </p:val>
                                        </p:tav>
                                        <p:tav tm="100000">
                                          <p:val>
                                            <p:strVal val="#ppt_h"/>
                                          </p:val>
                                        </p:tav>
                                      </p:tavLst>
                                    </p:anim>
                                    <p:animEffect transition="in" filter="fade">
                                      <p:cBhvr>
                                        <p:cTn id="65" dur="2000"/>
                                        <p:tgtEl>
                                          <p:spTgt spid="57"/>
                                        </p:tgtEl>
                                      </p:cBhvr>
                                    </p:animEffect>
                                  </p:childTnLst>
                                </p:cTn>
                              </p:par>
                            </p:childTnLst>
                          </p:cTn>
                        </p:par>
                        <p:par>
                          <p:cTn id="66" fill="hold">
                            <p:stCondLst>
                              <p:cond delay="9500"/>
                            </p:stCondLst>
                            <p:childTnLst>
                              <p:par>
                                <p:cTn id="67" presetID="37" presetClass="entr" presetSubtype="0" fill="hold" grpId="0" nodeType="after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fade">
                                      <p:cBhvr>
                                        <p:cTn id="69" dur="1000"/>
                                        <p:tgtEl>
                                          <p:spTgt spid="27"/>
                                        </p:tgtEl>
                                      </p:cBhvr>
                                    </p:animEffect>
                                    <p:anim calcmode="lin" valueType="num">
                                      <p:cBhvr>
                                        <p:cTn id="70" dur="1000" fill="hold"/>
                                        <p:tgtEl>
                                          <p:spTgt spid="27"/>
                                        </p:tgtEl>
                                        <p:attrNameLst>
                                          <p:attrName>ppt_x</p:attrName>
                                        </p:attrNameLst>
                                      </p:cBhvr>
                                      <p:tavLst>
                                        <p:tav tm="0">
                                          <p:val>
                                            <p:strVal val="#ppt_x"/>
                                          </p:val>
                                        </p:tav>
                                        <p:tav tm="100000">
                                          <p:val>
                                            <p:strVal val="#ppt_x"/>
                                          </p:val>
                                        </p:tav>
                                      </p:tavLst>
                                    </p:anim>
                                    <p:anim calcmode="lin" valueType="num">
                                      <p:cBhvr>
                                        <p:cTn id="71" dur="900" decel="100000" fill="hold"/>
                                        <p:tgtEl>
                                          <p:spTgt spid="27"/>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73" fill="hold">
                            <p:stCondLst>
                              <p:cond delay="10500"/>
                            </p:stCondLst>
                            <p:childTnLst>
                              <p:par>
                                <p:cTn id="74" presetID="22" presetClass="entr" presetSubtype="8" fill="hold" grpId="0" nodeType="afterEffect">
                                  <p:stCondLst>
                                    <p:cond delay="0"/>
                                  </p:stCondLst>
                                  <p:childTnLst>
                                    <p:set>
                                      <p:cBhvr>
                                        <p:cTn id="75" dur="1" fill="hold">
                                          <p:stCondLst>
                                            <p:cond delay="0"/>
                                          </p:stCondLst>
                                        </p:cTn>
                                        <p:tgtEl>
                                          <p:spTgt spid="44"/>
                                        </p:tgtEl>
                                        <p:attrNameLst>
                                          <p:attrName>style.visibility</p:attrName>
                                        </p:attrNameLst>
                                      </p:cBhvr>
                                      <p:to>
                                        <p:strVal val="visible"/>
                                      </p:to>
                                    </p:set>
                                    <p:animEffect transition="in" filter="wipe(left)">
                                      <p:cBhvr>
                                        <p:cTn id="76" dur="500"/>
                                        <p:tgtEl>
                                          <p:spTgt spid="44"/>
                                        </p:tgtEl>
                                      </p:cBhvr>
                                    </p:animEffect>
                                  </p:childTnLst>
                                </p:cTn>
                              </p:par>
                            </p:childTnLst>
                          </p:cTn>
                        </p:par>
                        <p:par>
                          <p:cTn id="77" fill="hold">
                            <p:stCondLst>
                              <p:cond delay="11000"/>
                            </p:stCondLst>
                            <p:childTnLst>
                              <p:par>
                                <p:cTn id="78" presetID="35" presetClass="entr" presetSubtype="0" fill="hold" nodeType="afterEffect">
                                  <p:stCondLst>
                                    <p:cond delay="0"/>
                                  </p:stCondLst>
                                  <p:childTnLst>
                                    <p:set>
                                      <p:cBhvr>
                                        <p:cTn id="79" dur="1" fill="hold">
                                          <p:stCondLst>
                                            <p:cond delay="0"/>
                                          </p:stCondLst>
                                        </p:cTn>
                                        <p:tgtEl>
                                          <p:spTgt spid="11"/>
                                        </p:tgtEl>
                                        <p:attrNameLst>
                                          <p:attrName>style.visibility</p:attrName>
                                        </p:attrNameLst>
                                      </p:cBhvr>
                                      <p:to>
                                        <p:strVal val="visible"/>
                                      </p:to>
                                    </p:set>
                                    <p:animEffect transition="in" filter="fade">
                                      <p:cBhvr>
                                        <p:cTn id="80" dur="2000"/>
                                        <p:tgtEl>
                                          <p:spTgt spid="11"/>
                                        </p:tgtEl>
                                      </p:cBhvr>
                                    </p:animEffect>
                                    <p:anim calcmode="lin" valueType="num">
                                      <p:cBhvr>
                                        <p:cTn id="81" dur="2000" fill="hold"/>
                                        <p:tgtEl>
                                          <p:spTgt spid="11"/>
                                        </p:tgtEl>
                                        <p:attrNameLst>
                                          <p:attrName>style.rotation</p:attrName>
                                        </p:attrNameLst>
                                      </p:cBhvr>
                                      <p:tavLst>
                                        <p:tav tm="0">
                                          <p:val>
                                            <p:fltVal val="720"/>
                                          </p:val>
                                        </p:tav>
                                        <p:tav tm="100000">
                                          <p:val>
                                            <p:fltVal val="0"/>
                                          </p:val>
                                        </p:tav>
                                      </p:tavLst>
                                    </p:anim>
                                    <p:anim calcmode="lin" valueType="num">
                                      <p:cBhvr>
                                        <p:cTn id="82" dur="2000" fill="hold"/>
                                        <p:tgtEl>
                                          <p:spTgt spid="11"/>
                                        </p:tgtEl>
                                        <p:attrNameLst>
                                          <p:attrName>ppt_h</p:attrName>
                                        </p:attrNameLst>
                                      </p:cBhvr>
                                      <p:tavLst>
                                        <p:tav tm="0">
                                          <p:val>
                                            <p:fltVal val="0"/>
                                          </p:val>
                                        </p:tav>
                                        <p:tav tm="100000">
                                          <p:val>
                                            <p:strVal val="#ppt_h"/>
                                          </p:val>
                                        </p:tav>
                                      </p:tavLst>
                                    </p:anim>
                                    <p:anim calcmode="lin" valueType="num">
                                      <p:cBhvr>
                                        <p:cTn id="83" dur="2000" fill="hold"/>
                                        <p:tgtEl>
                                          <p:spTgt spid="11"/>
                                        </p:tgtEl>
                                        <p:attrNameLst>
                                          <p:attrName>ppt_w</p:attrName>
                                        </p:attrNameLst>
                                      </p:cBhvr>
                                      <p:tavLst>
                                        <p:tav tm="0">
                                          <p:val>
                                            <p:fltVal val="0"/>
                                          </p:val>
                                        </p:tav>
                                        <p:tav tm="100000">
                                          <p:val>
                                            <p:strVal val="#ppt_w"/>
                                          </p:val>
                                        </p:tav>
                                      </p:tavLst>
                                    </p:anim>
                                  </p:childTnLst>
                                </p:cTn>
                              </p:par>
                              <p:par>
                                <p:cTn id="84" presetID="53" presetClass="entr" presetSubtype="16" fill="hold" grpId="0" nodeType="withEffect">
                                  <p:stCondLst>
                                    <p:cond delay="0"/>
                                  </p:stCondLst>
                                  <p:childTnLst>
                                    <p:set>
                                      <p:cBhvr>
                                        <p:cTn id="85" dur="1" fill="hold">
                                          <p:stCondLst>
                                            <p:cond delay="0"/>
                                          </p:stCondLst>
                                        </p:cTn>
                                        <p:tgtEl>
                                          <p:spTgt spid="46"/>
                                        </p:tgtEl>
                                        <p:attrNameLst>
                                          <p:attrName>style.visibility</p:attrName>
                                        </p:attrNameLst>
                                      </p:cBhvr>
                                      <p:to>
                                        <p:strVal val="visible"/>
                                      </p:to>
                                    </p:set>
                                    <p:anim calcmode="lin" valueType="num">
                                      <p:cBhvr>
                                        <p:cTn id="86" dur="2000" fill="hold"/>
                                        <p:tgtEl>
                                          <p:spTgt spid="46"/>
                                        </p:tgtEl>
                                        <p:attrNameLst>
                                          <p:attrName>ppt_w</p:attrName>
                                        </p:attrNameLst>
                                      </p:cBhvr>
                                      <p:tavLst>
                                        <p:tav tm="0">
                                          <p:val>
                                            <p:fltVal val="0"/>
                                          </p:val>
                                        </p:tav>
                                        <p:tav tm="100000">
                                          <p:val>
                                            <p:strVal val="#ppt_w"/>
                                          </p:val>
                                        </p:tav>
                                      </p:tavLst>
                                    </p:anim>
                                    <p:anim calcmode="lin" valueType="num">
                                      <p:cBhvr>
                                        <p:cTn id="87" dur="2000" fill="hold"/>
                                        <p:tgtEl>
                                          <p:spTgt spid="46"/>
                                        </p:tgtEl>
                                        <p:attrNameLst>
                                          <p:attrName>ppt_h</p:attrName>
                                        </p:attrNameLst>
                                      </p:cBhvr>
                                      <p:tavLst>
                                        <p:tav tm="0">
                                          <p:val>
                                            <p:fltVal val="0"/>
                                          </p:val>
                                        </p:tav>
                                        <p:tav tm="100000">
                                          <p:val>
                                            <p:strVal val="#ppt_h"/>
                                          </p:val>
                                        </p:tav>
                                      </p:tavLst>
                                    </p:anim>
                                    <p:animEffect transition="in" filter="fade">
                                      <p:cBhvr>
                                        <p:cTn id="88" dur="2000"/>
                                        <p:tgtEl>
                                          <p:spTgt spid="46"/>
                                        </p:tgtEl>
                                      </p:cBhvr>
                                    </p:animEffect>
                                  </p:childTnLst>
                                </p:cTn>
                              </p:par>
                            </p:childTnLst>
                          </p:cTn>
                        </p:par>
                        <p:par>
                          <p:cTn id="89" fill="hold">
                            <p:stCondLst>
                              <p:cond delay="13000"/>
                            </p:stCondLst>
                            <p:childTnLst>
                              <p:par>
                                <p:cTn id="90" presetID="37" presetClass="entr" presetSubtype="0" fill="hold" grpId="0" nodeType="after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fade">
                                      <p:cBhvr>
                                        <p:cTn id="92" dur="1000"/>
                                        <p:tgtEl>
                                          <p:spTgt spid="30"/>
                                        </p:tgtEl>
                                      </p:cBhvr>
                                    </p:animEffect>
                                    <p:anim calcmode="lin" valueType="num">
                                      <p:cBhvr>
                                        <p:cTn id="93" dur="1000" fill="hold"/>
                                        <p:tgtEl>
                                          <p:spTgt spid="30"/>
                                        </p:tgtEl>
                                        <p:attrNameLst>
                                          <p:attrName>ppt_x</p:attrName>
                                        </p:attrNameLst>
                                      </p:cBhvr>
                                      <p:tavLst>
                                        <p:tav tm="0">
                                          <p:val>
                                            <p:strVal val="#ppt_x"/>
                                          </p:val>
                                        </p:tav>
                                        <p:tav tm="100000">
                                          <p:val>
                                            <p:strVal val="#ppt_x"/>
                                          </p:val>
                                        </p:tav>
                                      </p:tavLst>
                                    </p:anim>
                                    <p:anim calcmode="lin" valueType="num">
                                      <p:cBhvr>
                                        <p:cTn id="94" dur="900" decel="100000" fill="hold"/>
                                        <p:tgtEl>
                                          <p:spTgt spid="30"/>
                                        </p:tgtEl>
                                        <p:attrNameLst>
                                          <p:attrName>ppt_y</p:attrName>
                                        </p:attrNameLst>
                                      </p:cBhvr>
                                      <p:tavLst>
                                        <p:tav tm="0">
                                          <p:val>
                                            <p:strVal val="#ppt_y+1"/>
                                          </p:val>
                                        </p:tav>
                                        <p:tav tm="100000">
                                          <p:val>
                                            <p:strVal val="#ppt_y-.03"/>
                                          </p:val>
                                        </p:tav>
                                      </p:tavLst>
                                    </p:anim>
                                    <p:anim calcmode="lin" valueType="num">
                                      <p:cBhvr>
                                        <p:cTn id="95"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96" fill="hold">
                            <p:stCondLst>
                              <p:cond delay="14000"/>
                            </p:stCondLst>
                            <p:childTnLst>
                              <p:par>
                                <p:cTn id="97" presetID="22" presetClass="entr" presetSubtype="8" fill="hold" grpId="0" nodeType="afterEffect">
                                  <p:stCondLst>
                                    <p:cond delay="0"/>
                                  </p:stCondLst>
                                  <p:childTnLst>
                                    <p:set>
                                      <p:cBhvr>
                                        <p:cTn id="98" dur="1" fill="hold">
                                          <p:stCondLst>
                                            <p:cond delay="0"/>
                                          </p:stCondLst>
                                        </p:cTn>
                                        <p:tgtEl>
                                          <p:spTgt spid="45"/>
                                        </p:tgtEl>
                                        <p:attrNameLst>
                                          <p:attrName>style.visibility</p:attrName>
                                        </p:attrNameLst>
                                      </p:cBhvr>
                                      <p:to>
                                        <p:strVal val="visible"/>
                                      </p:to>
                                    </p:set>
                                    <p:animEffect transition="in" filter="wipe(left)">
                                      <p:cBhvr>
                                        <p:cTn id="99"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4" grpId="0"/>
      <p:bldP spid="27" grpId="0"/>
      <p:bldP spid="30" grpId="0"/>
      <p:bldP spid="42" grpId="0"/>
      <p:bldP spid="43" grpId="0"/>
      <p:bldP spid="44" grpId="0"/>
      <p:bldP spid="45" grpId="0"/>
      <p:bldP spid="46" grpId="0" animBg="1"/>
      <p:bldP spid="4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2016-11-16T22:07:48Z</dcterms:modified>
</cp:coreProperties>
</file>