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4528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3425"/>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EF342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44546B"/>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8397B1"/>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rgbClr val="8397B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62768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62768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00917" y="1811510"/>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EF3425"/>
                </a:solidFill>
                <a:latin typeface="Lato"/>
              </a:rPr>
              <a:t>01</a:t>
            </a:r>
          </a:p>
        </p:txBody>
      </p:sp>
      <p:sp>
        <p:nvSpPr>
          <p:cNvPr id="24" name="Text Placeholder 3"/>
          <p:cNvSpPr txBox="1">
            <a:spLocks/>
          </p:cNvSpPr>
          <p:nvPr/>
        </p:nvSpPr>
        <p:spPr>
          <a:xfrm>
            <a:off x="913245" y="2898149"/>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8397B1"/>
                </a:solidFill>
                <a:latin typeface="Lato"/>
              </a:rPr>
              <a:t>02</a:t>
            </a:r>
          </a:p>
        </p:txBody>
      </p:sp>
      <p:sp>
        <p:nvSpPr>
          <p:cNvPr id="27" name="Text Placeholder 3"/>
          <p:cNvSpPr txBox="1">
            <a:spLocks/>
          </p:cNvSpPr>
          <p:nvPr/>
        </p:nvSpPr>
        <p:spPr>
          <a:xfrm>
            <a:off x="898692" y="3984787"/>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44546B"/>
                </a:solidFill>
                <a:latin typeface="Lato"/>
              </a:rPr>
              <a:t>03</a:t>
            </a:r>
          </a:p>
        </p:txBody>
      </p:sp>
      <p:sp>
        <p:nvSpPr>
          <p:cNvPr id="30" name="Text Placeholder 3"/>
          <p:cNvSpPr txBox="1">
            <a:spLocks/>
          </p:cNvSpPr>
          <p:nvPr/>
        </p:nvSpPr>
        <p:spPr>
          <a:xfrm>
            <a:off x="900917" y="5071426"/>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62768F"/>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241172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2016-11-16T22:07:48Z</dcterms:modified>
</cp:coreProperties>
</file>