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81"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1" d="100"/>
          <a:sy n="101" d="100"/>
        </p:scale>
        <p:origin x="144" y="14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11/16/2016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11/16/2016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11/16/2016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11/16/2016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11/16/2016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11/16/2016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Hexagon 1"/>
          <p:cNvSpPr/>
          <p:nvPr/>
        </p:nvSpPr>
        <p:spPr>
          <a:xfrm>
            <a:off x="6289347" y="385858"/>
            <a:ext cx="2571777" cy="2366035"/>
          </a:xfrm>
          <a:prstGeom prst="hexagon">
            <a:avLst/>
          </a:prstGeom>
          <a:solidFill>
            <a:srgbClr val="8397B1"/>
          </a:solidFill>
          <a:ln w="6350">
            <a:solidFill>
              <a:schemeClr val="bg1"/>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a:off x="4227250" y="1590952"/>
            <a:ext cx="2571777" cy="2366035"/>
          </a:xfrm>
          <a:prstGeom prst="hexagon">
            <a:avLst/>
          </a:prstGeom>
          <a:solidFill>
            <a:srgbClr val="EF3425"/>
          </a:solidFill>
          <a:ln w="6350">
            <a:solidFill>
              <a:schemeClr val="bg1"/>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a:off x="6275924" y="2814792"/>
            <a:ext cx="2571777" cy="2366035"/>
          </a:xfrm>
          <a:prstGeom prst="hexagon">
            <a:avLst/>
          </a:prstGeom>
          <a:solidFill>
            <a:srgbClr val="44546B"/>
          </a:solidFill>
          <a:ln w="6350">
            <a:solidFill>
              <a:schemeClr val="bg1"/>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a:off x="8325211" y="1611363"/>
            <a:ext cx="2571777" cy="2366035"/>
          </a:xfrm>
          <a:prstGeom prst="hexagon">
            <a:avLst/>
          </a:prstGeom>
          <a:solidFill>
            <a:srgbClr val="2C3749"/>
          </a:solidFill>
          <a:ln w="6350">
            <a:solidFill>
              <a:schemeClr val="bg1"/>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a:off x="8319707" y="4029411"/>
            <a:ext cx="2571777" cy="2366035"/>
          </a:xfrm>
          <a:prstGeom prst="hexagon">
            <a:avLst/>
          </a:prstGeom>
          <a:solidFill>
            <a:srgbClr val="62768F"/>
          </a:solidFill>
          <a:ln w="6350">
            <a:solidFill>
              <a:schemeClr val="bg1"/>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TextBox 67"/>
          <p:cNvSpPr txBox="1"/>
          <p:nvPr/>
        </p:nvSpPr>
        <p:spPr>
          <a:xfrm>
            <a:off x="538303" y="582651"/>
            <a:ext cx="2958025" cy="2400657"/>
          </a:xfrm>
          <a:prstGeom prst="rect">
            <a:avLst/>
          </a:prstGeom>
          <a:noFill/>
        </p:spPr>
        <p:txBody>
          <a:bodyPr wrap="square" rtlCol="0">
            <a:spAutoFit/>
          </a:bodyPr>
          <a:lstStyle/>
          <a:p>
            <a:r>
              <a:rPr lang="en-US" sz="4400" b="1" dirty="0">
                <a:solidFill>
                  <a:schemeClr val="bg1"/>
                </a:solidFill>
                <a:latin typeface="Candara" panose="020E0502030303020204" pitchFamily="34" charset="0"/>
              </a:rPr>
              <a:t>TITLE GOES HERE</a:t>
            </a:r>
          </a:p>
          <a:p>
            <a:r>
              <a:rPr lang="en-US" dirty="0">
                <a:solidFill>
                  <a:schemeClr val="bg1">
                    <a:lumMod val="85000"/>
                  </a:schemeClr>
                </a:solidFill>
                <a:latin typeface="Candara" panose="020E0502030303020204" pitchFamily="34" charset="0"/>
              </a:rPr>
              <a:t>Your Subtitle</a:t>
            </a:r>
          </a:p>
          <a:p>
            <a:endParaRPr lang="en-US" sz="4400" b="1" dirty="0">
              <a:latin typeface="Candara" panose="020E0502030303020204" pitchFamily="34" charset="0"/>
            </a:endParaRPr>
          </a:p>
        </p:txBody>
      </p:sp>
      <p:sp>
        <p:nvSpPr>
          <p:cNvPr id="69" name="TextBox 68"/>
          <p:cNvSpPr txBox="1"/>
          <p:nvPr/>
        </p:nvSpPr>
        <p:spPr>
          <a:xfrm>
            <a:off x="438917" y="3700877"/>
            <a:ext cx="3398792" cy="2031325"/>
          </a:xfrm>
          <a:prstGeom prst="rect">
            <a:avLst/>
          </a:prstGeom>
          <a:noFill/>
        </p:spPr>
        <p:txBody>
          <a:bodyPr wrap="square" rtlCol="0">
            <a:spAutoFit/>
          </a:bodyPr>
          <a:lstStyle/>
          <a:p>
            <a:r>
              <a:rPr lang="en-US" sz="1400" dirty="0">
                <a:solidFill>
                  <a:schemeClr val="bg1">
                    <a:lumMod val="85000"/>
                  </a:schemeClr>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a:t>
            </a:r>
          </a:p>
        </p:txBody>
      </p:sp>
      <p:cxnSp>
        <p:nvCxnSpPr>
          <p:cNvPr id="71" name="Straight Connector 70"/>
          <p:cNvCxnSpPr/>
          <p:nvPr/>
        </p:nvCxnSpPr>
        <p:spPr>
          <a:xfrm flipV="1">
            <a:off x="641181" y="2864939"/>
            <a:ext cx="1733539" cy="3680"/>
          </a:xfrm>
          <a:prstGeom prst="line">
            <a:avLst/>
          </a:prstGeom>
          <a:ln w="25400">
            <a:solidFill>
              <a:schemeClr val="bg1"/>
            </a:solidFill>
          </a:ln>
        </p:spPr>
        <p:style>
          <a:lnRef idx="1">
            <a:schemeClr val="accent1"/>
          </a:lnRef>
          <a:fillRef idx="0">
            <a:schemeClr val="accent1"/>
          </a:fillRef>
          <a:effectRef idx="0">
            <a:schemeClr val="accent1"/>
          </a:effectRef>
          <a:fontRef idx="minor">
            <a:schemeClr val="tx1"/>
          </a:fontRef>
        </p:style>
      </p:cxnSp>
      <p:grpSp>
        <p:nvGrpSpPr>
          <p:cNvPr id="7" name="Group 6"/>
          <p:cNvGrpSpPr/>
          <p:nvPr/>
        </p:nvGrpSpPr>
        <p:grpSpPr>
          <a:xfrm>
            <a:off x="4534833" y="1624541"/>
            <a:ext cx="1942603" cy="2079314"/>
            <a:chOff x="4534833" y="1624541"/>
            <a:chExt cx="1942603" cy="2079314"/>
          </a:xfrm>
        </p:grpSpPr>
        <p:sp>
          <p:nvSpPr>
            <p:cNvPr id="58" name="TextBox 57"/>
            <p:cNvSpPr txBox="1"/>
            <p:nvPr/>
          </p:nvSpPr>
          <p:spPr>
            <a:xfrm>
              <a:off x="4744358" y="1624541"/>
              <a:ext cx="1515788" cy="707886"/>
            </a:xfrm>
            <a:prstGeom prst="rect">
              <a:avLst/>
            </a:prstGeom>
            <a:noFill/>
          </p:spPr>
          <p:txBody>
            <a:bodyPr wrap="square" rtlCol="0" anchor="ctr" anchorCtr="1">
              <a:spAutoFit/>
            </a:bodyPr>
            <a:lstStyle/>
            <a:p>
              <a:pPr algn="ctr"/>
              <a:r>
                <a:rPr lang="en-US" sz="4000" dirty="0">
                  <a:solidFill>
                    <a:schemeClr val="bg1"/>
                  </a:solidFill>
                  <a:latin typeface="Lato"/>
                </a:rPr>
                <a:t>01</a:t>
              </a:r>
            </a:p>
          </p:txBody>
        </p:sp>
        <p:sp>
          <p:nvSpPr>
            <p:cNvPr id="75" name="Text Box 10"/>
            <p:cNvSpPr txBox="1">
              <a:spLocks noChangeArrowheads="1"/>
            </p:cNvSpPr>
            <p:nvPr/>
          </p:nvSpPr>
          <p:spPr bwMode="auto">
            <a:xfrm>
              <a:off x="4534833" y="2291161"/>
              <a:ext cx="1942603" cy="1412694"/>
            </a:xfrm>
            <a:prstGeom prst="rect">
              <a:avLst/>
            </a:prstGeom>
            <a:noFill/>
            <a:ln w="9525">
              <a:noFill/>
              <a:miter lim="800000"/>
              <a:headEnd/>
              <a:tailEnd/>
            </a:ln>
          </p:spPr>
          <p:txBody>
            <a:bodyPr wrap="square" lIns="60960" tIns="30480" rIns="60960" bIns="30480">
              <a:spAutoFit/>
            </a:bodyPr>
            <a:lstStyle/>
            <a:p>
              <a:pPr algn="ctr" defTabSz="1219170">
                <a:spcBef>
                  <a:spcPct val="20000"/>
                </a:spcBef>
                <a:defRPr/>
              </a:pPr>
              <a:r>
                <a:rPr lang="en-US" sz="1500" b="1" dirty="0">
                  <a:solidFill>
                    <a:schemeClr val="bg1"/>
                  </a:solidFill>
                  <a:latin typeface="Candara" panose="020E0502030303020204" pitchFamily="34" charset="0"/>
                </a:rPr>
                <a:t>Lorem Ipsum</a:t>
              </a:r>
            </a:p>
            <a:p>
              <a:pPr algn="ctr" defTabSz="1219170">
                <a:spcBef>
                  <a:spcPct val="20000"/>
                </a:spcBef>
                <a:defRPr/>
              </a:pPr>
              <a:r>
                <a:rPr lang="en-US" sz="1400" dirty="0">
                  <a:solidFill>
                    <a:schemeClr val="bg1"/>
                  </a:solidFill>
                  <a:latin typeface="Candara" panose="020E0502030303020204" pitchFamily="34" charset="0"/>
                </a:rPr>
                <a:t>Lorem ipsum dolor sit amet, consectetur adipiscing elit, sed do eiusmod tempor incididunt utdse</a:t>
              </a:r>
            </a:p>
          </p:txBody>
        </p:sp>
      </p:grpSp>
      <p:grpSp>
        <p:nvGrpSpPr>
          <p:cNvPr id="82" name="Group 81"/>
          <p:cNvGrpSpPr/>
          <p:nvPr/>
        </p:nvGrpSpPr>
        <p:grpSpPr>
          <a:xfrm>
            <a:off x="6603933" y="420928"/>
            <a:ext cx="1942603" cy="2079314"/>
            <a:chOff x="4534833" y="1624541"/>
            <a:chExt cx="1942603" cy="2079314"/>
          </a:xfrm>
        </p:grpSpPr>
        <p:sp>
          <p:nvSpPr>
            <p:cNvPr id="83" name="TextBox 82"/>
            <p:cNvSpPr txBox="1"/>
            <p:nvPr/>
          </p:nvSpPr>
          <p:spPr>
            <a:xfrm>
              <a:off x="4744358" y="1624541"/>
              <a:ext cx="1515788" cy="707886"/>
            </a:xfrm>
            <a:prstGeom prst="rect">
              <a:avLst/>
            </a:prstGeom>
            <a:noFill/>
          </p:spPr>
          <p:txBody>
            <a:bodyPr wrap="square" rtlCol="0" anchor="ctr" anchorCtr="1">
              <a:spAutoFit/>
            </a:bodyPr>
            <a:lstStyle/>
            <a:p>
              <a:pPr algn="ctr"/>
              <a:r>
                <a:rPr lang="en-US" sz="4000" dirty="0">
                  <a:solidFill>
                    <a:schemeClr val="bg1"/>
                  </a:solidFill>
                  <a:latin typeface="Lato"/>
                </a:rPr>
                <a:t>02</a:t>
              </a:r>
            </a:p>
          </p:txBody>
        </p:sp>
        <p:sp>
          <p:nvSpPr>
            <p:cNvPr id="84" name="Text Box 10"/>
            <p:cNvSpPr txBox="1">
              <a:spLocks noChangeArrowheads="1"/>
            </p:cNvSpPr>
            <p:nvPr/>
          </p:nvSpPr>
          <p:spPr bwMode="auto">
            <a:xfrm>
              <a:off x="4534833" y="2291161"/>
              <a:ext cx="1942603" cy="1412694"/>
            </a:xfrm>
            <a:prstGeom prst="rect">
              <a:avLst/>
            </a:prstGeom>
            <a:noFill/>
            <a:ln w="9525">
              <a:noFill/>
              <a:miter lim="800000"/>
              <a:headEnd/>
              <a:tailEnd/>
            </a:ln>
          </p:spPr>
          <p:txBody>
            <a:bodyPr wrap="square" lIns="60960" tIns="30480" rIns="60960" bIns="30480">
              <a:spAutoFit/>
            </a:bodyPr>
            <a:lstStyle/>
            <a:p>
              <a:pPr algn="ctr" defTabSz="1219170">
                <a:spcBef>
                  <a:spcPct val="20000"/>
                </a:spcBef>
                <a:defRPr/>
              </a:pPr>
              <a:r>
                <a:rPr lang="en-US" sz="1500" b="1" dirty="0">
                  <a:solidFill>
                    <a:schemeClr val="bg1"/>
                  </a:solidFill>
                  <a:latin typeface="Candara" panose="020E0502030303020204" pitchFamily="34" charset="0"/>
                </a:rPr>
                <a:t>Lorem Ipsum</a:t>
              </a:r>
            </a:p>
            <a:p>
              <a:pPr algn="ctr" defTabSz="1219170">
                <a:spcBef>
                  <a:spcPct val="20000"/>
                </a:spcBef>
                <a:defRPr/>
              </a:pPr>
              <a:r>
                <a:rPr lang="en-US" sz="1400" dirty="0">
                  <a:solidFill>
                    <a:schemeClr val="bg1"/>
                  </a:solidFill>
                  <a:latin typeface="Candara" panose="020E0502030303020204" pitchFamily="34" charset="0"/>
                </a:rPr>
                <a:t>Lorem ipsum dolor sit amet, consectetur adipiscing elit, sed do eiusmod tempor incididunt utdse</a:t>
              </a:r>
            </a:p>
          </p:txBody>
        </p:sp>
      </p:grpSp>
      <p:grpSp>
        <p:nvGrpSpPr>
          <p:cNvPr id="85" name="Group 84"/>
          <p:cNvGrpSpPr/>
          <p:nvPr/>
        </p:nvGrpSpPr>
        <p:grpSpPr>
          <a:xfrm>
            <a:off x="6586629" y="2845569"/>
            <a:ext cx="1942603" cy="2079314"/>
            <a:chOff x="4534833" y="1624541"/>
            <a:chExt cx="1942603" cy="2079314"/>
          </a:xfrm>
        </p:grpSpPr>
        <p:sp>
          <p:nvSpPr>
            <p:cNvPr id="86" name="TextBox 85"/>
            <p:cNvSpPr txBox="1"/>
            <p:nvPr/>
          </p:nvSpPr>
          <p:spPr>
            <a:xfrm>
              <a:off x="4744358" y="1624541"/>
              <a:ext cx="1515788" cy="707886"/>
            </a:xfrm>
            <a:prstGeom prst="rect">
              <a:avLst/>
            </a:prstGeom>
            <a:noFill/>
          </p:spPr>
          <p:txBody>
            <a:bodyPr wrap="square" rtlCol="0" anchor="ctr" anchorCtr="1">
              <a:spAutoFit/>
            </a:bodyPr>
            <a:lstStyle/>
            <a:p>
              <a:pPr algn="ctr"/>
              <a:r>
                <a:rPr lang="en-US" sz="4000" dirty="0">
                  <a:solidFill>
                    <a:schemeClr val="bg1"/>
                  </a:solidFill>
                  <a:latin typeface="Lato"/>
                </a:rPr>
                <a:t>03</a:t>
              </a:r>
            </a:p>
          </p:txBody>
        </p:sp>
        <p:sp>
          <p:nvSpPr>
            <p:cNvPr id="87" name="Text Box 10"/>
            <p:cNvSpPr txBox="1">
              <a:spLocks noChangeArrowheads="1"/>
            </p:cNvSpPr>
            <p:nvPr/>
          </p:nvSpPr>
          <p:spPr bwMode="auto">
            <a:xfrm>
              <a:off x="4534833" y="2291161"/>
              <a:ext cx="1942603" cy="1412694"/>
            </a:xfrm>
            <a:prstGeom prst="rect">
              <a:avLst/>
            </a:prstGeom>
            <a:noFill/>
            <a:ln w="9525">
              <a:noFill/>
              <a:miter lim="800000"/>
              <a:headEnd/>
              <a:tailEnd/>
            </a:ln>
          </p:spPr>
          <p:txBody>
            <a:bodyPr wrap="square" lIns="60960" tIns="30480" rIns="60960" bIns="30480">
              <a:spAutoFit/>
            </a:bodyPr>
            <a:lstStyle/>
            <a:p>
              <a:pPr algn="ctr" defTabSz="1219170">
                <a:spcBef>
                  <a:spcPct val="20000"/>
                </a:spcBef>
                <a:defRPr/>
              </a:pPr>
              <a:r>
                <a:rPr lang="en-US" sz="1500" b="1" dirty="0">
                  <a:solidFill>
                    <a:schemeClr val="bg1"/>
                  </a:solidFill>
                  <a:latin typeface="Candara" panose="020E0502030303020204" pitchFamily="34" charset="0"/>
                </a:rPr>
                <a:t>Lorem Ipsum</a:t>
              </a:r>
            </a:p>
            <a:p>
              <a:pPr algn="ctr" defTabSz="1219170">
                <a:spcBef>
                  <a:spcPct val="20000"/>
                </a:spcBef>
                <a:defRPr/>
              </a:pPr>
              <a:r>
                <a:rPr lang="en-US" sz="1400" dirty="0">
                  <a:solidFill>
                    <a:schemeClr val="bg1"/>
                  </a:solidFill>
                  <a:latin typeface="Candara" panose="020E0502030303020204" pitchFamily="34" charset="0"/>
                </a:rPr>
                <a:t>Lorem ipsum dolor sit amet, consectetur adipiscing elit, sed do eiusmod tempor incididunt utdse</a:t>
              </a:r>
            </a:p>
          </p:txBody>
        </p:sp>
      </p:grpSp>
      <p:grpSp>
        <p:nvGrpSpPr>
          <p:cNvPr id="88" name="Group 87"/>
          <p:cNvGrpSpPr/>
          <p:nvPr/>
        </p:nvGrpSpPr>
        <p:grpSpPr>
          <a:xfrm>
            <a:off x="8661569" y="1688281"/>
            <a:ext cx="1942603" cy="2079314"/>
            <a:chOff x="4534833" y="1624541"/>
            <a:chExt cx="1942603" cy="2079314"/>
          </a:xfrm>
        </p:grpSpPr>
        <p:sp>
          <p:nvSpPr>
            <p:cNvPr id="89" name="TextBox 88"/>
            <p:cNvSpPr txBox="1"/>
            <p:nvPr/>
          </p:nvSpPr>
          <p:spPr>
            <a:xfrm>
              <a:off x="4744358" y="1624541"/>
              <a:ext cx="1515788" cy="707886"/>
            </a:xfrm>
            <a:prstGeom prst="rect">
              <a:avLst/>
            </a:prstGeom>
            <a:noFill/>
          </p:spPr>
          <p:txBody>
            <a:bodyPr wrap="square" rtlCol="0" anchor="ctr" anchorCtr="1">
              <a:spAutoFit/>
            </a:bodyPr>
            <a:lstStyle/>
            <a:p>
              <a:pPr algn="ctr"/>
              <a:r>
                <a:rPr lang="en-US" sz="4000" dirty="0">
                  <a:solidFill>
                    <a:schemeClr val="bg1"/>
                  </a:solidFill>
                  <a:latin typeface="Lato"/>
                </a:rPr>
                <a:t>04</a:t>
              </a:r>
            </a:p>
          </p:txBody>
        </p:sp>
        <p:sp>
          <p:nvSpPr>
            <p:cNvPr id="90" name="Text Box 10"/>
            <p:cNvSpPr txBox="1">
              <a:spLocks noChangeArrowheads="1"/>
            </p:cNvSpPr>
            <p:nvPr/>
          </p:nvSpPr>
          <p:spPr bwMode="auto">
            <a:xfrm>
              <a:off x="4534833" y="2291161"/>
              <a:ext cx="1942603" cy="1412694"/>
            </a:xfrm>
            <a:prstGeom prst="rect">
              <a:avLst/>
            </a:prstGeom>
            <a:noFill/>
            <a:ln w="9525">
              <a:noFill/>
              <a:miter lim="800000"/>
              <a:headEnd/>
              <a:tailEnd/>
            </a:ln>
          </p:spPr>
          <p:txBody>
            <a:bodyPr wrap="square" lIns="60960" tIns="30480" rIns="60960" bIns="30480">
              <a:spAutoFit/>
            </a:bodyPr>
            <a:lstStyle/>
            <a:p>
              <a:pPr algn="ctr" defTabSz="1219170">
                <a:spcBef>
                  <a:spcPct val="20000"/>
                </a:spcBef>
                <a:defRPr/>
              </a:pPr>
              <a:r>
                <a:rPr lang="en-US" sz="1500" b="1" dirty="0">
                  <a:solidFill>
                    <a:schemeClr val="bg1"/>
                  </a:solidFill>
                  <a:latin typeface="Candara" panose="020E0502030303020204" pitchFamily="34" charset="0"/>
                </a:rPr>
                <a:t>Lorem Ipsum</a:t>
              </a:r>
            </a:p>
            <a:p>
              <a:pPr algn="ctr" defTabSz="1219170">
                <a:spcBef>
                  <a:spcPct val="20000"/>
                </a:spcBef>
                <a:defRPr/>
              </a:pPr>
              <a:r>
                <a:rPr lang="en-US" sz="1400" dirty="0">
                  <a:solidFill>
                    <a:schemeClr val="bg1"/>
                  </a:solidFill>
                  <a:latin typeface="Candara" panose="020E0502030303020204" pitchFamily="34" charset="0"/>
                </a:rPr>
                <a:t>Lorem ipsum dolor sit amet, consectetur adipiscing elit, sed do eiusmod tempor incididunt utdse</a:t>
              </a:r>
            </a:p>
          </p:txBody>
        </p:sp>
      </p:grpSp>
      <p:grpSp>
        <p:nvGrpSpPr>
          <p:cNvPr id="91" name="Group 90"/>
          <p:cNvGrpSpPr/>
          <p:nvPr/>
        </p:nvGrpSpPr>
        <p:grpSpPr>
          <a:xfrm>
            <a:off x="8630412" y="4054316"/>
            <a:ext cx="1942603" cy="2079314"/>
            <a:chOff x="4534833" y="1624541"/>
            <a:chExt cx="1942603" cy="2079314"/>
          </a:xfrm>
        </p:grpSpPr>
        <p:sp>
          <p:nvSpPr>
            <p:cNvPr id="92" name="TextBox 91"/>
            <p:cNvSpPr txBox="1"/>
            <p:nvPr/>
          </p:nvSpPr>
          <p:spPr>
            <a:xfrm>
              <a:off x="4744358" y="1624541"/>
              <a:ext cx="1515788" cy="707886"/>
            </a:xfrm>
            <a:prstGeom prst="rect">
              <a:avLst/>
            </a:prstGeom>
            <a:noFill/>
          </p:spPr>
          <p:txBody>
            <a:bodyPr wrap="square" rtlCol="0" anchor="ctr" anchorCtr="1">
              <a:spAutoFit/>
            </a:bodyPr>
            <a:lstStyle/>
            <a:p>
              <a:pPr algn="ctr"/>
              <a:r>
                <a:rPr lang="en-US" sz="4000" dirty="0">
                  <a:solidFill>
                    <a:schemeClr val="bg1"/>
                  </a:solidFill>
                  <a:latin typeface="Lato"/>
                </a:rPr>
                <a:t>05</a:t>
              </a:r>
            </a:p>
          </p:txBody>
        </p:sp>
        <p:sp>
          <p:nvSpPr>
            <p:cNvPr id="93" name="Text Box 10"/>
            <p:cNvSpPr txBox="1">
              <a:spLocks noChangeArrowheads="1"/>
            </p:cNvSpPr>
            <p:nvPr/>
          </p:nvSpPr>
          <p:spPr bwMode="auto">
            <a:xfrm>
              <a:off x="4534833" y="2291161"/>
              <a:ext cx="1942603" cy="1412694"/>
            </a:xfrm>
            <a:prstGeom prst="rect">
              <a:avLst/>
            </a:prstGeom>
            <a:noFill/>
            <a:ln w="9525">
              <a:noFill/>
              <a:miter lim="800000"/>
              <a:headEnd/>
              <a:tailEnd/>
            </a:ln>
          </p:spPr>
          <p:txBody>
            <a:bodyPr wrap="square" lIns="60960" tIns="30480" rIns="60960" bIns="30480">
              <a:spAutoFit/>
            </a:bodyPr>
            <a:lstStyle/>
            <a:p>
              <a:pPr algn="ctr" defTabSz="1219170">
                <a:spcBef>
                  <a:spcPct val="20000"/>
                </a:spcBef>
                <a:defRPr/>
              </a:pPr>
              <a:r>
                <a:rPr lang="en-US" sz="1500" b="1" dirty="0">
                  <a:solidFill>
                    <a:schemeClr val="bg1"/>
                  </a:solidFill>
                  <a:latin typeface="Candara" panose="020E0502030303020204" pitchFamily="34" charset="0"/>
                </a:rPr>
                <a:t>Lorem Ipsum</a:t>
              </a:r>
            </a:p>
            <a:p>
              <a:pPr algn="ctr" defTabSz="1219170">
                <a:spcBef>
                  <a:spcPct val="20000"/>
                </a:spcBef>
                <a:defRPr/>
              </a:pPr>
              <a:r>
                <a:rPr lang="en-US" sz="1400" dirty="0">
                  <a:solidFill>
                    <a:schemeClr val="bg1"/>
                  </a:solidFill>
                  <a:latin typeface="Candara" panose="020E0502030303020204" pitchFamily="34" charset="0"/>
                </a:rPr>
                <a:t>Lorem ipsum dolor sit amet, consectetur adipiscing elit, sed do eiusmod tempor incididunt utdse</a:t>
              </a:r>
            </a:p>
          </p:txBody>
        </p:sp>
      </p:grpSp>
    </p:spTree>
    <p:extLst>
      <p:ext uri="{BB962C8B-B14F-4D97-AF65-F5344CB8AC3E}">
        <p14:creationId xmlns:p14="http://schemas.microsoft.com/office/powerpoint/2010/main" val="27610452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68"/>
                                        </p:tgtEl>
                                        <p:attrNameLst>
                                          <p:attrName>style.visibility</p:attrName>
                                        </p:attrNameLst>
                                      </p:cBhvr>
                                      <p:to>
                                        <p:strVal val="visible"/>
                                      </p:to>
                                    </p:set>
                                    <p:animEffect transition="in" filter="wipe(left)">
                                      <p:cBhvr>
                                        <p:cTn id="7" dur="750"/>
                                        <p:tgtEl>
                                          <p:spTgt spid="68"/>
                                        </p:tgtEl>
                                      </p:cBhvr>
                                    </p:animEffect>
                                  </p:childTnLst>
                                </p:cTn>
                              </p:par>
                            </p:childTnLst>
                          </p:cTn>
                        </p:par>
                        <p:par>
                          <p:cTn id="8" fill="hold">
                            <p:stCondLst>
                              <p:cond delay="750"/>
                            </p:stCondLst>
                            <p:childTnLst>
                              <p:par>
                                <p:cTn id="9" presetID="37" presetClass="entr" presetSubtype="0" fill="hold" nodeType="afterEffect">
                                  <p:stCondLst>
                                    <p:cond delay="0"/>
                                  </p:stCondLst>
                                  <p:childTnLst>
                                    <p:set>
                                      <p:cBhvr>
                                        <p:cTn id="10" dur="1" fill="hold">
                                          <p:stCondLst>
                                            <p:cond delay="0"/>
                                          </p:stCondLst>
                                        </p:cTn>
                                        <p:tgtEl>
                                          <p:spTgt spid="71"/>
                                        </p:tgtEl>
                                        <p:attrNameLst>
                                          <p:attrName>style.visibility</p:attrName>
                                        </p:attrNameLst>
                                      </p:cBhvr>
                                      <p:to>
                                        <p:strVal val="visible"/>
                                      </p:to>
                                    </p:set>
                                    <p:animEffect transition="in" filter="fade">
                                      <p:cBhvr>
                                        <p:cTn id="11" dur="1000"/>
                                        <p:tgtEl>
                                          <p:spTgt spid="71"/>
                                        </p:tgtEl>
                                      </p:cBhvr>
                                    </p:animEffect>
                                    <p:anim calcmode="lin" valueType="num">
                                      <p:cBhvr>
                                        <p:cTn id="12" dur="1000" fill="hold"/>
                                        <p:tgtEl>
                                          <p:spTgt spid="71"/>
                                        </p:tgtEl>
                                        <p:attrNameLst>
                                          <p:attrName>ppt_x</p:attrName>
                                        </p:attrNameLst>
                                      </p:cBhvr>
                                      <p:tavLst>
                                        <p:tav tm="0">
                                          <p:val>
                                            <p:strVal val="#ppt_x"/>
                                          </p:val>
                                        </p:tav>
                                        <p:tav tm="100000">
                                          <p:val>
                                            <p:strVal val="#ppt_x"/>
                                          </p:val>
                                        </p:tav>
                                      </p:tavLst>
                                    </p:anim>
                                    <p:anim calcmode="lin" valueType="num">
                                      <p:cBhvr>
                                        <p:cTn id="13" dur="900" decel="100000" fill="hold"/>
                                        <p:tgtEl>
                                          <p:spTgt spid="71"/>
                                        </p:tgtEl>
                                        <p:attrNameLst>
                                          <p:attrName>ppt_y</p:attrName>
                                        </p:attrNameLst>
                                      </p:cBhvr>
                                      <p:tavLst>
                                        <p:tav tm="0">
                                          <p:val>
                                            <p:strVal val="#ppt_y+1"/>
                                          </p:val>
                                        </p:tav>
                                        <p:tav tm="100000">
                                          <p:val>
                                            <p:strVal val="#ppt_y-.03"/>
                                          </p:val>
                                        </p:tav>
                                      </p:tavLst>
                                    </p:anim>
                                    <p:anim calcmode="lin" valueType="num">
                                      <p:cBhvr>
                                        <p:cTn id="14" dur="100" accel="100000" fill="hold">
                                          <p:stCondLst>
                                            <p:cond delay="900"/>
                                          </p:stCondLst>
                                        </p:cTn>
                                        <p:tgtEl>
                                          <p:spTgt spid="71"/>
                                        </p:tgtEl>
                                        <p:attrNameLst>
                                          <p:attrName>ppt_y</p:attrName>
                                        </p:attrNameLst>
                                      </p:cBhvr>
                                      <p:tavLst>
                                        <p:tav tm="0">
                                          <p:val>
                                            <p:strVal val="#ppt_y-.03"/>
                                          </p:val>
                                        </p:tav>
                                        <p:tav tm="100000">
                                          <p:val>
                                            <p:strVal val="#ppt_y"/>
                                          </p:val>
                                        </p:tav>
                                      </p:tavLst>
                                    </p:anim>
                                  </p:childTnLst>
                                </p:cTn>
                              </p:par>
                            </p:childTnLst>
                          </p:cTn>
                        </p:par>
                        <p:par>
                          <p:cTn id="15" fill="hold">
                            <p:stCondLst>
                              <p:cond delay="1750"/>
                            </p:stCondLst>
                            <p:childTnLst>
                              <p:par>
                                <p:cTn id="16" presetID="22" presetClass="entr" presetSubtype="8" fill="hold" grpId="0" nodeType="afterEffect">
                                  <p:stCondLst>
                                    <p:cond delay="0"/>
                                  </p:stCondLst>
                                  <p:childTnLst>
                                    <p:set>
                                      <p:cBhvr>
                                        <p:cTn id="17" dur="1" fill="hold">
                                          <p:stCondLst>
                                            <p:cond delay="0"/>
                                          </p:stCondLst>
                                        </p:cTn>
                                        <p:tgtEl>
                                          <p:spTgt spid="69"/>
                                        </p:tgtEl>
                                        <p:attrNameLst>
                                          <p:attrName>style.visibility</p:attrName>
                                        </p:attrNameLst>
                                      </p:cBhvr>
                                      <p:to>
                                        <p:strVal val="visible"/>
                                      </p:to>
                                    </p:set>
                                    <p:animEffect transition="in" filter="wipe(left)">
                                      <p:cBhvr>
                                        <p:cTn id="18" dur="500"/>
                                        <p:tgtEl>
                                          <p:spTgt spid="69"/>
                                        </p:tgtEl>
                                      </p:cBhvr>
                                    </p:animEffect>
                                  </p:childTnLst>
                                </p:cTn>
                              </p:par>
                            </p:childTnLst>
                          </p:cTn>
                        </p:par>
                        <p:par>
                          <p:cTn id="19" fill="hold">
                            <p:stCondLst>
                              <p:cond delay="2250"/>
                            </p:stCondLst>
                            <p:childTnLst>
                              <p:par>
                                <p:cTn id="20" presetID="2" presetClass="entr" presetSubtype="2" fill="hold" grpId="0" nodeType="afterEffect">
                                  <p:stCondLst>
                                    <p:cond delay="0"/>
                                  </p:stCondLst>
                                  <p:childTnLst>
                                    <p:set>
                                      <p:cBhvr>
                                        <p:cTn id="21" dur="1" fill="hold">
                                          <p:stCondLst>
                                            <p:cond delay="0"/>
                                          </p:stCondLst>
                                        </p:cTn>
                                        <p:tgtEl>
                                          <p:spTgt spid="57"/>
                                        </p:tgtEl>
                                        <p:attrNameLst>
                                          <p:attrName>style.visibility</p:attrName>
                                        </p:attrNameLst>
                                      </p:cBhvr>
                                      <p:to>
                                        <p:strVal val="visible"/>
                                      </p:to>
                                    </p:set>
                                    <p:anim calcmode="lin" valueType="num">
                                      <p:cBhvr additive="base">
                                        <p:cTn id="22" dur="500" fill="hold"/>
                                        <p:tgtEl>
                                          <p:spTgt spid="57"/>
                                        </p:tgtEl>
                                        <p:attrNameLst>
                                          <p:attrName>ppt_x</p:attrName>
                                        </p:attrNameLst>
                                      </p:cBhvr>
                                      <p:tavLst>
                                        <p:tav tm="0">
                                          <p:val>
                                            <p:strVal val="1+#ppt_w/2"/>
                                          </p:val>
                                        </p:tav>
                                        <p:tav tm="100000">
                                          <p:val>
                                            <p:strVal val="#ppt_x"/>
                                          </p:val>
                                        </p:tav>
                                      </p:tavLst>
                                    </p:anim>
                                    <p:anim calcmode="lin" valueType="num">
                                      <p:cBhvr additive="base">
                                        <p:cTn id="23" dur="500" fill="hold"/>
                                        <p:tgtEl>
                                          <p:spTgt spid="57"/>
                                        </p:tgtEl>
                                        <p:attrNameLst>
                                          <p:attrName>ppt_y</p:attrName>
                                        </p:attrNameLst>
                                      </p:cBhvr>
                                      <p:tavLst>
                                        <p:tav tm="0">
                                          <p:val>
                                            <p:strVal val="#ppt_y"/>
                                          </p:val>
                                        </p:tav>
                                        <p:tav tm="100000">
                                          <p:val>
                                            <p:strVal val="#ppt_y"/>
                                          </p:val>
                                        </p:tav>
                                      </p:tavLst>
                                    </p:anim>
                                  </p:childTnLst>
                                </p:cTn>
                              </p:par>
                            </p:childTnLst>
                          </p:cTn>
                        </p:par>
                        <p:par>
                          <p:cTn id="24" fill="hold">
                            <p:stCondLst>
                              <p:cond delay="2750"/>
                            </p:stCondLst>
                            <p:childTnLst>
                              <p:par>
                                <p:cTn id="25" presetID="2" presetClass="entr" presetSubtype="4" fill="hold" nodeType="afterEffect">
                                  <p:stCondLst>
                                    <p:cond delay="0"/>
                                  </p:stCondLst>
                                  <p:childTnLst>
                                    <p:set>
                                      <p:cBhvr>
                                        <p:cTn id="26" dur="1" fill="hold">
                                          <p:stCondLst>
                                            <p:cond delay="0"/>
                                          </p:stCondLst>
                                        </p:cTn>
                                        <p:tgtEl>
                                          <p:spTgt spid="7"/>
                                        </p:tgtEl>
                                        <p:attrNameLst>
                                          <p:attrName>style.visibility</p:attrName>
                                        </p:attrNameLst>
                                      </p:cBhvr>
                                      <p:to>
                                        <p:strVal val="visible"/>
                                      </p:to>
                                    </p:set>
                                    <p:anim calcmode="lin" valueType="num">
                                      <p:cBhvr additive="base">
                                        <p:cTn id="27" dur="500" fill="hold"/>
                                        <p:tgtEl>
                                          <p:spTgt spid="7"/>
                                        </p:tgtEl>
                                        <p:attrNameLst>
                                          <p:attrName>ppt_x</p:attrName>
                                        </p:attrNameLst>
                                      </p:cBhvr>
                                      <p:tavLst>
                                        <p:tav tm="0">
                                          <p:val>
                                            <p:strVal val="#ppt_x"/>
                                          </p:val>
                                        </p:tav>
                                        <p:tav tm="100000">
                                          <p:val>
                                            <p:strVal val="#ppt_x"/>
                                          </p:val>
                                        </p:tav>
                                      </p:tavLst>
                                    </p:anim>
                                    <p:anim calcmode="lin" valueType="num">
                                      <p:cBhvr additive="base">
                                        <p:cTn id="28" dur="500" fill="hold"/>
                                        <p:tgtEl>
                                          <p:spTgt spid="7"/>
                                        </p:tgtEl>
                                        <p:attrNameLst>
                                          <p:attrName>ppt_y</p:attrName>
                                        </p:attrNameLst>
                                      </p:cBhvr>
                                      <p:tavLst>
                                        <p:tav tm="0">
                                          <p:val>
                                            <p:strVal val="1+#ppt_h/2"/>
                                          </p:val>
                                        </p:tav>
                                        <p:tav tm="100000">
                                          <p:val>
                                            <p:strVal val="#ppt_y"/>
                                          </p:val>
                                        </p:tav>
                                      </p:tavLst>
                                    </p:anim>
                                  </p:childTnLst>
                                </p:cTn>
                              </p:par>
                            </p:childTnLst>
                          </p:cTn>
                        </p:par>
                        <p:par>
                          <p:cTn id="29" fill="hold">
                            <p:stCondLst>
                              <p:cond delay="3250"/>
                            </p:stCondLst>
                            <p:childTnLst>
                              <p:par>
                                <p:cTn id="30" presetID="2" presetClass="entr" presetSubtype="2" fill="hold" grpId="0" nodeType="afterEffect">
                                  <p:stCondLst>
                                    <p:cond delay="0"/>
                                  </p:stCondLst>
                                  <p:childTnLst>
                                    <p:set>
                                      <p:cBhvr>
                                        <p:cTn id="31" dur="1" fill="hold">
                                          <p:stCondLst>
                                            <p:cond delay="0"/>
                                          </p:stCondLst>
                                        </p:cTn>
                                        <p:tgtEl>
                                          <p:spTgt spid="2"/>
                                        </p:tgtEl>
                                        <p:attrNameLst>
                                          <p:attrName>style.visibility</p:attrName>
                                        </p:attrNameLst>
                                      </p:cBhvr>
                                      <p:to>
                                        <p:strVal val="visible"/>
                                      </p:to>
                                    </p:set>
                                    <p:anim calcmode="lin" valueType="num">
                                      <p:cBhvr additive="base">
                                        <p:cTn id="32" dur="500" fill="hold"/>
                                        <p:tgtEl>
                                          <p:spTgt spid="2"/>
                                        </p:tgtEl>
                                        <p:attrNameLst>
                                          <p:attrName>ppt_x</p:attrName>
                                        </p:attrNameLst>
                                      </p:cBhvr>
                                      <p:tavLst>
                                        <p:tav tm="0">
                                          <p:val>
                                            <p:strVal val="1+#ppt_w/2"/>
                                          </p:val>
                                        </p:tav>
                                        <p:tav tm="100000">
                                          <p:val>
                                            <p:strVal val="#ppt_x"/>
                                          </p:val>
                                        </p:tav>
                                      </p:tavLst>
                                    </p:anim>
                                    <p:anim calcmode="lin" valueType="num">
                                      <p:cBhvr additive="base">
                                        <p:cTn id="33" dur="500" fill="hold"/>
                                        <p:tgtEl>
                                          <p:spTgt spid="2"/>
                                        </p:tgtEl>
                                        <p:attrNameLst>
                                          <p:attrName>ppt_y</p:attrName>
                                        </p:attrNameLst>
                                      </p:cBhvr>
                                      <p:tavLst>
                                        <p:tav tm="0">
                                          <p:val>
                                            <p:strVal val="#ppt_y"/>
                                          </p:val>
                                        </p:tav>
                                        <p:tav tm="100000">
                                          <p:val>
                                            <p:strVal val="#ppt_y"/>
                                          </p:val>
                                        </p:tav>
                                      </p:tavLst>
                                    </p:anim>
                                  </p:childTnLst>
                                </p:cTn>
                              </p:par>
                            </p:childTnLst>
                          </p:cTn>
                        </p:par>
                        <p:par>
                          <p:cTn id="34" fill="hold">
                            <p:stCondLst>
                              <p:cond delay="3750"/>
                            </p:stCondLst>
                            <p:childTnLst>
                              <p:par>
                                <p:cTn id="35" presetID="2" presetClass="entr" presetSubtype="4" fill="hold" nodeType="afterEffect">
                                  <p:stCondLst>
                                    <p:cond delay="0"/>
                                  </p:stCondLst>
                                  <p:childTnLst>
                                    <p:set>
                                      <p:cBhvr>
                                        <p:cTn id="36" dur="1" fill="hold">
                                          <p:stCondLst>
                                            <p:cond delay="0"/>
                                          </p:stCondLst>
                                        </p:cTn>
                                        <p:tgtEl>
                                          <p:spTgt spid="82"/>
                                        </p:tgtEl>
                                        <p:attrNameLst>
                                          <p:attrName>style.visibility</p:attrName>
                                        </p:attrNameLst>
                                      </p:cBhvr>
                                      <p:to>
                                        <p:strVal val="visible"/>
                                      </p:to>
                                    </p:set>
                                    <p:anim calcmode="lin" valueType="num">
                                      <p:cBhvr additive="base">
                                        <p:cTn id="37" dur="500" fill="hold"/>
                                        <p:tgtEl>
                                          <p:spTgt spid="82"/>
                                        </p:tgtEl>
                                        <p:attrNameLst>
                                          <p:attrName>ppt_x</p:attrName>
                                        </p:attrNameLst>
                                      </p:cBhvr>
                                      <p:tavLst>
                                        <p:tav tm="0">
                                          <p:val>
                                            <p:strVal val="#ppt_x"/>
                                          </p:val>
                                        </p:tav>
                                        <p:tav tm="100000">
                                          <p:val>
                                            <p:strVal val="#ppt_x"/>
                                          </p:val>
                                        </p:tav>
                                      </p:tavLst>
                                    </p:anim>
                                    <p:anim calcmode="lin" valueType="num">
                                      <p:cBhvr additive="base">
                                        <p:cTn id="38" dur="500" fill="hold"/>
                                        <p:tgtEl>
                                          <p:spTgt spid="82"/>
                                        </p:tgtEl>
                                        <p:attrNameLst>
                                          <p:attrName>ppt_y</p:attrName>
                                        </p:attrNameLst>
                                      </p:cBhvr>
                                      <p:tavLst>
                                        <p:tav tm="0">
                                          <p:val>
                                            <p:strVal val="1+#ppt_h/2"/>
                                          </p:val>
                                        </p:tav>
                                        <p:tav tm="100000">
                                          <p:val>
                                            <p:strVal val="#ppt_y"/>
                                          </p:val>
                                        </p:tav>
                                      </p:tavLst>
                                    </p:anim>
                                  </p:childTnLst>
                                </p:cTn>
                              </p:par>
                            </p:childTnLst>
                          </p:cTn>
                        </p:par>
                        <p:par>
                          <p:cTn id="39" fill="hold">
                            <p:stCondLst>
                              <p:cond delay="4250"/>
                            </p:stCondLst>
                            <p:childTnLst>
                              <p:par>
                                <p:cTn id="40" presetID="2" presetClass="entr" presetSubtype="2" fill="hold" grpId="0" nodeType="afterEffect">
                                  <p:stCondLst>
                                    <p:cond delay="0"/>
                                  </p:stCondLst>
                                  <p:childTnLst>
                                    <p:set>
                                      <p:cBhvr>
                                        <p:cTn id="41" dur="1" fill="hold">
                                          <p:stCondLst>
                                            <p:cond delay="0"/>
                                          </p:stCondLst>
                                        </p:cTn>
                                        <p:tgtEl>
                                          <p:spTgt spid="60"/>
                                        </p:tgtEl>
                                        <p:attrNameLst>
                                          <p:attrName>style.visibility</p:attrName>
                                        </p:attrNameLst>
                                      </p:cBhvr>
                                      <p:to>
                                        <p:strVal val="visible"/>
                                      </p:to>
                                    </p:set>
                                    <p:anim calcmode="lin" valueType="num">
                                      <p:cBhvr additive="base">
                                        <p:cTn id="42" dur="500" fill="hold"/>
                                        <p:tgtEl>
                                          <p:spTgt spid="60"/>
                                        </p:tgtEl>
                                        <p:attrNameLst>
                                          <p:attrName>ppt_x</p:attrName>
                                        </p:attrNameLst>
                                      </p:cBhvr>
                                      <p:tavLst>
                                        <p:tav tm="0">
                                          <p:val>
                                            <p:strVal val="1+#ppt_w/2"/>
                                          </p:val>
                                        </p:tav>
                                        <p:tav tm="100000">
                                          <p:val>
                                            <p:strVal val="#ppt_x"/>
                                          </p:val>
                                        </p:tav>
                                      </p:tavLst>
                                    </p:anim>
                                    <p:anim calcmode="lin" valueType="num">
                                      <p:cBhvr additive="base">
                                        <p:cTn id="43" dur="500" fill="hold"/>
                                        <p:tgtEl>
                                          <p:spTgt spid="60"/>
                                        </p:tgtEl>
                                        <p:attrNameLst>
                                          <p:attrName>ppt_y</p:attrName>
                                        </p:attrNameLst>
                                      </p:cBhvr>
                                      <p:tavLst>
                                        <p:tav tm="0">
                                          <p:val>
                                            <p:strVal val="#ppt_y"/>
                                          </p:val>
                                        </p:tav>
                                        <p:tav tm="100000">
                                          <p:val>
                                            <p:strVal val="#ppt_y"/>
                                          </p:val>
                                        </p:tav>
                                      </p:tavLst>
                                    </p:anim>
                                  </p:childTnLst>
                                </p:cTn>
                              </p:par>
                            </p:childTnLst>
                          </p:cTn>
                        </p:par>
                        <p:par>
                          <p:cTn id="44" fill="hold">
                            <p:stCondLst>
                              <p:cond delay="4750"/>
                            </p:stCondLst>
                            <p:childTnLst>
                              <p:par>
                                <p:cTn id="45" presetID="2" presetClass="entr" presetSubtype="4" fill="hold" nodeType="afterEffect">
                                  <p:stCondLst>
                                    <p:cond delay="0"/>
                                  </p:stCondLst>
                                  <p:childTnLst>
                                    <p:set>
                                      <p:cBhvr>
                                        <p:cTn id="46" dur="1" fill="hold">
                                          <p:stCondLst>
                                            <p:cond delay="0"/>
                                          </p:stCondLst>
                                        </p:cTn>
                                        <p:tgtEl>
                                          <p:spTgt spid="85"/>
                                        </p:tgtEl>
                                        <p:attrNameLst>
                                          <p:attrName>style.visibility</p:attrName>
                                        </p:attrNameLst>
                                      </p:cBhvr>
                                      <p:to>
                                        <p:strVal val="visible"/>
                                      </p:to>
                                    </p:set>
                                    <p:anim calcmode="lin" valueType="num">
                                      <p:cBhvr additive="base">
                                        <p:cTn id="47" dur="500" fill="hold"/>
                                        <p:tgtEl>
                                          <p:spTgt spid="85"/>
                                        </p:tgtEl>
                                        <p:attrNameLst>
                                          <p:attrName>ppt_x</p:attrName>
                                        </p:attrNameLst>
                                      </p:cBhvr>
                                      <p:tavLst>
                                        <p:tav tm="0">
                                          <p:val>
                                            <p:strVal val="#ppt_x"/>
                                          </p:val>
                                        </p:tav>
                                        <p:tav tm="100000">
                                          <p:val>
                                            <p:strVal val="#ppt_x"/>
                                          </p:val>
                                        </p:tav>
                                      </p:tavLst>
                                    </p:anim>
                                    <p:anim calcmode="lin" valueType="num">
                                      <p:cBhvr additive="base">
                                        <p:cTn id="48" dur="500" fill="hold"/>
                                        <p:tgtEl>
                                          <p:spTgt spid="85"/>
                                        </p:tgtEl>
                                        <p:attrNameLst>
                                          <p:attrName>ppt_y</p:attrName>
                                        </p:attrNameLst>
                                      </p:cBhvr>
                                      <p:tavLst>
                                        <p:tav tm="0">
                                          <p:val>
                                            <p:strVal val="1+#ppt_h/2"/>
                                          </p:val>
                                        </p:tav>
                                        <p:tav tm="100000">
                                          <p:val>
                                            <p:strVal val="#ppt_y"/>
                                          </p:val>
                                        </p:tav>
                                      </p:tavLst>
                                    </p:anim>
                                  </p:childTnLst>
                                </p:cTn>
                              </p:par>
                            </p:childTnLst>
                          </p:cTn>
                        </p:par>
                        <p:par>
                          <p:cTn id="49" fill="hold">
                            <p:stCondLst>
                              <p:cond delay="5250"/>
                            </p:stCondLst>
                            <p:childTnLst>
                              <p:par>
                                <p:cTn id="50" presetID="2" presetClass="entr" presetSubtype="2" fill="hold" grpId="0" nodeType="afterEffect">
                                  <p:stCondLst>
                                    <p:cond delay="0"/>
                                  </p:stCondLst>
                                  <p:childTnLst>
                                    <p:set>
                                      <p:cBhvr>
                                        <p:cTn id="51" dur="1" fill="hold">
                                          <p:stCondLst>
                                            <p:cond delay="0"/>
                                          </p:stCondLst>
                                        </p:cTn>
                                        <p:tgtEl>
                                          <p:spTgt spid="63"/>
                                        </p:tgtEl>
                                        <p:attrNameLst>
                                          <p:attrName>style.visibility</p:attrName>
                                        </p:attrNameLst>
                                      </p:cBhvr>
                                      <p:to>
                                        <p:strVal val="visible"/>
                                      </p:to>
                                    </p:set>
                                    <p:anim calcmode="lin" valueType="num">
                                      <p:cBhvr additive="base">
                                        <p:cTn id="52" dur="500" fill="hold"/>
                                        <p:tgtEl>
                                          <p:spTgt spid="63"/>
                                        </p:tgtEl>
                                        <p:attrNameLst>
                                          <p:attrName>ppt_x</p:attrName>
                                        </p:attrNameLst>
                                      </p:cBhvr>
                                      <p:tavLst>
                                        <p:tav tm="0">
                                          <p:val>
                                            <p:strVal val="1+#ppt_w/2"/>
                                          </p:val>
                                        </p:tav>
                                        <p:tav tm="100000">
                                          <p:val>
                                            <p:strVal val="#ppt_x"/>
                                          </p:val>
                                        </p:tav>
                                      </p:tavLst>
                                    </p:anim>
                                    <p:anim calcmode="lin" valueType="num">
                                      <p:cBhvr additive="base">
                                        <p:cTn id="53" dur="500" fill="hold"/>
                                        <p:tgtEl>
                                          <p:spTgt spid="63"/>
                                        </p:tgtEl>
                                        <p:attrNameLst>
                                          <p:attrName>ppt_y</p:attrName>
                                        </p:attrNameLst>
                                      </p:cBhvr>
                                      <p:tavLst>
                                        <p:tav tm="0">
                                          <p:val>
                                            <p:strVal val="#ppt_y"/>
                                          </p:val>
                                        </p:tav>
                                        <p:tav tm="100000">
                                          <p:val>
                                            <p:strVal val="#ppt_y"/>
                                          </p:val>
                                        </p:tav>
                                      </p:tavLst>
                                    </p:anim>
                                  </p:childTnLst>
                                </p:cTn>
                              </p:par>
                            </p:childTnLst>
                          </p:cTn>
                        </p:par>
                        <p:par>
                          <p:cTn id="54" fill="hold">
                            <p:stCondLst>
                              <p:cond delay="5750"/>
                            </p:stCondLst>
                            <p:childTnLst>
                              <p:par>
                                <p:cTn id="55" presetID="2" presetClass="entr" presetSubtype="4" fill="hold" nodeType="afterEffect">
                                  <p:stCondLst>
                                    <p:cond delay="0"/>
                                  </p:stCondLst>
                                  <p:childTnLst>
                                    <p:set>
                                      <p:cBhvr>
                                        <p:cTn id="56" dur="1" fill="hold">
                                          <p:stCondLst>
                                            <p:cond delay="0"/>
                                          </p:stCondLst>
                                        </p:cTn>
                                        <p:tgtEl>
                                          <p:spTgt spid="88"/>
                                        </p:tgtEl>
                                        <p:attrNameLst>
                                          <p:attrName>style.visibility</p:attrName>
                                        </p:attrNameLst>
                                      </p:cBhvr>
                                      <p:to>
                                        <p:strVal val="visible"/>
                                      </p:to>
                                    </p:set>
                                    <p:anim calcmode="lin" valueType="num">
                                      <p:cBhvr additive="base">
                                        <p:cTn id="57" dur="500" fill="hold"/>
                                        <p:tgtEl>
                                          <p:spTgt spid="88"/>
                                        </p:tgtEl>
                                        <p:attrNameLst>
                                          <p:attrName>ppt_x</p:attrName>
                                        </p:attrNameLst>
                                      </p:cBhvr>
                                      <p:tavLst>
                                        <p:tav tm="0">
                                          <p:val>
                                            <p:strVal val="#ppt_x"/>
                                          </p:val>
                                        </p:tav>
                                        <p:tav tm="100000">
                                          <p:val>
                                            <p:strVal val="#ppt_x"/>
                                          </p:val>
                                        </p:tav>
                                      </p:tavLst>
                                    </p:anim>
                                    <p:anim calcmode="lin" valueType="num">
                                      <p:cBhvr additive="base">
                                        <p:cTn id="58" dur="500" fill="hold"/>
                                        <p:tgtEl>
                                          <p:spTgt spid="88"/>
                                        </p:tgtEl>
                                        <p:attrNameLst>
                                          <p:attrName>ppt_y</p:attrName>
                                        </p:attrNameLst>
                                      </p:cBhvr>
                                      <p:tavLst>
                                        <p:tav tm="0">
                                          <p:val>
                                            <p:strVal val="1+#ppt_h/2"/>
                                          </p:val>
                                        </p:tav>
                                        <p:tav tm="100000">
                                          <p:val>
                                            <p:strVal val="#ppt_y"/>
                                          </p:val>
                                        </p:tav>
                                      </p:tavLst>
                                    </p:anim>
                                  </p:childTnLst>
                                </p:cTn>
                              </p:par>
                            </p:childTnLst>
                          </p:cTn>
                        </p:par>
                        <p:par>
                          <p:cTn id="59" fill="hold">
                            <p:stCondLst>
                              <p:cond delay="6250"/>
                            </p:stCondLst>
                            <p:childTnLst>
                              <p:par>
                                <p:cTn id="60" presetID="2" presetClass="entr" presetSubtype="2" fill="hold" grpId="0" nodeType="afterEffect">
                                  <p:stCondLst>
                                    <p:cond delay="0"/>
                                  </p:stCondLst>
                                  <p:childTnLst>
                                    <p:set>
                                      <p:cBhvr>
                                        <p:cTn id="61" dur="1" fill="hold">
                                          <p:stCondLst>
                                            <p:cond delay="0"/>
                                          </p:stCondLst>
                                        </p:cTn>
                                        <p:tgtEl>
                                          <p:spTgt spid="66"/>
                                        </p:tgtEl>
                                        <p:attrNameLst>
                                          <p:attrName>style.visibility</p:attrName>
                                        </p:attrNameLst>
                                      </p:cBhvr>
                                      <p:to>
                                        <p:strVal val="visible"/>
                                      </p:to>
                                    </p:set>
                                    <p:anim calcmode="lin" valueType="num">
                                      <p:cBhvr additive="base">
                                        <p:cTn id="62" dur="500" fill="hold"/>
                                        <p:tgtEl>
                                          <p:spTgt spid="66"/>
                                        </p:tgtEl>
                                        <p:attrNameLst>
                                          <p:attrName>ppt_x</p:attrName>
                                        </p:attrNameLst>
                                      </p:cBhvr>
                                      <p:tavLst>
                                        <p:tav tm="0">
                                          <p:val>
                                            <p:strVal val="1+#ppt_w/2"/>
                                          </p:val>
                                        </p:tav>
                                        <p:tav tm="100000">
                                          <p:val>
                                            <p:strVal val="#ppt_x"/>
                                          </p:val>
                                        </p:tav>
                                      </p:tavLst>
                                    </p:anim>
                                    <p:anim calcmode="lin" valueType="num">
                                      <p:cBhvr additive="base">
                                        <p:cTn id="63" dur="500" fill="hold"/>
                                        <p:tgtEl>
                                          <p:spTgt spid="66"/>
                                        </p:tgtEl>
                                        <p:attrNameLst>
                                          <p:attrName>ppt_y</p:attrName>
                                        </p:attrNameLst>
                                      </p:cBhvr>
                                      <p:tavLst>
                                        <p:tav tm="0">
                                          <p:val>
                                            <p:strVal val="#ppt_y"/>
                                          </p:val>
                                        </p:tav>
                                        <p:tav tm="100000">
                                          <p:val>
                                            <p:strVal val="#ppt_y"/>
                                          </p:val>
                                        </p:tav>
                                      </p:tavLst>
                                    </p:anim>
                                  </p:childTnLst>
                                </p:cTn>
                              </p:par>
                            </p:childTnLst>
                          </p:cTn>
                        </p:par>
                        <p:par>
                          <p:cTn id="64" fill="hold">
                            <p:stCondLst>
                              <p:cond delay="6750"/>
                            </p:stCondLst>
                            <p:childTnLst>
                              <p:par>
                                <p:cTn id="65" presetID="2" presetClass="entr" presetSubtype="4" fill="hold" nodeType="afterEffect">
                                  <p:stCondLst>
                                    <p:cond delay="0"/>
                                  </p:stCondLst>
                                  <p:childTnLst>
                                    <p:set>
                                      <p:cBhvr>
                                        <p:cTn id="66" dur="1" fill="hold">
                                          <p:stCondLst>
                                            <p:cond delay="0"/>
                                          </p:stCondLst>
                                        </p:cTn>
                                        <p:tgtEl>
                                          <p:spTgt spid="91"/>
                                        </p:tgtEl>
                                        <p:attrNameLst>
                                          <p:attrName>style.visibility</p:attrName>
                                        </p:attrNameLst>
                                      </p:cBhvr>
                                      <p:to>
                                        <p:strVal val="visible"/>
                                      </p:to>
                                    </p:set>
                                    <p:anim calcmode="lin" valueType="num">
                                      <p:cBhvr additive="base">
                                        <p:cTn id="67" dur="500" fill="hold"/>
                                        <p:tgtEl>
                                          <p:spTgt spid="91"/>
                                        </p:tgtEl>
                                        <p:attrNameLst>
                                          <p:attrName>ppt_x</p:attrName>
                                        </p:attrNameLst>
                                      </p:cBhvr>
                                      <p:tavLst>
                                        <p:tav tm="0">
                                          <p:val>
                                            <p:strVal val="#ppt_x"/>
                                          </p:val>
                                        </p:tav>
                                        <p:tav tm="100000">
                                          <p:val>
                                            <p:strVal val="#ppt_x"/>
                                          </p:val>
                                        </p:tav>
                                      </p:tavLst>
                                    </p:anim>
                                    <p:anim calcmode="lin" valueType="num">
                                      <p:cBhvr additive="base">
                                        <p:cTn id="68" dur="500" fill="hold"/>
                                        <p:tgtEl>
                                          <p:spTgt spid="9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57" grpId="0" animBg="1"/>
      <p:bldP spid="60" grpId="0" animBg="1"/>
      <p:bldP spid="63" grpId="0" animBg="1"/>
      <p:bldP spid="66" grpId="0" animBg="1"/>
      <p:bldP spid="68" grpId="0"/>
      <p:bldP spid="69"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2" name="Picture 21">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a:t>
            </a:r>
            <a:r>
              <a:rPr lang="en-US" sz="1600" dirty="0">
                <a:solidFill>
                  <a:schemeClr val="tx1"/>
                </a:solidFill>
                <a:latin typeface="Candara" panose="020E0502030303020204" pitchFamily="34" charset="0"/>
              </a:rPr>
              <a:t>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rgbClr val="D0D2D7"/>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There are many ways to help get the word out:</a:t>
            </a:r>
          </a:p>
          <a:p>
            <a:pPr marL="457200" indent="-457200">
              <a:buAutoNum type="arabicParenR"/>
            </a:pPr>
            <a:r>
              <a:rPr lang="en-US" sz="1600" dirty="0">
                <a:solidFill>
                  <a:srgbClr val="D0D2D7"/>
                </a:solidFill>
                <a:latin typeface="Candara" panose="020E0502030303020204" pitchFamily="34" charset="0"/>
              </a:rPr>
              <a:t>Social media likes and shares.</a:t>
            </a:r>
          </a:p>
          <a:p>
            <a:pPr marL="457200" indent="-457200">
              <a:buAutoNum type="arabicParenR"/>
            </a:pPr>
            <a:r>
              <a:rPr lang="en-US" sz="1600" dirty="0">
                <a:solidFill>
                  <a:srgbClr val="D0D2D7"/>
                </a:solidFill>
                <a:latin typeface="Candara" panose="020E0502030303020204" pitchFamily="34" charset="0"/>
              </a:rPr>
              <a:t>Forum posts in communities you are already members (please do not spam).</a:t>
            </a:r>
          </a:p>
          <a:p>
            <a:pPr marL="457200" indent="-457200">
              <a:buAutoNum type="arabicParenR"/>
            </a:pPr>
            <a:r>
              <a:rPr lang="en-US" sz="1600" dirty="0">
                <a:solidFill>
                  <a:srgbClr val="D0D2D7"/>
                </a:solidFill>
                <a:latin typeface="Candara" panose="020E0502030303020204" pitchFamily="34" charset="0"/>
              </a:rPr>
              <a:t>Telling classmates, teachers, coworkers about our PowerPoint Templates.</a:t>
            </a:r>
          </a:p>
          <a:p>
            <a:pPr marL="457200" indent="-457200">
              <a:buAutoNum type="arabicParenR"/>
            </a:pPr>
            <a:r>
              <a:rPr lang="en-US" sz="1600" dirty="0">
                <a:solidFill>
                  <a:srgbClr val="D0D2D7"/>
                </a:solidFill>
                <a:latin typeface="Candara" panose="020E0502030303020204" pitchFamily="34" charset="0"/>
              </a:rPr>
              <a:t>Placing one of our banners on your website, blog, etc.</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1521</TotalTime>
  <Words>1332</Words>
  <Application>Microsoft Office PowerPoint</Application>
  <PresentationFormat>Widescreen</PresentationFormat>
  <Paragraphs>64</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Candara</vt:lpstr>
      <vt:lpstr>Lato</vt:lpstr>
      <vt:lpstr>Office Theme</vt:lpstr>
      <vt:lpstr>PowerPoint Presentation</vt:lpstr>
      <vt:lpstr>COLOR SET 33</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302</cp:revision>
  <dcterms:created xsi:type="dcterms:W3CDTF">2016-09-28T22:08:47Z</dcterms:created>
  <dcterms:modified xsi:type="dcterms:W3CDTF">2016-11-16T22:06:57Z</dcterms:modified>
</cp:coreProperties>
</file>