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2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1">
    <p:spTree>
      <p:nvGrpSpPr>
        <p:cNvPr id="1" name=""/>
        <p:cNvGrpSpPr/>
        <p:nvPr/>
      </p:nvGrpSpPr>
      <p:grpSpPr>
        <a:xfrm>
          <a:off x="0" y="0"/>
          <a:ext cx="0" cy="0"/>
          <a:chOff x="0" y="0"/>
          <a:chExt cx="0" cy="0"/>
        </a:xfrm>
      </p:grpSpPr>
      <p:sp>
        <p:nvSpPr>
          <p:cNvPr id="31" name="Picture Placeholder 7"/>
          <p:cNvSpPr>
            <a:spLocks noGrp="1"/>
          </p:cNvSpPr>
          <p:nvPr>
            <p:ph type="pic" sz="quarter" idx="10" hasCustomPrompt="1"/>
          </p:nvPr>
        </p:nvSpPr>
        <p:spPr>
          <a:xfrm>
            <a:off x="1157321" y="1963502"/>
            <a:ext cx="1895355" cy="1894789"/>
          </a:xfrm>
          <a:prstGeom prst="ellipse">
            <a:avLst/>
          </a:prstGeom>
          <a:ln w="28575">
            <a:solidFill>
              <a:schemeClr val="accent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4" name="Picture Placeholder 7"/>
          <p:cNvSpPr>
            <a:spLocks noGrp="1"/>
          </p:cNvSpPr>
          <p:nvPr>
            <p:ph type="pic" sz="quarter" idx="18" hasCustomPrompt="1"/>
          </p:nvPr>
        </p:nvSpPr>
        <p:spPr>
          <a:xfrm>
            <a:off x="3763524" y="1963502"/>
            <a:ext cx="1895355" cy="1894789"/>
          </a:xfrm>
          <a:prstGeom prst="ellipse">
            <a:avLst/>
          </a:prstGeom>
          <a:ln w="28575">
            <a:solidFill>
              <a:schemeClr val="accent2"/>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7" name="Picture Placeholder 7"/>
          <p:cNvSpPr>
            <a:spLocks noGrp="1"/>
          </p:cNvSpPr>
          <p:nvPr>
            <p:ph type="pic" sz="quarter" idx="21" hasCustomPrompt="1"/>
          </p:nvPr>
        </p:nvSpPr>
        <p:spPr>
          <a:xfrm>
            <a:off x="6438789" y="1963502"/>
            <a:ext cx="1895355" cy="1894789"/>
          </a:xfrm>
          <a:prstGeom prst="ellipse">
            <a:avLst/>
          </a:prstGeom>
          <a:ln w="28575">
            <a:solidFill>
              <a:schemeClr val="accent3"/>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0" name="Picture Placeholder 7"/>
          <p:cNvSpPr>
            <a:spLocks noGrp="1"/>
          </p:cNvSpPr>
          <p:nvPr>
            <p:ph type="pic" sz="quarter" idx="24" hasCustomPrompt="1"/>
          </p:nvPr>
        </p:nvSpPr>
        <p:spPr>
          <a:xfrm>
            <a:off x="9113800" y="1963502"/>
            <a:ext cx="1895355" cy="1894789"/>
          </a:xfrm>
          <a:prstGeom prst="ellipse">
            <a:avLst/>
          </a:prstGeom>
          <a:ln w="28575">
            <a:solidFill>
              <a:schemeClr val="accent4"/>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4749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animEffect transition="in" filter="fade">
                                      <p:cBhvr>
                                        <p:cTn id="15" dur="500"/>
                                        <p:tgtEl>
                                          <p:spTgt spid="3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4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42" b="42"/>
          <a:stretch>
            <a:fillRect/>
          </a:stretch>
        </p:blipFill>
        <p:spPr>
          <a:ln>
            <a:solidFill>
              <a:srgbClr val="EF3425"/>
            </a:solidFill>
          </a:ln>
        </p:spPr>
      </p:pic>
      <p:pic>
        <p:nvPicPr>
          <p:cNvPr id="9" name="Picture Placeholder 8"/>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42" b="42"/>
          <a:stretch>
            <a:fillRect/>
          </a:stretch>
        </p:blipFill>
        <p:spPr>
          <a:ln>
            <a:solidFill>
              <a:srgbClr val="8397B1"/>
            </a:solidFill>
          </a:ln>
        </p:spPr>
      </p:pic>
      <p:pic>
        <p:nvPicPr>
          <p:cNvPr id="10" name="Picture Placeholder 9"/>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42" b="42"/>
          <a:stretch>
            <a:fillRect/>
          </a:stretch>
        </p:blipFill>
        <p:spPr>
          <a:ln>
            <a:solidFill>
              <a:srgbClr val="44546B"/>
            </a:solidFill>
          </a:ln>
        </p:spPr>
      </p:pic>
      <p:pic>
        <p:nvPicPr>
          <p:cNvPr id="11" name="Picture Placeholder 10"/>
          <p:cNvPicPr>
            <a:picLocks noGrp="1" noChangeAspect="1"/>
          </p:cNvPicPr>
          <p:nvPr>
            <p:ph type="pic" sz="quarter" idx="24"/>
          </p:nvPr>
        </p:nvPicPr>
        <p:blipFill>
          <a:blip r:embed="rId6">
            <a:extLst>
              <a:ext uri="{28A0092B-C50C-407E-A947-70E740481C1C}">
                <a14:useLocalDpi xmlns:a14="http://schemas.microsoft.com/office/drawing/2010/main" val="0"/>
              </a:ext>
            </a:extLst>
          </a:blip>
          <a:srcRect t="42" b="42"/>
          <a:stretch>
            <a:fillRect/>
          </a:stretch>
        </p:blipFill>
        <p:spPr>
          <a:ln>
            <a:solidFill>
              <a:srgbClr val="62768F"/>
            </a:solidFill>
          </a:ln>
        </p:spPr>
      </p:pic>
      <p:sp>
        <p:nvSpPr>
          <p:cNvPr id="7" name="TextBox 6"/>
          <p:cNvSpPr txBox="1"/>
          <p:nvPr/>
        </p:nvSpPr>
        <p:spPr>
          <a:xfrm>
            <a:off x="1242984" y="4097846"/>
            <a:ext cx="1658241" cy="246221"/>
          </a:xfrm>
          <a:prstGeom prst="rect">
            <a:avLst/>
          </a:prstGeom>
          <a:noFill/>
        </p:spPr>
        <p:txBody>
          <a:bodyPr wrap="square" lIns="0" tIns="0" rIns="0" bIns="0" rtlCol="0" anchor="ctr">
            <a:spAutoFit/>
          </a:bodyPr>
          <a:lstStyle/>
          <a:p>
            <a:pPr algn="ctr"/>
            <a:r>
              <a:rPr lang="en-US" sz="1600" b="1" dirty="0">
                <a:solidFill>
                  <a:srgbClr val="EF3425"/>
                </a:solidFill>
                <a:latin typeface="Candara" panose="020E0502030303020204" pitchFamily="34" charset="0"/>
              </a:rPr>
              <a:t>LOREM IPSUM</a:t>
            </a:r>
          </a:p>
        </p:txBody>
      </p:sp>
      <p:sp>
        <p:nvSpPr>
          <p:cNvPr id="8" name="TextBox 7"/>
          <p:cNvSpPr txBox="1"/>
          <p:nvPr/>
        </p:nvSpPr>
        <p:spPr>
          <a:xfrm>
            <a:off x="1008058"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95000"/>
                  </a:schemeClr>
                </a:solidFill>
                <a:latin typeface="Candara" panose="020E0502030303020204" pitchFamily="34" charset="0"/>
              </a:rPr>
              <a:t>There are many variations of Lorem Ipsum available, but the majority have suffered  in some form, by injected humour, or randomized</a:t>
            </a:r>
          </a:p>
        </p:txBody>
      </p:sp>
      <p:sp>
        <p:nvSpPr>
          <p:cNvPr id="32" name="Oval 31"/>
          <p:cNvSpPr/>
          <p:nvPr/>
        </p:nvSpPr>
        <p:spPr>
          <a:xfrm>
            <a:off x="2483333" y="1689133"/>
            <a:ext cx="915720" cy="915720"/>
          </a:xfrm>
          <a:prstGeom prst="ellipse">
            <a:avLst/>
          </a:prstGeom>
          <a:solidFill>
            <a:srgbClr val="EF3425"/>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60" name="TextBox 59"/>
          <p:cNvSpPr txBox="1"/>
          <p:nvPr/>
        </p:nvSpPr>
        <p:spPr>
          <a:xfrm>
            <a:off x="4027909" y="4097844"/>
            <a:ext cx="1345927" cy="246221"/>
          </a:xfrm>
          <a:prstGeom prst="rect">
            <a:avLst/>
          </a:prstGeom>
          <a:noFill/>
        </p:spPr>
        <p:txBody>
          <a:bodyPr wrap="square" lIns="0" tIns="0" rIns="0" bIns="0" rtlCol="0" anchor="ctr">
            <a:spAutoFit/>
          </a:bodyPr>
          <a:lstStyle/>
          <a:p>
            <a:pPr algn="ctr"/>
            <a:r>
              <a:rPr lang="en-US" sz="1600" b="1" dirty="0">
                <a:solidFill>
                  <a:srgbClr val="8397B1"/>
                </a:solidFill>
                <a:latin typeface="Candara" panose="020E0502030303020204" pitchFamily="34" charset="0"/>
              </a:rPr>
              <a:t>LOREM IPSUM</a:t>
            </a:r>
          </a:p>
        </p:txBody>
      </p:sp>
      <p:sp>
        <p:nvSpPr>
          <p:cNvPr id="61" name="TextBox 60"/>
          <p:cNvSpPr txBox="1"/>
          <p:nvPr/>
        </p:nvSpPr>
        <p:spPr>
          <a:xfrm>
            <a:off x="36368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95000"/>
                  </a:schemeClr>
                </a:solidFill>
                <a:latin typeface="Candara" panose="020E0502030303020204" pitchFamily="34" charset="0"/>
              </a:rPr>
              <a:t>There are many variations of Lorem Ipsum available, but the majority have suffered  in some form, by injected humour, or randomized</a:t>
            </a:r>
          </a:p>
        </p:txBody>
      </p:sp>
      <p:sp>
        <p:nvSpPr>
          <p:cNvPr id="63" name="Oval 62"/>
          <p:cNvSpPr/>
          <p:nvPr/>
        </p:nvSpPr>
        <p:spPr>
          <a:xfrm>
            <a:off x="5124305" y="1689133"/>
            <a:ext cx="915720" cy="915720"/>
          </a:xfrm>
          <a:prstGeom prst="ellipse">
            <a:avLst/>
          </a:prstGeom>
          <a:solidFill>
            <a:srgbClr val="8397B1"/>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65" name="TextBox 64"/>
          <p:cNvSpPr txBox="1"/>
          <p:nvPr/>
        </p:nvSpPr>
        <p:spPr>
          <a:xfrm>
            <a:off x="6620564" y="4097844"/>
            <a:ext cx="1543013" cy="246221"/>
          </a:xfrm>
          <a:prstGeom prst="rect">
            <a:avLst/>
          </a:prstGeom>
          <a:noFill/>
        </p:spPr>
        <p:txBody>
          <a:bodyPr wrap="square" lIns="0" tIns="0" rIns="0" bIns="0" rtlCol="0" anchor="ctr">
            <a:spAutoFit/>
          </a:bodyPr>
          <a:lstStyle/>
          <a:p>
            <a:pPr algn="ctr"/>
            <a:r>
              <a:rPr lang="en-US" sz="1600" b="1" dirty="0">
                <a:solidFill>
                  <a:srgbClr val="44546B"/>
                </a:solidFill>
                <a:latin typeface="Candara" panose="020E0502030303020204" pitchFamily="34" charset="0"/>
              </a:rPr>
              <a:t>LOREM IPSUM</a:t>
            </a:r>
          </a:p>
        </p:txBody>
      </p:sp>
      <p:sp>
        <p:nvSpPr>
          <p:cNvPr id="66" name="TextBox 65"/>
          <p:cNvSpPr txBox="1"/>
          <p:nvPr/>
        </p:nvSpPr>
        <p:spPr>
          <a:xfrm>
            <a:off x="63280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95000"/>
                  </a:schemeClr>
                </a:solidFill>
                <a:latin typeface="Candara" panose="020E0502030303020204" pitchFamily="34" charset="0"/>
              </a:rPr>
              <a:t>There are many variations of Lorem Ipsum available, but the majority have suffered  in some form, by injected humour, or randomized</a:t>
            </a:r>
          </a:p>
        </p:txBody>
      </p:sp>
      <p:sp>
        <p:nvSpPr>
          <p:cNvPr id="68" name="Oval 67"/>
          <p:cNvSpPr/>
          <p:nvPr/>
        </p:nvSpPr>
        <p:spPr>
          <a:xfrm>
            <a:off x="7765277" y="1689133"/>
            <a:ext cx="915720" cy="915720"/>
          </a:xfrm>
          <a:prstGeom prst="ellipse">
            <a:avLst/>
          </a:prstGeom>
          <a:solidFill>
            <a:srgbClr val="44546B"/>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70" name="TextBox 69"/>
          <p:cNvSpPr txBox="1"/>
          <p:nvPr/>
        </p:nvSpPr>
        <p:spPr>
          <a:xfrm>
            <a:off x="9256226" y="4097844"/>
            <a:ext cx="1599297" cy="246221"/>
          </a:xfrm>
          <a:prstGeom prst="rect">
            <a:avLst/>
          </a:prstGeom>
          <a:noFill/>
        </p:spPr>
        <p:txBody>
          <a:bodyPr wrap="square" lIns="0" tIns="0" rIns="0" bIns="0" rtlCol="0" anchor="ctr">
            <a:spAutoFit/>
          </a:bodyPr>
          <a:lstStyle/>
          <a:p>
            <a:pPr algn="ctr"/>
            <a:r>
              <a:rPr lang="en-US" sz="1600" b="1" dirty="0">
                <a:solidFill>
                  <a:srgbClr val="62768F"/>
                </a:solidFill>
                <a:latin typeface="Candara" panose="020E0502030303020204" pitchFamily="34" charset="0"/>
              </a:rPr>
              <a:t>LOREM IPSUM</a:t>
            </a:r>
          </a:p>
        </p:txBody>
      </p:sp>
      <p:sp>
        <p:nvSpPr>
          <p:cNvPr id="71" name="TextBox 70"/>
          <p:cNvSpPr txBox="1"/>
          <p:nvPr/>
        </p:nvSpPr>
        <p:spPr>
          <a:xfrm>
            <a:off x="8991829"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95000"/>
                  </a:schemeClr>
                </a:solidFill>
                <a:latin typeface="Candara" panose="020E0502030303020204" pitchFamily="34" charset="0"/>
              </a:rPr>
              <a:t>There are many variations of Lorem Ipsum available, but the majority have suffered  in some form, by injected humour, or randomized</a:t>
            </a:r>
          </a:p>
        </p:txBody>
      </p:sp>
      <p:sp>
        <p:nvSpPr>
          <p:cNvPr id="73" name="Oval 72"/>
          <p:cNvSpPr/>
          <p:nvPr/>
        </p:nvSpPr>
        <p:spPr>
          <a:xfrm>
            <a:off x="10406248" y="1689133"/>
            <a:ext cx="915720" cy="915720"/>
          </a:xfrm>
          <a:prstGeom prst="ellipse">
            <a:avLst/>
          </a:prstGeom>
          <a:solidFill>
            <a:srgbClr val="62768F"/>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0960" tIns="0" rIns="0" rtlCol="0" anchor="ctr"/>
          <a:lstStyle/>
          <a:p>
            <a:pPr algn="ctr"/>
            <a:endParaRPr lang="en-US" sz="3200" dirty="0">
              <a:solidFill>
                <a:schemeClr val="accent4">
                  <a:lumMod val="75000"/>
                </a:schemeClr>
              </a:solidFill>
              <a:latin typeface="FontAwesome" pitchFamily="2" charset="0"/>
            </a:endParaRPr>
          </a:p>
        </p:txBody>
      </p:sp>
      <p:sp>
        <p:nvSpPr>
          <p:cNvPr id="21" name="Freeform 62"/>
          <p:cNvSpPr>
            <a:spLocks noChangeAspect="1" noEditPoints="1"/>
          </p:cNvSpPr>
          <p:nvPr/>
        </p:nvSpPr>
        <p:spPr bwMode="auto">
          <a:xfrm>
            <a:off x="2733470" y="1937607"/>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245"/>
          <p:cNvSpPr>
            <a:spLocks noChangeAspect="1"/>
          </p:cNvSpPr>
          <p:nvPr/>
        </p:nvSpPr>
        <p:spPr bwMode="auto">
          <a:xfrm>
            <a:off x="5379917" y="1944745"/>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32"/>
          <p:cNvSpPr>
            <a:spLocks noChangeAspect="1" noEditPoints="1"/>
          </p:cNvSpPr>
          <p:nvPr/>
        </p:nvSpPr>
        <p:spPr bwMode="auto">
          <a:xfrm>
            <a:off x="8000488" y="1934026"/>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34"/>
          <p:cNvSpPr>
            <a:spLocks noChangeAspect="1" noEditPoints="1"/>
          </p:cNvSpPr>
          <p:nvPr/>
        </p:nvSpPr>
        <p:spPr bwMode="auto">
          <a:xfrm rot="5400000">
            <a:off x="10649479" y="1977765"/>
            <a:ext cx="429260" cy="338456"/>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184903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ppt_w</p:attrName>
                                        </p:attrNameLst>
                                      </p:cBhvr>
                                      <p:tavLst>
                                        <p:tav tm="0" fmla="#ppt_w*sin(2.5*pi*$)">
                                          <p:val>
                                            <p:fltVal val="0"/>
                                          </p:val>
                                        </p:tav>
                                        <p:tav tm="100000">
                                          <p:val>
                                            <p:fltVal val="1"/>
                                          </p:val>
                                        </p:tav>
                                      </p:tavLst>
                                    </p:anim>
                                    <p:anim calcmode="lin" valueType="num">
                                      <p:cBhvr>
                                        <p:cTn id="9" dur="1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par>
                                <p:cTn id="16" presetID="42"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3"/>
                                        </p:tgtEl>
                                        <p:attrNameLst>
                                          <p:attrName>style.visibility</p:attrName>
                                        </p:attrNameLst>
                                      </p:cBhvr>
                                      <p:to>
                                        <p:strVal val="visible"/>
                                      </p:to>
                                    </p:set>
                                    <p:animEffect transition="in" filter="fade">
                                      <p:cBhvr>
                                        <p:cTn id="28" dur="1000"/>
                                        <p:tgtEl>
                                          <p:spTgt spid="63"/>
                                        </p:tgtEl>
                                      </p:cBhvr>
                                    </p:animEffect>
                                    <p:anim calcmode="lin" valueType="num">
                                      <p:cBhvr>
                                        <p:cTn id="29" dur="1000" fill="hold"/>
                                        <p:tgtEl>
                                          <p:spTgt spid="63"/>
                                        </p:tgtEl>
                                        <p:attrNameLst>
                                          <p:attrName>ppt_w</p:attrName>
                                        </p:attrNameLst>
                                      </p:cBhvr>
                                      <p:tavLst>
                                        <p:tav tm="0" fmla="#ppt_w*sin(2.5*pi*$)">
                                          <p:val>
                                            <p:fltVal val="0"/>
                                          </p:val>
                                        </p:tav>
                                        <p:tav tm="100000">
                                          <p:val>
                                            <p:fltVal val="1"/>
                                          </p:val>
                                        </p:tav>
                                      </p:tavLst>
                                    </p:anim>
                                    <p:anim calcmode="lin" valueType="num">
                                      <p:cBhvr>
                                        <p:cTn id="30" dur="1000" fill="hold"/>
                                        <p:tgtEl>
                                          <p:spTgt spid="63"/>
                                        </p:tgtEl>
                                        <p:attrNameLst>
                                          <p:attrName>ppt_h</p:attrName>
                                        </p:attrNameLst>
                                      </p:cBhvr>
                                      <p:tavLst>
                                        <p:tav tm="0">
                                          <p:val>
                                            <p:strVal val="#ppt_h"/>
                                          </p:val>
                                        </p:tav>
                                        <p:tav tm="100000">
                                          <p:val>
                                            <p:strVal val="#ppt_h"/>
                                          </p:val>
                                        </p:tav>
                                      </p:tavLst>
                                    </p:anim>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anim calcmode="lin" valueType="num">
                                      <p:cBhvr>
                                        <p:cTn id="40" dur="500" fill="hold"/>
                                        <p:tgtEl>
                                          <p:spTgt spid="60"/>
                                        </p:tgtEl>
                                        <p:attrNameLst>
                                          <p:attrName>ppt_x</p:attrName>
                                        </p:attrNameLst>
                                      </p:cBhvr>
                                      <p:tavLst>
                                        <p:tav tm="0">
                                          <p:val>
                                            <p:strVal val="#ppt_x"/>
                                          </p:val>
                                        </p:tav>
                                        <p:tav tm="100000">
                                          <p:val>
                                            <p:strVal val="#ppt_x"/>
                                          </p:val>
                                        </p:tav>
                                      </p:tavLst>
                                    </p:anim>
                                    <p:anim calcmode="lin" valueType="num">
                                      <p:cBhvr>
                                        <p:cTn id="41" dur="5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fade">
                                      <p:cBhvr>
                                        <p:cTn id="45" dur="500"/>
                                        <p:tgtEl>
                                          <p:spTgt spid="61"/>
                                        </p:tgtEl>
                                      </p:cBhvr>
                                    </p:animEffect>
                                  </p:childTnLst>
                                </p:cTn>
                              </p:par>
                            </p:childTnLst>
                          </p:cTn>
                        </p:par>
                        <p:par>
                          <p:cTn id="46" fill="hold">
                            <p:stCondLst>
                              <p:cond delay="4000"/>
                            </p:stCondLst>
                            <p:childTnLst>
                              <p:par>
                                <p:cTn id="47" presetID="45" presetClass="entr" presetSubtype="0" fill="hold" grpId="0" nodeType="afterEffect">
                                  <p:stCondLst>
                                    <p:cond delay="0"/>
                                  </p:stCondLst>
                                  <p:iterate type="lt">
                                    <p:tmPct val="10000"/>
                                  </p:iterate>
                                  <p:childTnLst>
                                    <p:set>
                                      <p:cBhvr>
                                        <p:cTn id="48" dur="1" fill="hold">
                                          <p:stCondLst>
                                            <p:cond delay="0"/>
                                          </p:stCondLst>
                                        </p:cTn>
                                        <p:tgtEl>
                                          <p:spTgt spid="68"/>
                                        </p:tgtEl>
                                        <p:attrNameLst>
                                          <p:attrName>style.visibility</p:attrName>
                                        </p:attrNameLst>
                                      </p:cBhvr>
                                      <p:to>
                                        <p:strVal val="visible"/>
                                      </p:to>
                                    </p:set>
                                    <p:animEffect transition="in" filter="fade">
                                      <p:cBhvr>
                                        <p:cTn id="49" dur="1000"/>
                                        <p:tgtEl>
                                          <p:spTgt spid="68"/>
                                        </p:tgtEl>
                                      </p:cBhvr>
                                    </p:animEffect>
                                    <p:anim calcmode="lin" valueType="num">
                                      <p:cBhvr>
                                        <p:cTn id="50" dur="1000" fill="hold"/>
                                        <p:tgtEl>
                                          <p:spTgt spid="68"/>
                                        </p:tgtEl>
                                        <p:attrNameLst>
                                          <p:attrName>ppt_w</p:attrName>
                                        </p:attrNameLst>
                                      </p:cBhvr>
                                      <p:tavLst>
                                        <p:tav tm="0" fmla="#ppt_w*sin(2.5*pi*$)">
                                          <p:val>
                                            <p:fltVal val="0"/>
                                          </p:val>
                                        </p:tav>
                                        <p:tav tm="100000">
                                          <p:val>
                                            <p:fltVal val="1"/>
                                          </p:val>
                                        </p:tav>
                                      </p:tavLst>
                                    </p:anim>
                                    <p:anim calcmode="lin" valueType="num">
                                      <p:cBhvr>
                                        <p:cTn id="51" dur="1000" fill="hold"/>
                                        <p:tgtEl>
                                          <p:spTgt spid="68"/>
                                        </p:tgtEl>
                                        <p:attrNameLst>
                                          <p:attrName>ppt_h</p:attrName>
                                        </p:attrNameLst>
                                      </p:cBhvr>
                                      <p:tavLst>
                                        <p:tav tm="0">
                                          <p:val>
                                            <p:strVal val="#ppt_h"/>
                                          </p:val>
                                        </p:tav>
                                        <p:tav tm="100000">
                                          <p:val>
                                            <p:strVal val="#ppt_h"/>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animEffect transition="in" filter="fade">
                                      <p:cBhvr>
                                        <p:cTn id="57" dur="500"/>
                                        <p:tgtEl>
                                          <p:spTgt spid="23"/>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0" presetClass="entr" presetSubtype="0"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childTnLst>
                          </p:cTn>
                        </p:par>
                        <p:par>
                          <p:cTn id="67" fill="hold">
                            <p:stCondLst>
                              <p:cond delay="60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73"/>
                                        </p:tgtEl>
                                        <p:attrNameLst>
                                          <p:attrName>style.visibility</p:attrName>
                                        </p:attrNameLst>
                                      </p:cBhvr>
                                      <p:to>
                                        <p:strVal val="visible"/>
                                      </p:to>
                                    </p:set>
                                    <p:animEffect transition="in" filter="fade">
                                      <p:cBhvr>
                                        <p:cTn id="70" dur="1000"/>
                                        <p:tgtEl>
                                          <p:spTgt spid="73"/>
                                        </p:tgtEl>
                                      </p:cBhvr>
                                    </p:animEffect>
                                    <p:anim calcmode="lin" valueType="num">
                                      <p:cBhvr>
                                        <p:cTn id="71" dur="1000" fill="hold"/>
                                        <p:tgtEl>
                                          <p:spTgt spid="73"/>
                                        </p:tgtEl>
                                        <p:attrNameLst>
                                          <p:attrName>ppt_w</p:attrName>
                                        </p:attrNameLst>
                                      </p:cBhvr>
                                      <p:tavLst>
                                        <p:tav tm="0" fmla="#ppt_w*sin(2.5*pi*$)">
                                          <p:val>
                                            <p:fltVal val="0"/>
                                          </p:val>
                                        </p:tav>
                                        <p:tav tm="100000">
                                          <p:val>
                                            <p:fltVal val="1"/>
                                          </p:val>
                                        </p:tav>
                                      </p:tavLst>
                                    </p:anim>
                                    <p:anim calcmode="lin" valueType="num">
                                      <p:cBhvr>
                                        <p:cTn id="72" dur="1000" fill="hold"/>
                                        <p:tgtEl>
                                          <p:spTgt spid="73"/>
                                        </p:tgtEl>
                                        <p:attrNameLst>
                                          <p:attrName>ppt_h</p:attrName>
                                        </p:attrNameLst>
                                      </p:cBhvr>
                                      <p:tavLst>
                                        <p:tav tm="0">
                                          <p:val>
                                            <p:strVal val="#ppt_h"/>
                                          </p:val>
                                        </p:tav>
                                        <p:tav tm="100000">
                                          <p:val>
                                            <p:strVal val="#ppt_h"/>
                                          </p:val>
                                        </p:tav>
                                      </p:tavLst>
                                    </p:anim>
                                  </p:childTnLst>
                                </p:cTn>
                              </p:par>
                            </p:childTnLst>
                          </p:cTn>
                        </p:par>
                        <p:par>
                          <p:cTn id="73" fill="hold">
                            <p:stCondLst>
                              <p:cond delay="7000"/>
                            </p:stCondLst>
                            <p:childTnLst>
                              <p:par>
                                <p:cTn id="74" presetID="53"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anim calcmode="lin" valueType="num">
                                      <p:cBhvr>
                                        <p:cTn id="82" dur="500" fill="hold"/>
                                        <p:tgtEl>
                                          <p:spTgt spid="70"/>
                                        </p:tgtEl>
                                        <p:attrNameLst>
                                          <p:attrName>ppt_x</p:attrName>
                                        </p:attrNameLst>
                                      </p:cBhvr>
                                      <p:tavLst>
                                        <p:tav tm="0">
                                          <p:val>
                                            <p:strVal val="#ppt_x"/>
                                          </p:val>
                                        </p:tav>
                                        <p:tav tm="100000">
                                          <p:val>
                                            <p:strVal val="#ppt_x"/>
                                          </p:val>
                                        </p:tav>
                                      </p:tavLst>
                                    </p:anim>
                                    <p:anim calcmode="lin" valueType="num">
                                      <p:cBhvr>
                                        <p:cTn id="83" dur="500" fill="hold"/>
                                        <p:tgtEl>
                                          <p:spTgt spid="7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fade">
                                      <p:cBhvr>
                                        <p:cTn id="87" dur="500"/>
                                        <p:tgtEl>
                                          <p:spTgt spid="71"/>
                                        </p:tgtEl>
                                      </p:cBhvr>
                                    </p:animEffect>
                                  </p:childTnLst>
                                </p:cTn>
                              </p:par>
                            </p:childTnLst>
                          </p:cTn>
                        </p:par>
                        <p:par>
                          <p:cTn id="88" fill="hold">
                            <p:stCondLst>
                              <p:cond delay="8000"/>
                            </p:stCondLst>
                            <p:childTnLst>
                              <p:par>
                                <p:cTn id="89" presetID="22" presetClass="entr" presetSubtype="8"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left)">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0" grpId="0"/>
      <p:bldP spid="61" grpId="0"/>
      <p:bldP spid="63" grpId="0" animBg="1"/>
      <p:bldP spid="65" grpId="0"/>
      <p:bldP spid="66" grpId="0"/>
      <p:bldP spid="68" grpId="0" animBg="1"/>
      <p:bldP spid="70" grpId="0"/>
      <p:bldP spid="71" grpId="0"/>
      <p:bldP spid="73" grpId="0" animBg="1"/>
      <p:bldP spid="21" grpId="0" animBg="1"/>
      <p:bldP spid="22" grpId="0" animBg="1"/>
      <p:bldP spid="23"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1281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2016-11-16T22:00:21Z</dcterms:modified>
</cp:coreProperties>
</file>