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2012</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EF3425"/>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2-43A2-480D-B5AA-68F151D6AF4B}"/>
              </c:ext>
            </c:extLst>
          </c:dPt>
          <c:dPt>
            <c:idx val="1"/>
            <c:bubble3D val="0"/>
            <c:spPr>
              <a:solidFill>
                <a:srgbClr val="8397B1"/>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4-43A2-480D-B5AA-68F151D6AF4B}"/>
              </c:ext>
            </c:extLst>
          </c:dPt>
          <c:dPt>
            <c:idx val="2"/>
            <c:bubble3D val="0"/>
            <c:spPr>
              <a:solidFill>
                <a:srgbClr val="44546B"/>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5-43A2-480D-B5AA-68F151D6AF4B}"/>
              </c:ext>
            </c:extLst>
          </c:dPt>
          <c:dPt>
            <c:idx val="3"/>
            <c:bubble3D val="0"/>
            <c:spPr>
              <a:solidFill>
                <a:srgbClr val="62768F"/>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3-43A2-480D-B5AA-68F151D6AF4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43A2-480D-B5AA-68F151D6AF4B}"/>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2014</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62768F"/>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059-4427-A317-F76AF596F8AF}"/>
              </c:ext>
            </c:extLst>
          </c:dPt>
          <c:dPt>
            <c:idx val="1"/>
            <c:bubble3D val="0"/>
            <c:spPr>
              <a:solidFill>
                <a:srgbClr val="EF3425"/>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059-4427-A317-F76AF596F8AF}"/>
              </c:ext>
            </c:extLst>
          </c:dPt>
          <c:dPt>
            <c:idx val="2"/>
            <c:bubble3D val="0"/>
            <c:spPr>
              <a:solidFill>
                <a:srgbClr val="8397B1"/>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059-4427-A317-F76AF596F8AF}"/>
              </c:ext>
            </c:extLst>
          </c:dPt>
          <c:dPt>
            <c:idx val="3"/>
            <c:bubble3D val="0"/>
            <c:spPr>
              <a:solidFill>
                <a:srgbClr val="44546B"/>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059-4427-A317-F76AF596F8AF}"/>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5.0999999999999996</c:v>
                </c:pt>
                <c:pt idx="1">
                  <c:v>3.2</c:v>
                </c:pt>
                <c:pt idx="2">
                  <c:v>2.1</c:v>
                </c:pt>
                <c:pt idx="3">
                  <c:v>1.5</c:v>
                </c:pt>
              </c:numCache>
            </c:numRef>
          </c:val>
          <c:extLst>
            <c:ext xmlns:c16="http://schemas.microsoft.com/office/drawing/2014/chart" uri="{C3380CC4-5D6E-409C-BE32-E72D297353CC}">
              <c16:uniqueId val="{00000008-8059-4427-A317-F76AF596F8A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2016</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44546B"/>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76CD-4536-A6EE-FC938027F2A1}"/>
              </c:ext>
            </c:extLst>
          </c:dPt>
          <c:dPt>
            <c:idx val="1"/>
            <c:bubble3D val="0"/>
            <c:spPr>
              <a:solidFill>
                <a:srgbClr val="62768F"/>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76CD-4536-A6EE-FC938027F2A1}"/>
              </c:ext>
            </c:extLst>
          </c:dPt>
          <c:dPt>
            <c:idx val="2"/>
            <c:bubble3D val="0"/>
            <c:spPr>
              <a:solidFill>
                <a:srgbClr val="EF3425"/>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76CD-4536-A6EE-FC938027F2A1}"/>
              </c:ext>
            </c:extLst>
          </c:dPt>
          <c:dPt>
            <c:idx val="3"/>
            <c:bubble3D val="0"/>
            <c:spPr>
              <a:solidFill>
                <a:srgbClr val="8397B1"/>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76CD-4536-A6EE-FC938027F2A1}"/>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3.7</c:v>
                </c:pt>
                <c:pt idx="1">
                  <c:v>4.5999999999999996</c:v>
                </c:pt>
                <c:pt idx="2">
                  <c:v>1.4</c:v>
                </c:pt>
                <c:pt idx="3">
                  <c:v>0.8</c:v>
                </c:pt>
              </c:numCache>
            </c:numRef>
          </c:val>
          <c:extLst>
            <c:ext xmlns:c16="http://schemas.microsoft.com/office/drawing/2014/chart" uri="{C3380CC4-5D6E-409C-BE32-E72D297353CC}">
              <c16:uniqueId val="{00000008-76CD-4536-A6EE-FC938027F2A1}"/>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aphicFrame>
        <p:nvGraphicFramePr>
          <p:cNvPr id="9" name="Chart 8"/>
          <p:cNvGraphicFramePr>
            <a:graphicFrameLocks noChangeAspect="1"/>
          </p:cNvGraphicFramePr>
          <p:nvPr/>
        </p:nvGraphicFramePr>
        <p:xfrm>
          <a:off x="390677" y="896683"/>
          <a:ext cx="3639455" cy="422607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45"/>
          <p:cNvSpPr txBox="1"/>
          <p:nvPr/>
        </p:nvSpPr>
        <p:spPr>
          <a:xfrm>
            <a:off x="1268000" y="484713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aphicFrame>
        <p:nvGraphicFramePr>
          <p:cNvPr id="11" name="Chart 10"/>
          <p:cNvGraphicFramePr>
            <a:graphicFrameLocks noChangeAspect="1"/>
          </p:cNvGraphicFramePr>
          <p:nvPr/>
        </p:nvGraphicFramePr>
        <p:xfrm>
          <a:off x="4218834" y="1608733"/>
          <a:ext cx="3639455" cy="4226077"/>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45"/>
          <p:cNvSpPr txBox="1"/>
          <p:nvPr/>
        </p:nvSpPr>
        <p:spPr>
          <a:xfrm>
            <a:off x="5096157" y="555918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aphicFrame>
        <p:nvGraphicFramePr>
          <p:cNvPr id="13" name="Chart 12"/>
          <p:cNvGraphicFramePr>
            <a:graphicFrameLocks noChangeAspect="1"/>
          </p:cNvGraphicFramePr>
          <p:nvPr/>
        </p:nvGraphicFramePr>
        <p:xfrm>
          <a:off x="8046991" y="816624"/>
          <a:ext cx="3639455" cy="4226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45"/>
          <p:cNvSpPr txBox="1"/>
          <p:nvPr/>
        </p:nvSpPr>
        <p:spPr>
          <a:xfrm>
            <a:off x="8924314" y="4767074"/>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Tree>
    <p:extLst>
      <p:ext uri="{BB962C8B-B14F-4D97-AF65-F5344CB8AC3E}">
        <p14:creationId xmlns:p14="http://schemas.microsoft.com/office/powerpoint/2010/main" val="219841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fade">
                                      <p:cBhvr>
                                        <p:cTn id="11" dur="1000"/>
                                        <p:tgtEl>
                                          <p:spTgt spid="9">
                                            <p:graphicEl>
                                              <a:chart seriesIdx="-3" categoryIdx="-3" bldStep="gridLegend"/>
                                            </p:graphicEl>
                                          </p:spTgt>
                                        </p:tgtEl>
                                      </p:cBhvr>
                                    </p:animEffect>
                                    <p:anim calcmode="lin" valueType="num">
                                      <p:cBhvr>
                                        <p:cTn id="12" dur="1000" fill="hold"/>
                                        <p:tgtEl>
                                          <p:spTgt spid="9">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1000" fill="hold"/>
                                        <p:tgtEl>
                                          <p:spTgt spid="9">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9">
                                            <p:graphicEl>
                                              <a:chart seriesIdx="0" categoryIdx="0" bldStep="ptInCategory"/>
                                            </p:graphicEl>
                                          </p:spTgt>
                                        </p:tgtEl>
                                        <p:attrNameLst>
                                          <p:attrName>style.visibility</p:attrName>
                                        </p:attrNameLst>
                                      </p:cBhvr>
                                      <p:to>
                                        <p:strVal val="visible"/>
                                      </p:to>
                                    </p:set>
                                    <p:animEffect transition="in" filter="fade">
                                      <p:cBhvr>
                                        <p:cTn id="17" dur="1000"/>
                                        <p:tgtEl>
                                          <p:spTgt spid="9">
                                            <p:graphicEl>
                                              <a:chart seriesIdx="0" categoryIdx="0" bldStep="ptInCategory"/>
                                            </p:graphicEl>
                                          </p:spTgt>
                                        </p:tgtEl>
                                      </p:cBhvr>
                                    </p:animEffect>
                                    <p:anim calcmode="lin" valueType="num">
                                      <p:cBhvr>
                                        <p:cTn id="18" dur="1000" fill="hold"/>
                                        <p:tgtEl>
                                          <p:spTgt spid="9">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9">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9">
                                            <p:graphicEl>
                                              <a:chart seriesIdx="0" categoryIdx="1" bldStep="ptInCategory"/>
                                            </p:graphicEl>
                                          </p:spTgt>
                                        </p:tgtEl>
                                        <p:attrNameLst>
                                          <p:attrName>style.visibility</p:attrName>
                                        </p:attrNameLst>
                                      </p:cBhvr>
                                      <p:to>
                                        <p:strVal val="visible"/>
                                      </p:to>
                                    </p:set>
                                    <p:animEffect transition="in" filter="fade">
                                      <p:cBhvr>
                                        <p:cTn id="23" dur="1000"/>
                                        <p:tgtEl>
                                          <p:spTgt spid="9">
                                            <p:graphicEl>
                                              <a:chart seriesIdx="0" categoryIdx="1" bldStep="ptInCategory"/>
                                            </p:graphicEl>
                                          </p:spTgt>
                                        </p:tgtEl>
                                      </p:cBhvr>
                                    </p:animEffect>
                                    <p:anim calcmode="lin" valueType="num">
                                      <p:cBhvr>
                                        <p:cTn id="24" dur="1000" fill="hold"/>
                                        <p:tgtEl>
                                          <p:spTgt spid="9">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9">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9">
                                            <p:graphicEl>
                                              <a:chart seriesIdx="0" categoryIdx="2" bldStep="ptInCategory"/>
                                            </p:graphicEl>
                                          </p:spTgt>
                                        </p:tgtEl>
                                        <p:attrNameLst>
                                          <p:attrName>style.visibility</p:attrName>
                                        </p:attrNameLst>
                                      </p:cBhvr>
                                      <p:to>
                                        <p:strVal val="visible"/>
                                      </p:to>
                                    </p:set>
                                    <p:animEffect transition="in" filter="fade">
                                      <p:cBhvr>
                                        <p:cTn id="29" dur="1000"/>
                                        <p:tgtEl>
                                          <p:spTgt spid="9">
                                            <p:graphicEl>
                                              <a:chart seriesIdx="0" categoryIdx="2" bldStep="ptInCategory"/>
                                            </p:graphicEl>
                                          </p:spTgt>
                                        </p:tgtEl>
                                      </p:cBhvr>
                                    </p:animEffect>
                                    <p:anim calcmode="lin" valueType="num">
                                      <p:cBhvr>
                                        <p:cTn id="30" dur="1000" fill="hold"/>
                                        <p:tgtEl>
                                          <p:spTgt spid="9">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9">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9">
                                            <p:graphicEl>
                                              <a:chart seriesIdx="0" categoryIdx="3" bldStep="ptInCategory"/>
                                            </p:graphicEl>
                                          </p:spTgt>
                                        </p:tgtEl>
                                        <p:attrNameLst>
                                          <p:attrName>style.visibility</p:attrName>
                                        </p:attrNameLst>
                                      </p:cBhvr>
                                      <p:to>
                                        <p:strVal val="visible"/>
                                      </p:to>
                                    </p:set>
                                    <p:animEffect transition="in" filter="fade">
                                      <p:cBhvr>
                                        <p:cTn id="35" dur="1000"/>
                                        <p:tgtEl>
                                          <p:spTgt spid="9">
                                            <p:graphicEl>
                                              <a:chart seriesIdx="0" categoryIdx="3" bldStep="ptInCategory"/>
                                            </p:graphicEl>
                                          </p:spTgt>
                                        </p:tgtEl>
                                      </p:cBhvr>
                                    </p:animEffect>
                                    <p:anim calcmode="lin" valueType="num">
                                      <p:cBhvr>
                                        <p:cTn id="36" dur="1000" fill="hold"/>
                                        <p:tgtEl>
                                          <p:spTgt spid="9">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37" dur="1000" fill="hold"/>
                                        <p:tgtEl>
                                          <p:spTgt spid="9">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42" presetClass="entr" presetSubtype="0" fill="hold" grpId="0" nodeType="afterEffect">
                                  <p:stCondLst>
                                    <p:cond delay="0"/>
                                  </p:stCondLst>
                                  <p:childTnLst>
                                    <p:set>
                                      <p:cBhvr>
                                        <p:cTn id="4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47" dur="1000"/>
                                        <p:tgtEl>
                                          <p:spTgt spid="11">
                                            <p:graphicEl>
                                              <a:chart seriesIdx="-3" categoryIdx="-3" bldStep="gridLegend"/>
                                            </p:graphicEl>
                                          </p:spTgt>
                                        </p:tgtEl>
                                      </p:cBhvr>
                                    </p:animEffect>
                                    <p:anim calcmode="lin" valueType="num">
                                      <p:cBhvr>
                                        <p:cTn id="48" dur="1000" fill="hold"/>
                                        <p:tgtEl>
                                          <p:spTgt spid="11">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9" dur="1000" fill="hold"/>
                                        <p:tgtEl>
                                          <p:spTgt spid="11">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50" fill="hold">
                            <p:stCondLst>
                              <p:cond delay="7750"/>
                            </p:stCondLst>
                            <p:childTnLst>
                              <p:par>
                                <p:cTn id="51" presetID="42" presetClass="entr" presetSubtype="0" fill="hold" grpId="0" nodeType="afterEffect">
                                  <p:stCondLst>
                                    <p:cond delay="0"/>
                                  </p:stCondLst>
                                  <p:childTnLst>
                                    <p:set>
                                      <p:cBhvr>
                                        <p:cTn id="52" dur="1" fill="hold">
                                          <p:stCondLst>
                                            <p:cond delay="0"/>
                                          </p:stCondLst>
                                        </p:cTn>
                                        <p:tgtEl>
                                          <p:spTgt spid="11">
                                            <p:graphicEl>
                                              <a:chart seriesIdx="0" categoryIdx="0" bldStep="ptInCategory"/>
                                            </p:graphicEl>
                                          </p:spTgt>
                                        </p:tgtEl>
                                        <p:attrNameLst>
                                          <p:attrName>style.visibility</p:attrName>
                                        </p:attrNameLst>
                                      </p:cBhvr>
                                      <p:to>
                                        <p:strVal val="visible"/>
                                      </p:to>
                                    </p:set>
                                    <p:animEffect transition="in" filter="fade">
                                      <p:cBhvr>
                                        <p:cTn id="53" dur="1000"/>
                                        <p:tgtEl>
                                          <p:spTgt spid="11">
                                            <p:graphicEl>
                                              <a:chart seriesIdx="0" categoryIdx="0" bldStep="ptInCategory"/>
                                            </p:graphicEl>
                                          </p:spTgt>
                                        </p:tgtEl>
                                      </p:cBhvr>
                                    </p:animEffect>
                                    <p:anim calcmode="lin" valueType="num">
                                      <p:cBhvr>
                                        <p:cTn id="54" dur="1000" fill="hold"/>
                                        <p:tgtEl>
                                          <p:spTgt spid="11">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55" dur="1000" fill="hold"/>
                                        <p:tgtEl>
                                          <p:spTgt spid="11">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56" fill="hold">
                            <p:stCondLst>
                              <p:cond delay="8750"/>
                            </p:stCondLst>
                            <p:childTnLst>
                              <p:par>
                                <p:cTn id="57" presetID="42" presetClass="entr" presetSubtype="0" fill="hold" grpId="0" nodeType="afterEffect">
                                  <p:stCondLst>
                                    <p:cond delay="0"/>
                                  </p:stCondLst>
                                  <p:childTnLst>
                                    <p:set>
                                      <p:cBhvr>
                                        <p:cTn id="58" dur="1" fill="hold">
                                          <p:stCondLst>
                                            <p:cond delay="0"/>
                                          </p:stCondLst>
                                        </p:cTn>
                                        <p:tgtEl>
                                          <p:spTgt spid="11">
                                            <p:graphicEl>
                                              <a:chart seriesIdx="0" categoryIdx="1" bldStep="ptInCategory"/>
                                            </p:graphicEl>
                                          </p:spTgt>
                                        </p:tgtEl>
                                        <p:attrNameLst>
                                          <p:attrName>style.visibility</p:attrName>
                                        </p:attrNameLst>
                                      </p:cBhvr>
                                      <p:to>
                                        <p:strVal val="visible"/>
                                      </p:to>
                                    </p:set>
                                    <p:animEffect transition="in" filter="fade">
                                      <p:cBhvr>
                                        <p:cTn id="59" dur="1000"/>
                                        <p:tgtEl>
                                          <p:spTgt spid="11">
                                            <p:graphicEl>
                                              <a:chart seriesIdx="0" categoryIdx="1" bldStep="ptInCategory"/>
                                            </p:graphicEl>
                                          </p:spTgt>
                                        </p:tgtEl>
                                      </p:cBhvr>
                                    </p:animEffect>
                                    <p:anim calcmode="lin" valueType="num">
                                      <p:cBhvr>
                                        <p:cTn id="60" dur="1000" fill="hold"/>
                                        <p:tgtEl>
                                          <p:spTgt spid="11">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61" dur="1000" fill="hold"/>
                                        <p:tgtEl>
                                          <p:spTgt spid="11">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62" fill="hold">
                            <p:stCondLst>
                              <p:cond delay="9750"/>
                            </p:stCondLst>
                            <p:childTnLst>
                              <p:par>
                                <p:cTn id="63" presetID="42" presetClass="entr" presetSubtype="0" fill="hold" grpId="0" nodeType="afterEffect">
                                  <p:stCondLst>
                                    <p:cond delay="0"/>
                                  </p:stCondLst>
                                  <p:childTnLst>
                                    <p:set>
                                      <p:cBhvr>
                                        <p:cTn id="64" dur="1" fill="hold">
                                          <p:stCondLst>
                                            <p:cond delay="0"/>
                                          </p:stCondLst>
                                        </p:cTn>
                                        <p:tgtEl>
                                          <p:spTgt spid="11">
                                            <p:graphicEl>
                                              <a:chart seriesIdx="0" categoryIdx="2" bldStep="ptInCategory"/>
                                            </p:graphicEl>
                                          </p:spTgt>
                                        </p:tgtEl>
                                        <p:attrNameLst>
                                          <p:attrName>style.visibility</p:attrName>
                                        </p:attrNameLst>
                                      </p:cBhvr>
                                      <p:to>
                                        <p:strVal val="visible"/>
                                      </p:to>
                                    </p:set>
                                    <p:animEffect transition="in" filter="fade">
                                      <p:cBhvr>
                                        <p:cTn id="65" dur="1000"/>
                                        <p:tgtEl>
                                          <p:spTgt spid="11">
                                            <p:graphicEl>
                                              <a:chart seriesIdx="0" categoryIdx="2" bldStep="ptInCategory"/>
                                            </p:graphicEl>
                                          </p:spTgt>
                                        </p:tgtEl>
                                      </p:cBhvr>
                                    </p:animEffect>
                                    <p:anim calcmode="lin" valueType="num">
                                      <p:cBhvr>
                                        <p:cTn id="66" dur="1000" fill="hold"/>
                                        <p:tgtEl>
                                          <p:spTgt spid="11">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67" dur="1000" fill="hold"/>
                                        <p:tgtEl>
                                          <p:spTgt spid="11">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68" fill="hold">
                            <p:stCondLst>
                              <p:cond delay="10750"/>
                            </p:stCondLst>
                            <p:childTnLst>
                              <p:par>
                                <p:cTn id="69" presetID="42" presetClass="entr" presetSubtype="0" fill="hold" grpId="0" nodeType="afterEffect">
                                  <p:stCondLst>
                                    <p:cond delay="0"/>
                                  </p:stCondLst>
                                  <p:childTnLst>
                                    <p:set>
                                      <p:cBhvr>
                                        <p:cTn id="70" dur="1" fill="hold">
                                          <p:stCondLst>
                                            <p:cond delay="0"/>
                                          </p:stCondLst>
                                        </p:cTn>
                                        <p:tgtEl>
                                          <p:spTgt spid="11">
                                            <p:graphicEl>
                                              <a:chart seriesIdx="0" categoryIdx="3" bldStep="ptInCategory"/>
                                            </p:graphicEl>
                                          </p:spTgt>
                                        </p:tgtEl>
                                        <p:attrNameLst>
                                          <p:attrName>style.visibility</p:attrName>
                                        </p:attrNameLst>
                                      </p:cBhvr>
                                      <p:to>
                                        <p:strVal val="visible"/>
                                      </p:to>
                                    </p:set>
                                    <p:animEffect transition="in" filter="fade">
                                      <p:cBhvr>
                                        <p:cTn id="71" dur="1000"/>
                                        <p:tgtEl>
                                          <p:spTgt spid="11">
                                            <p:graphicEl>
                                              <a:chart seriesIdx="0" categoryIdx="3" bldStep="ptInCategory"/>
                                            </p:graphicEl>
                                          </p:spTgt>
                                        </p:tgtEl>
                                      </p:cBhvr>
                                    </p:animEffect>
                                    <p:anim calcmode="lin" valueType="num">
                                      <p:cBhvr>
                                        <p:cTn id="72" dur="1000" fill="hold"/>
                                        <p:tgtEl>
                                          <p:spTgt spid="11">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73" dur="1000" fill="hold"/>
                                        <p:tgtEl>
                                          <p:spTgt spid="11">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74" fill="hold">
                            <p:stCondLst>
                              <p:cond delay="11750"/>
                            </p:stCondLst>
                            <p:childTnLst>
                              <p:par>
                                <p:cTn id="75" presetID="42" presetClass="entr" presetSubtype="0"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1000"/>
                                        <p:tgtEl>
                                          <p:spTgt spid="12"/>
                                        </p:tgtEl>
                                      </p:cBhvr>
                                    </p:animEffect>
                                    <p:anim calcmode="lin" valueType="num">
                                      <p:cBhvr>
                                        <p:cTn id="78" dur="1000" fill="hold"/>
                                        <p:tgtEl>
                                          <p:spTgt spid="12"/>
                                        </p:tgtEl>
                                        <p:attrNameLst>
                                          <p:attrName>ppt_x</p:attrName>
                                        </p:attrNameLst>
                                      </p:cBhvr>
                                      <p:tavLst>
                                        <p:tav tm="0">
                                          <p:val>
                                            <p:strVal val="#ppt_x"/>
                                          </p:val>
                                        </p:tav>
                                        <p:tav tm="100000">
                                          <p:val>
                                            <p:strVal val="#ppt_x"/>
                                          </p:val>
                                        </p:tav>
                                      </p:tavLst>
                                    </p:anim>
                                    <p:anim calcmode="lin" valueType="num">
                                      <p:cBhvr>
                                        <p:cTn id="79" dur="1000" fill="hold"/>
                                        <p:tgtEl>
                                          <p:spTgt spid="12"/>
                                        </p:tgtEl>
                                        <p:attrNameLst>
                                          <p:attrName>ppt_y</p:attrName>
                                        </p:attrNameLst>
                                      </p:cBhvr>
                                      <p:tavLst>
                                        <p:tav tm="0">
                                          <p:val>
                                            <p:strVal val="#ppt_y+.1"/>
                                          </p:val>
                                        </p:tav>
                                        <p:tav tm="100000">
                                          <p:val>
                                            <p:strVal val="#ppt_y"/>
                                          </p:val>
                                        </p:tav>
                                      </p:tavLst>
                                    </p:anim>
                                  </p:childTnLst>
                                </p:cTn>
                              </p:par>
                            </p:childTnLst>
                          </p:cTn>
                        </p:par>
                        <p:par>
                          <p:cTn id="80" fill="hold">
                            <p:stCondLst>
                              <p:cond delay="12750"/>
                            </p:stCondLst>
                            <p:childTnLst>
                              <p:par>
                                <p:cTn id="81" presetID="42" presetClass="entr" presetSubtype="0" fill="hold" grpId="0" nodeType="afterEffect">
                                  <p:stCondLst>
                                    <p:cond delay="0"/>
                                  </p:stCondLst>
                                  <p:childTnLst>
                                    <p:set>
                                      <p:cBhvr>
                                        <p:cTn id="82" dur="1" fill="hold">
                                          <p:stCondLst>
                                            <p:cond delay="0"/>
                                          </p:stCondLst>
                                        </p:cTn>
                                        <p:tgtEl>
                                          <p:spTgt spid="13">
                                            <p:graphicEl>
                                              <a:chart seriesIdx="-3" categoryIdx="-3" bldStep="gridLegend"/>
                                            </p:graphicEl>
                                          </p:spTgt>
                                        </p:tgtEl>
                                        <p:attrNameLst>
                                          <p:attrName>style.visibility</p:attrName>
                                        </p:attrNameLst>
                                      </p:cBhvr>
                                      <p:to>
                                        <p:strVal val="visible"/>
                                      </p:to>
                                    </p:set>
                                    <p:animEffect transition="in" filter="fade">
                                      <p:cBhvr>
                                        <p:cTn id="83" dur="1000"/>
                                        <p:tgtEl>
                                          <p:spTgt spid="13">
                                            <p:graphicEl>
                                              <a:chart seriesIdx="-3" categoryIdx="-3" bldStep="gridLegend"/>
                                            </p:graphicEl>
                                          </p:spTgt>
                                        </p:tgtEl>
                                      </p:cBhvr>
                                    </p:animEffect>
                                    <p:anim calcmode="lin" valueType="num">
                                      <p:cBhvr>
                                        <p:cTn id="84" dur="1000" fill="hold"/>
                                        <p:tgtEl>
                                          <p:spTgt spid="13">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85" dur="1000" fill="hold"/>
                                        <p:tgtEl>
                                          <p:spTgt spid="13">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86" fill="hold">
                            <p:stCondLst>
                              <p:cond delay="13750"/>
                            </p:stCondLst>
                            <p:childTnLst>
                              <p:par>
                                <p:cTn id="87" presetID="42" presetClass="entr" presetSubtype="0" fill="hold" grpId="0" nodeType="afterEffect">
                                  <p:stCondLst>
                                    <p:cond delay="0"/>
                                  </p:stCondLst>
                                  <p:childTnLst>
                                    <p:set>
                                      <p:cBhvr>
                                        <p:cTn id="88" dur="1" fill="hold">
                                          <p:stCondLst>
                                            <p:cond delay="0"/>
                                          </p:stCondLst>
                                        </p:cTn>
                                        <p:tgtEl>
                                          <p:spTgt spid="13">
                                            <p:graphicEl>
                                              <a:chart seriesIdx="0" categoryIdx="0" bldStep="ptInCategory"/>
                                            </p:graphicEl>
                                          </p:spTgt>
                                        </p:tgtEl>
                                        <p:attrNameLst>
                                          <p:attrName>style.visibility</p:attrName>
                                        </p:attrNameLst>
                                      </p:cBhvr>
                                      <p:to>
                                        <p:strVal val="visible"/>
                                      </p:to>
                                    </p:set>
                                    <p:animEffect transition="in" filter="fade">
                                      <p:cBhvr>
                                        <p:cTn id="89" dur="1000"/>
                                        <p:tgtEl>
                                          <p:spTgt spid="13">
                                            <p:graphicEl>
                                              <a:chart seriesIdx="0" categoryIdx="0" bldStep="ptInCategory"/>
                                            </p:graphicEl>
                                          </p:spTgt>
                                        </p:tgtEl>
                                      </p:cBhvr>
                                    </p:animEffect>
                                    <p:anim calcmode="lin" valueType="num">
                                      <p:cBhvr>
                                        <p:cTn id="90" dur="1000" fill="hold"/>
                                        <p:tgtEl>
                                          <p:spTgt spid="13">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91" dur="1000" fill="hold"/>
                                        <p:tgtEl>
                                          <p:spTgt spid="13">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92" fill="hold">
                            <p:stCondLst>
                              <p:cond delay="14750"/>
                            </p:stCondLst>
                            <p:childTnLst>
                              <p:par>
                                <p:cTn id="93" presetID="42" presetClass="entr" presetSubtype="0" fill="hold" grpId="0" nodeType="afterEffect">
                                  <p:stCondLst>
                                    <p:cond delay="0"/>
                                  </p:stCondLst>
                                  <p:childTnLst>
                                    <p:set>
                                      <p:cBhvr>
                                        <p:cTn id="94" dur="1" fill="hold">
                                          <p:stCondLst>
                                            <p:cond delay="0"/>
                                          </p:stCondLst>
                                        </p:cTn>
                                        <p:tgtEl>
                                          <p:spTgt spid="13">
                                            <p:graphicEl>
                                              <a:chart seriesIdx="0" categoryIdx="1" bldStep="ptInCategory"/>
                                            </p:graphicEl>
                                          </p:spTgt>
                                        </p:tgtEl>
                                        <p:attrNameLst>
                                          <p:attrName>style.visibility</p:attrName>
                                        </p:attrNameLst>
                                      </p:cBhvr>
                                      <p:to>
                                        <p:strVal val="visible"/>
                                      </p:to>
                                    </p:set>
                                    <p:animEffect transition="in" filter="fade">
                                      <p:cBhvr>
                                        <p:cTn id="95" dur="1000"/>
                                        <p:tgtEl>
                                          <p:spTgt spid="13">
                                            <p:graphicEl>
                                              <a:chart seriesIdx="0" categoryIdx="1" bldStep="ptInCategory"/>
                                            </p:graphicEl>
                                          </p:spTgt>
                                        </p:tgtEl>
                                      </p:cBhvr>
                                    </p:animEffect>
                                    <p:anim calcmode="lin" valueType="num">
                                      <p:cBhvr>
                                        <p:cTn id="96" dur="1000" fill="hold"/>
                                        <p:tgtEl>
                                          <p:spTgt spid="13">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97" dur="1000" fill="hold"/>
                                        <p:tgtEl>
                                          <p:spTgt spid="13">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98" fill="hold">
                            <p:stCondLst>
                              <p:cond delay="15750"/>
                            </p:stCondLst>
                            <p:childTnLst>
                              <p:par>
                                <p:cTn id="99" presetID="42" presetClass="entr" presetSubtype="0" fill="hold" grpId="0" nodeType="afterEffect">
                                  <p:stCondLst>
                                    <p:cond delay="0"/>
                                  </p:stCondLst>
                                  <p:childTnLst>
                                    <p:set>
                                      <p:cBhvr>
                                        <p:cTn id="100" dur="1" fill="hold">
                                          <p:stCondLst>
                                            <p:cond delay="0"/>
                                          </p:stCondLst>
                                        </p:cTn>
                                        <p:tgtEl>
                                          <p:spTgt spid="13">
                                            <p:graphicEl>
                                              <a:chart seriesIdx="0" categoryIdx="2" bldStep="ptInCategory"/>
                                            </p:graphicEl>
                                          </p:spTgt>
                                        </p:tgtEl>
                                        <p:attrNameLst>
                                          <p:attrName>style.visibility</p:attrName>
                                        </p:attrNameLst>
                                      </p:cBhvr>
                                      <p:to>
                                        <p:strVal val="visible"/>
                                      </p:to>
                                    </p:set>
                                    <p:animEffect transition="in" filter="fade">
                                      <p:cBhvr>
                                        <p:cTn id="101" dur="1000"/>
                                        <p:tgtEl>
                                          <p:spTgt spid="13">
                                            <p:graphicEl>
                                              <a:chart seriesIdx="0" categoryIdx="2" bldStep="ptInCategory"/>
                                            </p:graphicEl>
                                          </p:spTgt>
                                        </p:tgtEl>
                                      </p:cBhvr>
                                    </p:animEffect>
                                    <p:anim calcmode="lin" valueType="num">
                                      <p:cBhvr>
                                        <p:cTn id="102" dur="1000" fill="hold"/>
                                        <p:tgtEl>
                                          <p:spTgt spid="13">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103" dur="1000" fill="hold"/>
                                        <p:tgtEl>
                                          <p:spTgt spid="13">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104" fill="hold">
                            <p:stCondLst>
                              <p:cond delay="16750"/>
                            </p:stCondLst>
                            <p:childTnLst>
                              <p:par>
                                <p:cTn id="105" presetID="42" presetClass="entr" presetSubtype="0" fill="hold" grpId="0" nodeType="afterEffect">
                                  <p:stCondLst>
                                    <p:cond delay="0"/>
                                  </p:stCondLst>
                                  <p:childTnLst>
                                    <p:set>
                                      <p:cBhvr>
                                        <p:cTn id="106" dur="1" fill="hold">
                                          <p:stCondLst>
                                            <p:cond delay="0"/>
                                          </p:stCondLst>
                                        </p:cTn>
                                        <p:tgtEl>
                                          <p:spTgt spid="13">
                                            <p:graphicEl>
                                              <a:chart seriesIdx="0" categoryIdx="3" bldStep="ptInCategory"/>
                                            </p:graphicEl>
                                          </p:spTgt>
                                        </p:tgtEl>
                                        <p:attrNameLst>
                                          <p:attrName>style.visibility</p:attrName>
                                        </p:attrNameLst>
                                      </p:cBhvr>
                                      <p:to>
                                        <p:strVal val="visible"/>
                                      </p:to>
                                    </p:set>
                                    <p:animEffect transition="in" filter="fade">
                                      <p:cBhvr>
                                        <p:cTn id="107" dur="1000"/>
                                        <p:tgtEl>
                                          <p:spTgt spid="13">
                                            <p:graphicEl>
                                              <a:chart seriesIdx="0" categoryIdx="3" bldStep="ptInCategory"/>
                                            </p:graphicEl>
                                          </p:spTgt>
                                        </p:tgtEl>
                                      </p:cBhvr>
                                    </p:animEffect>
                                    <p:anim calcmode="lin" valueType="num">
                                      <p:cBhvr>
                                        <p:cTn id="108" dur="1000" fill="hold"/>
                                        <p:tgtEl>
                                          <p:spTgt spid="13">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109" dur="1000" fill="hold"/>
                                        <p:tgtEl>
                                          <p:spTgt spid="13">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110" fill="hold">
                            <p:stCondLst>
                              <p:cond delay="17750"/>
                            </p:stCondLst>
                            <p:childTnLst>
                              <p:par>
                                <p:cTn id="111" presetID="42" presetClass="entr" presetSubtype="0" fill="hold" grpId="0" nodeType="after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fade">
                                      <p:cBhvr>
                                        <p:cTn id="113" dur="1000"/>
                                        <p:tgtEl>
                                          <p:spTgt spid="14"/>
                                        </p:tgtEl>
                                      </p:cBhvr>
                                    </p:animEffect>
                                    <p:anim calcmode="lin" valueType="num">
                                      <p:cBhvr>
                                        <p:cTn id="114" dur="1000" fill="hold"/>
                                        <p:tgtEl>
                                          <p:spTgt spid="14"/>
                                        </p:tgtEl>
                                        <p:attrNameLst>
                                          <p:attrName>ppt_x</p:attrName>
                                        </p:attrNameLst>
                                      </p:cBhvr>
                                      <p:tavLst>
                                        <p:tav tm="0">
                                          <p:val>
                                            <p:strVal val="#ppt_x"/>
                                          </p:val>
                                        </p:tav>
                                        <p:tav tm="100000">
                                          <p:val>
                                            <p:strVal val="#ppt_x"/>
                                          </p:val>
                                        </p:tav>
                                      </p:tavLst>
                                    </p:anim>
                                    <p:anim calcmode="lin" valueType="num">
                                      <p:cBhvr>
                                        <p:cTn id="11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El"/>
        </p:bldSub>
      </p:bldGraphic>
      <p:bldP spid="10" grpId="0"/>
      <p:bldGraphic spid="11" grpId="0">
        <p:bldSub>
          <a:bldChart bld="categoryEl"/>
        </p:bldSub>
      </p:bldGraphic>
      <p:bldP spid="12" grpId="0"/>
      <p:bldGraphic spid="13"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1252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2016-11-16T21:56:04Z</dcterms:modified>
</cp:coreProperties>
</file>