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2042"/>
          <p:cNvSpPr/>
          <p:nvPr/>
        </p:nvSpPr>
        <p:spPr>
          <a:xfrm>
            <a:off x="3169336" y="4102333"/>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85C401"/>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ma14="http://schemas.microsoft.com/office/mac/drawingml/2011/main" xmlns=""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8" name="Shape 2043"/>
          <p:cNvSpPr/>
          <p:nvPr/>
        </p:nvSpPr>
        <p:spPr>
          <a:xfrm>
            <a:off x="5553010" y="4102333"/>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3EB8CD"/>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ma14="http://schemas.microsoft.com/office/mac/drawingml/2011/main" xmlns=""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9" name="Shape 2044"/>
          <p:cNvSpPr/>
          <p:nvPr/>
        </p:nvSpPr>
        <p:spPr>
          <a:xfrm>
            <a:off x="4361174" y="1785072"/>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FF2B2A"/>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ma14="http://schemas.microsoft.com/office/mac/drawingml/2011/main" xmlns=""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30" name="Oval 29"/>
          <p:cNvSpPr>
            <a:spLocks noChangeAspect="1"/>
          </p:cNvSpPr>
          <p:nvPr/>
        </p:nvSpPr>
        <p:spPr>
          <a:xfrm>
            <a:off x="642021" y="1383175"/>
            <a:ext cx="2560320" cy="2560320"/>
          </a:xfrm>
          <a:prstGeom prst="ellipse">
            <a:avLst/>
          </a:prstGeom>
          <a:blipFill>
            <a:blip r:embed="rId2"/>
            <a:stretch>
              <a:fillRect l="-3000" t="-3000" r="-3000" b="-3000"/>
            </a:stretch>
          </a:blipFill>
          <a:ln w="76200">
            <a:solidFill>
              <a:srgbClr val="56595E"/>
            </a:solidFill>
          </a:ln>
          <a:effectLst>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7936684" y="1583053"/>
            <a:ext cx="125128" cy="822960"/>
          </a:xfrm>
          <a:prstGeom prst="roundRect">
            <a:avLst/>
          </a:prstGeom>
          <a:solidFill>
            <a:srgbClr val="FF2B2A"/>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32" name="Group 31"/>
          <p:cNvGrpSpPr/>
          <p:nvPr/>
        </p:nvGrpSpPr>
        <p:grpSpPr>
          <a:xfrm>
            <a:off x="8241033" y="1383175"/>
            <a:ext cx="3653032" cy="1037714"/>
            <a:chOff x="1295283" y="1086042"/>
            <a:chExt cx="1712184" cy="957574"/>
          </a:xfrm>
        </p:grpSpPr>
        <p:sp>
          <p:nvSpPr>
            <p:cNvPr id="33" name="TextBox 32"/>
            <p:cNvSpPr txBox="1"/>
            <p:nvPr/>
          </p:nvSpPr>
          <p:spPr>
            <a:xfrm>
              <a:off x="1295283" y="1447200"/>
              <a:ext cx="1712184" cy="596416"/>
            </a:xfrm>
            <a:prstGeom prst="rect">
              <a:avLst/>
            </a:prstGeom>
            <a:noFill/>
          </p:spPr>
          <p:txBody>
            <a:bodyPr wrap="square" rtlCol="0">
              <a:spAutoFit/>
            </a:bodyPr>
            <a:lstStyle/>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utdse ut labore et dolore exercitation</a:t>
              </a:r>
            </a:p>
          </p:txBody>
        </p:sp>
        <p:sp>
          <p:nvSpPr>
            <p:cNvPr id="52" name="Rectangle 51"/>
            <p:cNvSpPr/>
            <p:nvPr/>
          </p:nvSpPr>
          <p:spPr>
            <a:xfrm>
              <a:off x="1295285" y="1086042"/>
              <a:ext cx="857163" cy="340809"/>
            </a:xfrm>
            <a:prstGeom prst="rect">
              <a:avLst/>
            </a:prstGeom>
            <a:solidFill>
              <a:srgbClr val="FF2B2A"/>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b="1" dirty="0">
                  <a:solidFill>
                    <a:schemeClr val="bg1"/>
                  </a:solidFill>
                  <a:latin typeface="Candara" panose="020E0502030303020204" pitchFamily="34" charset="0"/>
                </a:rPr>
                <a:t>Title Goes Here</a:t>
              </a:r>
            </a:p>
          </p:txBody>
        </p:sp>
      </p:grpSp>
      <p:sp>
        <p:nvSpPr>
          <p:cNvPr id="53" name="Rounded Rectangle 52"/>
          <p:cNvSpPr/>
          <p:nvPr/>
        </p:nvSpPr>
        <p:spPr>
          <a:xfrm>
            <a:off x="7936684" y="3067524"/>
            <a:ext cx="125128" cy="822960"/>
          </a:xfrm>
          <a:prstGeom prst="roundRect">
            <a:avLst/>
          </a:prstGeom>
          <a:solidFill>
            <a:srgbClr val="85C401"/>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54" name="Group 53"/>
          <p:cNvGrpSpPr/>
          <p:nvPr/>
        </p:nvGrpSpPr>
        <p:grpSpPr>
          <a:xfrm>
            <a:off x="8241033" y="2867646"/>
            <a:ext cx="3653032" cy="1037714"/>
            <a:chOff x="1295283" y="1086042"/>
            <a:chExt cx="1712184" cy="957574"/>
          </a:xfrm>
        </p:grpSpPr>
        <p:sp>
          <p:nvSpPr>
            <p:cNvPr id="55" name="TextBox 54"/>
            <p:cNvSpPr txBox="1"/>
            <p:nvPr/>
          </p:nvSpPr>
          <p:spPr>
            <a:xfrm>
              <a:off x="1295283" y="1447200"/>
              <a:ext cx="1712184" cy="596416"/>
            </a:xfrm>
            <a:prstGeom prst="rect">
              <a:avLst/>
            </a:prstGeom>
            <a:noFill/>
          </p:spPr>
          <p:txBody>
            <a:bodyPr wrap="square" rtlCol="0">
              <a:spAutoFit/>
            </a:bodyPr>
            <a:lstStyle/>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utdse ut labore et dolore exercitation</a:t>
              </a:r>
            </a:p>
          </p:txBody>
        </p:sp>
        <p:sp>
          <p:nvSpPr>
            <p:cNvPr id="56" name="Rectangle 55"/>
            <p:cNvSpPr/>
            <p:nvPr/>
          </p:nvSpPr>
          <p:spPr>
            <a:xfrm>
              <a:off x="1295285" y="1086042"/>
              <a:ext cx="857163" cy="340809"/>
            </a:xfrm>
            <a:prstGeom prst="rect">
              <a:avLst/>
            </a:prstGeom>
            <a:solidFill>
              <a:srgbClr val="85C401"/>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b="1" dirty="0">
                  <a:solidFill>
                    <a:schemeClr val="bg1"/>
                  </a:solidFill>
                  <a:latin typeface="Candara" panose="020E0502030303020204" pitchFamily="34" charset="0"/>
                </a:rPr>
                <a:t>Title Goes Here</a:t>
              </a:r>
            </a:p>
          </p:txBody>
        </p:sp>
      </p:grpSp>
      <p:sp>
        <p:nvSpPr>
          <p:cNvPr id="57" name="Rounded Rectangle 56"/>
          <p:cNvSpPr/>
          <p:nvPr/>
        </p:nvSpPr>
        <p:spPr>
          <a:xfrm>
            <a:off x="7936684" y="4627071"/>
            <a:ext cx="125128" cy="822960"/>
          </a:xfrm>
          <a:prstGeom prst="roundRect">
            <a:avLst/>
          </a:prstGeom>
          <a:solidFill>
            <a:srgbClr val="3EB8CD"/>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58" name="Group 57"/>
          <p:cNvGrpSpPr/>
          <p:nvPr/>
        </p:nvGrpSpPr>
        <p:grpSpPr>
          <a:xfrm>
            <a:off x="8241033" y="4427193"/>
            <a:ext cx="3653032" cy="1037714"/>
            <a:chOff x="1295283" y="1086042"/>
            <a:chExt cx="1712184" cy="957574"/>
          </a:xfrm>
        </p:grpSpPr>
        <p:sp>
          <p:nvSpPr>
            <p:cNvPr id="59" name="TextBox 58"/>
            <p:cNvSpPr txBox="1"/>
            <p:nvPr/>
          </p:nvSpPr>
          <p:spPr>
            <a:xfrm>
              <a:off x="1295283" y="1447200"/>
              <a:ext cx="1712184" cy="596416"/>
            </a:xfrm>
            <a:prstGeom prst="rect">
              <a:avLst/>
            </a:prstGeom>
            <a:noFill/>
          </p:spPr>
          <p:txBody>
            <a:bodyPr wrap="square" rtlCol="0">
              <a:spAutoFit/>
            </a:bodyPr>
            <a:lstStyle/>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utdse ut labore et dolore exercitation</a:t>
              </a:r>
            </a:p>
          </p:txBody>
        </p:sp>
        <p:sp>
          <p:nvSpPr>
            <p:cNvPr id="60" name="Rectangle 59"/>
            <p:cNvSpPr/>
            <p:nvPr/>
          </p:nvSpPr>
          <p:spPr>
            <a:xfrm>
              <a:off x="1295285" y="1086042"/>
              <a:ext cx="857163" cy="340809"/>
            </a:xfrm>
            <a:prstGeom prst="rect">
              <a:avLst/>
            </a:prstGeom>
            <a:solidFill>
              <a:srgbClr val="3EB8CD"/>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b="1" dirty="0">
                  <a:solidFill>
                    <a:schemeClr val="bg1"/>
                  </a:solidFill>
                  <a:latin typeface="Candara" panose="020E0502030303020204" pitchFamily="34" charset="0"/>
                </a:rPr>
                <a:t>Title Goes Here</a:t>
              </a:r>
            </a:p>
          </p:txBody>
        </p:sp>
      </p:grpSp>
      <p:sp>
        <p:nvSpPr>
          <p:cNvPr id="64" name="Freeform 211"/>
          <p:cNvSpPr>
            <a:spLocks noChangeAspect="1" noEditPoints="1"/>
          </p:cNvSpPr>
          <p:nvPr/>
        </p:nvSpPr>
        <p:spPr bwMode="auto">
          <a:xfrm>
            <a:off x="5073651" y="3067524"/>
            <a:ext cx="752962" cy="54864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5" name="Freeform 213"/>
          <p:cNvSpPr>
            <a:spLocks noChangeAspect="1" noEditPoints="1"/>
          </p:cNvSpPr>
          <p:nvPr/>
        </p:nvSpPr>
        <p:spPr bwMode="auto">
          <a:xfrm>
            <a:off x="6528485" y="5357186"/>
            <a:ext cx="342900" cy="548640"/>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6" name="Freeform 25"/>
          <p:cNvSpPr>
            <a:spLocks noChangeAspect="1" noEditPoints="1"/>
          </p:cNvSpPr>
          <p:nvPr/>
        </p:nvSpPr>
        <p:spPr bwMode="auto">
          <a:xfrm>
            <a:off x="4058333" y="5357186"/>
            <a:ext cx="457200" cy="610819"/>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Rectangle 66"/>
          <p:cNvSpPr/>
          <p:nvPr/>
        </p:nvSpPr>
        <p:spPr>
          <a:xfrm>
            <a:off x="870621" y="978883"/>
            <a:ext cx="2103120" cy="365760"/>
          </a:xfrm>
          <a:prstGeom prst="rect">
            <a:avLst/>
          </a:prstGeom>
          <a:noFill/>
          <a:ln w="6350">
            <a:noFill/>
          </a:ln>
          <a:effectLst/>
        </p:spPr>
        <p:txBody>
          <a:bodyPr wrap="square" anchor="ctr" anchorCtr="1">
            <a:spAutoFit/>
          </a:bodyPr>
          <a:lstStyle/>
          <a:p>
            <a:pPr algn="ctr" defTabSz="1450940"/>
            <a:r>
              <a:rPr lang="en-US" b="1" dirty="0">
                <a:solidFill>
                  <a:srgbClr val="56595E"/>
                </a:solidFill>
                <a:latin typeface="Candara" panose="020E0502030303020204" pitchFamily="34" charset="0"/>
                <a:ea typeface="Open Sans" pitchFamily="34" charset="0"/>
                <a:cs typeface="Open Sans" pitchFamily="34" charset="0"/>
              </a:rPr>
              <a:t>Lorem Ipsum Dolor</a:t>
            </a:r>
          </a:p>
        </p:txBody>
      </p:sp>
      <p:sp>
        <p:nvSpPr>
          <p:cNvPr id="22" name="TextBox 21"/>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23" name="Picture 2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80081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p:cTn id="11" dur="750" fill="hold"/>
                                        <p:tgtEl>
                                          <p:spTgt spid="30"/>
                                        </p:tgtEl>
                                        <p:attrNameLst>
                                          <p:attrName>ppt_w</p:attrName>
                                        </p:attrNameLst>
                                      </p:cBhvr>
                                      <p:tavLst>
                                        <p:tav tm="0">
                                          <p:val>
                                            <p:fltVal val="0"/>
                                          </p:val>
                                        </p:tav>
                                        <p:tav tm="100000">
                                          <p:val>
                                            <p:strVal val="#ppt_w"/>
                                          </p:val>
                                        </p:tav>
                                      </p:tavLst>
                                    </p:anim>
                                    <p:anim calcmode="lin" valueType="num">
                                      <p:cBhvr>
                                        <p:cTn id="12" dur="750" fill="hold"/>
                                        <p:tgtEl>
                                          <p:spTgt spid="30"/>
                                        </p:tgtEl>
                                        <p:attrNameLst>
                                          <p:attrName>ppt_h</p:attrName>
                                        </p:attrNameLst>
                                      </p:cBhvr>
                                      <p:tavLst>
                                        <p:tav tm="0">
                                          <p:val>
                                            <p:fltVal val="0"/>
                                          </p:val>
                                        </p:tav>
                                        <p:tav tm="100000">
                                          <p:val>
                                            <p:strVal val="#ppt_h"/>
                                          </p:val>
                                        </p:tav>
                                      </p:tavLst>
                                    </p:anim>
                                    <p:animEffect transition="in" filter="fade">
                                      <p:cBhvr>
                                        <p:cTn id="13" dur="750"/>
                                        <p:tgtEl>
                                          <p:spTgt spid="30"/>
                                        </p:tgtEl>
                                      </p:cBhvr>
                                    </p:animEffect>
                                  </p:childTnLst>
                                </p:cTn>
                              </p:par>
                            </p:childTnLst>
                          </p:cTn>
                        </p:par>
                        <p:par>
                          <p:cTn id="14" fill="hold">
                            <p:stCondLst>
                              <p:cond delay="1250"/>
                            </p:stCondLst>
                            <p:childTnLst>
                              <p:par>
                                <p:cTn id="15" presetID="16" presetClass="entr" presetSubtype="37" fill="hold" grpId="0" nodeType="afterEffect">
                                  <p:stCondLst>
                                    <p:cond delay="0"/>
                                  </p:stCondLst>
                                  <p:childTnLst>
                                    <p:set>
                                      <p:cBhvr>
                                        <p:cTn id="16" dur="1" fill="hold">
                                          <p:stCondLst>
                                            <p:cond delay="0"/>
                                          </p:stCondLst>
                                        </p:cTn>
                                        <p:tgtEl>
                                          <p:spTgt spid="67"/>
                                        </p:tgtEl>
                                        <p:attrNameLst>
                                          <p:attrName>style.visibility</p:attrName>
                                        </p:attrNameLst>
                                      </p:cBhvr>
                                      <p:to>
                                        <p:strVal val="visible"/>
                                      </p:to>
                                    </p:set>
                                    <p:animEffect transition="in" filter="barn(outVertical)">
                                      <p:cBhvr>
                                        <p:cTn id="17" dur="500"/>
                                        <p:tgtEl>
                                          <p:spTgt spid="67"/>
                                        </p:tgtEl>
                                      </p:cBhvr>
                                    </p:animEffect>
                                  </p:childTnLst>
                                </p:cTn>
                              </p:par>
                            </p:childTnLst>
                          </p:cTn>
                        </p:par>
                        <p:par>
                          <p:cTn id="18" fill="hold">
                            <p:stCondLst>
                              <p:cond delay="1750"/>
                            </p:stCondLst>
                            <p:childTnLst>
                              <p:par>
                                <p:cTn id="19" presetID="2" presetClass="entr" presetSubtype="1"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0-#ppt_h/2"/>
                                          </p:val>
                                        </p:tav>
                                        <p:tav tm="100000">
                                          <p:val>
                                            <p:strVal val="#ppt_y"/>
                                          </p:val>
                                        </p:tav>
                                      </p:tavLst>
                                    </p:anim>
                                  </p:childTnLst>
                                </p:cTn>
                              </p:par>
                              <p:par>
                                <p:cTn id="23" presetID="2" presetClass="entr" presetSubtype="9"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0-#ppt_h/2"/>
                                          </p:val>
                                        </p:tav>
                                        <p:tav tm="100000">
                                          <p:val>
                                            <p:strVal val="#ppt_y"/>
                                          </p:val>
                                        </p:tav>
                                      </p:tavLst>
                                    </p:anim>
                                  </p:childTnLst>
                                </p:cTn>
                              </p:par>
                              <p:par>
                                <p:cTn id="27" presetID="2" presetClass="entr" presetSubtype="3"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1+#ppt_w/2"/>
                                          </p:val>
                                        </p:tav>
                                        <p:tav tm="100000">
                                          <p:val>
                                            <p:strVal val="#ppt_x"/>
                                          </p:val>
                                        </p:tav>
                                      </p:tavLst>
                                    </p:anim>
                                    <p:anim calcmode="lin" valueType="num">
                                      <p:cBhvr additive="base">
                                        <p:cTn id="30" dur="500" fill="hold"/>
                                        <p:tgtEl>
                                          <p:spTgt spid="8"/>
                                        </p:tgtEl>
                                        <p:attrNameLst>
                                          <p:attrName>ppt_y</p:attrName>
                                        </p:attrNameLst>
                                      </p:cBhvr>
                                      <p:tavLst>
                                        <p:tav tm="0">
                                          <p:val>
                                            <p:strVal val="0-#ppt_h/2"/>
                                          </p:val>
                                        </p:tav>
                                        <p:tav tm="100000">
                                          <p:val>
                                            <p:strVal val="#ppt_y"/>
                                          </p:val>
                                        </p:tav>
                                      </p:tavLst>
                                    </p:anim>
                                  </p:childTnLst>
                                </p:cTn>
                              </p:par>
                            </p:childTnLst>
                          </p:cTn>
                        </p:par>
                        <p:par>
                          <p:cTn id="31" fill="hold">
                            <p:stCondLst>
                              <p:cond delay="2250"/>
                            </p:stCondLst>
                            <p:childTnLst>
                              <p:par>
                                <p:cTn id="32" presetID="53" presetClass="entr" presetSubtype="16" fill="hold" grpId="0" nodeType="afterEffect">
                                  <p:stCondLst>
                                    <p:cond delay="0"/>
                                  </p:stCondLst>
                                  <p:childTnLst>
                                    <p:set>
                                      <p:cBhvr>
                                        <p:cTn id="33" dur="1" fill="hold">
                                          <p:stCondLst>
                                            <p:cond delay="0"/>
                                          </p:stCondLst>
                                        </p:cTn>
                                        <p:tgtEl>
                                          <p:spTgt spid="64"/>
                                        </p:tgtEl>
                                        <p:attrNameLst>
                                          <p:attrName>style.visibility</p:attrName>
                                        </p:attrNameLst>
                                      </p:cBhvr>
                                      <p:to>
                                        <p:strVal val="visible"/>
                                      </p:to>
                                    </p:set>
                                    <p:anim calcmode="lin" valueType="num">
                                      <p:cBhvr>
                                        <p:cTn id="34" dur="500" fill="hold"/>
                                        <p:tgtEl>
                                          <p:spTgt spid="64"/>
                                        </p:tgtEl>
                                        <p:attrNameLst>
                                          <p:attrName>ppt_w</p:attrName>
                                        </p:attrNameLst>
                                      </p:cBhvr>
                                      <p:tavLst>
                                        <p:tav tm="0">
                                          <p:val>
                                            <p:fltVal val="0"/>
                                          </p:val>
                                        </p:tav>
                                        <p:tav tm="100000">
                                          <p:val>
                                            <p:strVal val="#ppt_w"/>
                                          </p:val>
                                        </p:tav>
                                      </p:tavLst>
                                    </p:anim>
                                    <p:anim calcmode="lin" valueType="num">
                                      <p:cBhvr>
                                        <p:cTn id="35" dur="500" fill="hold"/>
                                        <p:tgtEl>
                                          <p:spTgt spid="64"/>
                                        </p:tgtEl>
                                        <p:attrNameLst>
                                          <p:attrName>ppt_h</p:attrName>
                                        </p:attrNameLst>
                                      </p:cBhvr>
                                      <p:tavLst>
                                        <p:tav tm="0">
                                          <p:val>
                                            <p:fltVal val="0"/>
                                          </p:val>
                                        </p:tav>
                                        <p:tav tm="100000">
                                          <p:val>
                                            <p:strVal val="#ppt_h"/>
                                          </p:val>
                                        </p:tav>
                                      </p:tavLst>
                                    </p:anim>
                                    <p:animEffect transition="in" filter="fade">
                                      <p:cBhvr>
                                        <p:cTn id="36" dur="500"/>
                                        <p:tgtEl>
                                          <p:spTgt spid="64"/>
                                        </p:tgtEl>
                                      </p:cBhvr>
                                    </p:animEffect>
                                  </p:childTnLst>
                                </p:cTn>
                              </p:par>
                            </p:childTnLst>
                          </p:cTn>
                        </p:par>
                        <p:par>
                          <p:cTn id="37" fill="hold">
                            <p:stCondLst>
                              <p:cond delay="2750"/>
                            </p:stCondLst>
                            <p:childTnLst>
                              <p:par>
                                <p:cTn id="38" presetID="2" presetClass="entr" presetSubtype="2" fill="hold" grpId="0" nodeType="afterEffect">
                                  <p:stCondLst>
                                    <p:cond delay="0"/>
                                  </p:stCondLst>
                                  <p:childTnLst>
                                    <p:set>
                                      <p:cBhvr>
                                        <p:cTn id="39" dur="1" fill="hold">
                                          <p:stCondLst>
                                            <p:cond delay="0"/>
                                          </p:stCondLst>
                                        </p:cTn>
                                        <p:tgtEl>
                                          <p:spTgt spid="31"/>
                                        </p:tgtEl>
                                        <p:attrNameLst>
                                          <p:attrName>style.visibility</p:attrName>
                                        </p:attrNameLst>
                                      </p:cBhvr>
                                      <p:to>
                                        <p:strVal val="visible"/>
                                      </p:to>
                                    </p:set>
                                    <p:anim calcmode="lin" valueType="num">
                                      <p:cBhvr additive="base">
                                        <p:cTn id="40" dur="500" fill="hold"/>
                                        <p:tgtEl>
                                          <p:spTgt spid="31"/>
                                        </p:tgtEl>
                                        <p:attrNameLst>
                                          <p:attrName>ppt_x</p:attrName>
                                        </p:attrNameLst>
                                      </p:cBhvr>
                                      <p:tavLst>
                                        <p:tav tm="0">
                                          <p:val>
                                            <p:strVal val="1+#ppt_w/2"/>
                                          </p:val>
                                        </p:tav>
                                        <p:tav tm="100000">
                                          <p:val>
                                            <p:strVal val="#ppt_x"/>
                                          </p:val>
                                        </p:tav>
                                      </p:tavLst>
                                    </p:anim>
                                    <p:anim calcmode="lin" valueType="num">
                                      <p:cBhvr additive="base">
                                        <p:cTn id="41" dur="500" fill="hold"/>
                                        <p:tgtEl>
                                          <p:spTgt spid="31"/>
                                        </p:tgtEl>
                                        <p:attrNameLst>
                                          <p:attrName>ppt_y</p:attrName>
                                        </p:attrNameLst>
                                      </p:cBhvr>
                                      <p:tavLst>
                                        <p:tav tm="0">
                                          <p:val>
                                            <p:strVal val="#ppt_y"/>
                                          </p:val>
                                        </p:tav>
                                        <p:tav tm="100000">
                                          <p:val>
                                            <p:strVal val="#ppt_y"/>
                                          </p:val>
                                        </p:tav>
                                      </p:tavLst>
                                    </p:anim>
                                  </p:childTnLst>
                                </p:cTn>
                              </p:par>
                            </p:childTnLst>
                          </p:cTn>
                        </p:par>
                        <p:par>
                          <p:cTn id="42" fill="hold">
                            <p:stCondLst>
                              <p:cond delay="3250"/>
                            </p:stCondLst>
                            <p:childTnLst>
                              <p:par>
                                <p:cTn id="43" presetID="22" presetClass="entr" presetSubtype="2"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right)">
                                      <p:cBhvr>
                                        <p:cTn id="45" dur="500"/>
                                        <p:tgtEl>
                                          <p:spTgt spid="32"/>
                                        </p:tgtEl>
                                      </p:cBhvr>
                                    </p:animEffect>
                                  </p:childTnLst>
                                </p:cTn>
                              </p:par>
                            </p:childTnLst>
                          </p:cTn>
                        </p:par>
                        <p:par>
                          <p:cTn id="46" fill="hold">
                            <p:stCondLst>
                              <p:cond delay="3750"/>
                            </p:stCondLst>
                            <p:childTnLst>
                              <p:par>
                                <p:cTn id="47" presetID="53" presetClass="entr" presetSubtype="16" fill="hold" grpId="0" nodeType="afterEffect">
                                  <p:stCondLst>
                                    <p:cond delay="0"/>
                                  </p:stCondLst>
                                  <p:childTnLst>
                                    <p:set>
                                      <p:cBhvr>
                                        <p:cTn id="48" dur="1" fill="hold">
                                          <p:stCondLst>
                                            <p:cond delay="0"/>
                                          </p:stCondLst>
                                        </p:cTn>
                                        <p:tgtEl>
                                          <p:spTgt spid="66"/>
                                        </p:tgtEl>
                                        <p:attrNameLst>
                                          <p:attrName>style.visibility</p:attrName>
                                        </p:attrNameLst>
                                      </p:cBhvr>
                                      <p:to>
                                        <p:strVal val="visible"/>
                                      </p:to>
                                    </p:set>
                                    <p:anim calcmode="lin" valueType="num">
                                      <p:cBhvr>
                                        <p:cTn id="49" dur="500" fill="hold"/>
                                        <p:tgtEl>
                                          <p:spTgt spid="66"/>
                                        </p:tgtEl>
                                        <p:attrNameLst>
                                          <p:attrName>ppt_w</p:attrName>
                                        </p:attrNameLst>
                                      </p:cBhvr>
                                      <p:tavLst>
                                        <p:tav tm="0">
                                          <p:val>
                                            <p:fltVal val="0"/>
                                          </p:val>
                                        </p:tav>
                                        <p:tav tm="100000">
                                          <p:val>
                                            <p:strVal val="#ppt_w"/>
                                          </p:val>
                                        </p:tav>
                                      </p:tavLst>
                                    </p:anim>
                                    <p:anim calcmode="lin" valueType="num">
                                      <p:cBhvr>
                                        <p:cTn id="50" dur="500" fill="hold"/>
                                        <p:tgtEl>
                                          <p:spTgt spid="66"/>
                                        </p:tgtEl>
                                        <p:attrNameLst>
                                          <p:attrName>ppt_h</p:attrName>
                                        </p:attrNameLst>
                                      </p:cBhvr>
                                      <p:tavLst>
                                        <p:tav tm="0">
                                          <p:val>
                                            <p:fltVal val="0"/>
                                          </p:val>
                                        </p:tav>
                                        <p:tav tm="100000">
                                          <p:val>
                                            <p:strVal val="#ppt_h"/>
                                          </p:val>
                                        </p:tav>
                                      </p:tavLst>
                                    </p:anim>
                                    <p:animEffect transition="in" filter="fade">
                                      <p:cBhvr>
                                        <p:cTn id="51" dur="500"/>
                                        <p:tgtEl>
                                          <p:spTgt spid="66"/>
                                        </p:tgtEl>
                                      </p:cBhvr>
                                    </p:animEffect>
                                  </p:childTnLst>
                                </p:cTn>
                              </p:par>
                            </p:childTnLst>
                          </p:cTn>
                        </p:par>
                        <p:par>
                          <p:cTn id="52" fill="hold">
                            <p:stCondLst>
                              <p:cond delay="4250"/>
                            </p:stCondLst>
                            <p:childTnLst>
                              <p:par>
                                <p:cTn id="53" presetID="2" presetClass="entr" presetSubtype="2" fill="hold" grpId="0" nodeType="afterEffect">
                                  <p:stCondLst>
                                    <p:cond delay="0"/>
                                  </p:stCondLst>
                                  <p:childTnLst>
                                    <p:set>
                                      <p:cBhvr>
                                        <p:cTn id="54" dur="1" fill="hold">
                                          <p:stCondLst>
                                            <p:cond delay="0"/>
                                          </p:stCondLst>
                                        </p:cTn>
                                        <p:tgtEl>
                                          <p:spTgt spid="53"/>
                                        </p:tgtEl>
                                        <p:attrNameLst>
                                          <p:attrName>style.visibility</p:attrName>
                                        </p:attrNameLst>
                                      </p:cBhvr>
                                      <p:to>
                                        <p:strVal val="visible"/>
                                      </p:to>
                                    </p:set>
                                    <p:anim calcmode="lin" valueType="num">
                                      <p:cBhvr additive="base">
                                        <p:cTn id="55" dur="500" fill="hold"/>
                                        <p:tgtEl>
                                          <p:spTgt spid="53"/>
                                        </p:tgtEl>
                                        <p:attrNameLst>
                                          <p:attrName>ppt_x</p:attrName>
                                        </p:attrNameLst>
                                      </p:cBhvr>
                                      <p:tavLst>
                                        <p:tav tm="0">
                                          <p:val>
                                            <p:strVal val="1+#ppt_w/2"/>
                                          </p:val>
                                        </p:tav>
                                        <p:tav tm="100000">
                                          <p:val>
                                            <p:strVal val="#ppt_x"/>
                                          </p:val>
                                        </p:tav>
                                      </p:tavLst>
                                    </p:anim>
                                    <p:anim calcmode="lin" valueType="num">
                                      <p:cBhvr additive="base">
                                        <p:cTn id="56" dur="500" fill="hold"/>
                                        <p:tgtEl>
                                          <p:spTgt spid="53"/>
                                        </p:tgtEl>
                                        <p:attrNameLst>
                                          <p:attrName>ppt_y</p:attrName>
                                        </p:attrNameLst>
                                      </p:cBhvr>
                                      <p:tavLst>
                                        <p:tav tm="0">
                                          <p:val>
                                            <p:strVal val="#ppt_y"/>
                                          </p:val>
                                        </p:tav>
                                        <p:tav tm="100000">
                                          <p:val>
                                            <p:strVal val="#ppt_y"/>
                                          </p:val>
                                        </p:tav>
                                      </p:tavLst>
                                    </p:anim>
                                  </p:childTnLst>
                                </p:cTn>
                              </p:par>
                            </p:childTnLst>
                          </p:cTn>
                        </p:par>
                        <p:par>
                          <p:cTn id="57" fill="hold">
                            <p:stCondLst>
                              <p:cond delay="4750"/>
                            </p:stCondLst>
                            <p:childTnLst>
                              <p:par>
                                <p:cTn id="58" presetID="22" presetClass="entr" presetSubtype="2" fill="hold"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right)">
                                      <p:cBhvr>
                                        <p:cTn id="60" dur="500"/>
                                        <p:tgtEl>
                                          <p:spTgt spid="54"/>
                                        </p:tgtEl>
                                      </p:cBhvr>
                                    </p:animEffect>
                                  </p:childTnLst>
                                </p:cTn>
                              </p:par>
                            </p:childTnLst>
                          </p:cTn>
                        </p:par>
                        <p:par>
                          <p:cTn id="61" fill="hold">
                            <p:stCondLst>
                              <p:cond delay="5250"/>
                            </p:stCondLst>
                            <p:childTnLst>
                              <p:par>
                                <p:cTn id="62" presetID="53" presetClass="entr" presetSubtype="16" fill="hold" grpId="0" nodeType="afterEffect">
                                  <p:stCondLst>
                                    <p:cond delay="0"/>
                                  </p:stCondLst>
                                  <p:childTnLst>
                                    <p:set>
                                      <p:cBhvr>
                                        <p:cTn id="63" dur="1" fill="hold">
                                          <p:stCondLst>
                                            <p:cond delay="0"/>
                                          </p:stCondLst>
                                        </p:cTn>
                                        <p:tgtEl>
                                          <p:spTgt spid="65"/>
                                        </p:tgtEl>
                                        <p:attrNameLst>
                                          <p:attrName>style.visibility</p:attrName>
                                        </p:attrNameLst>
                                      </p:cBhvr>
                                      <p:to>
                                        <p:strVal val="visible"/>
                                      </p:to>
                                    </p:set>
                                    <p:anim calcmode="lin" valueType="num">
                                      <p:cBhvr>
                                        <p:cTn id="64" dur="170" fill="hold"/>
                                        <p:tgtEl>
                                          <p:spTgt spid="65"/>
                                        </p:tgtEl>
                                        <p:attrNameLst>
                                          <p:attrName>ppt_w</p:attrName>
                                        </p:attrNameLst>
                                      </p:cBhvr>
                                      <p:tavLst>
                                        <p:tav tm="0">
                                          <p:val>
                                            <p:fltVal val="0"/>
                                          </p:val>
                                        </p:tav>
                                        <p:tav tm="100000">
                                          <p:val>
                                            <p:strVal val="#ppt_w"/>
                                          </p:val>
                                        </p:tav>
                                      </p:tavLst>
                                    </p:anim>
                                    <p:anim calcmode="lin" valueType="num">
                                      <p:cBhvr>
                                        <p:cTn id="65" dur="170" fill="hold"/>
                                        <p:tgtEl>
                                          <p:spTgt spid="65"/>
                                        </p:tgtEl>
                                        <p:attrNameLst>
                                          <p:attrName>ppt_h</p:attrName>
                                        </p:attrNameLst>
                                      </p:cBhvr>
                                      <p:tavLst>
                                        <p:tav tm="0">
                                          <p:val>
                                            <p:fltVal val="0"/>
                                          </p:val>
                                        </p:tav>
                                        <p:tav tm="100000">
                                          <p:val>
                                            <p:strVal val="#ppt_h"/>
                                          </p:val>
                                        </p:tav>
                                      </p:tavLst>
                                    </p:anim>
                                    <p:animEffect transition="in" filter="fade">
                                      <p:cBhvr>
                                        <p:cTn id="66" dur="170"/>
                                        <p:tgtEl>
                                          <p:spTgt spid="65"/>
                                        </p:tgtEl>
                                      </p:cBhvr>
                                    </p:animEffect>
                                  </p:childTnLst>
                                </p:cTn>
                              </p:par>
                            </p:childTnLst>
                          </p:cTn>
                        </p:par>
                        <p:par>
                          <p:cTn id="67" fill="hold">
                            <p:stCondLst>
                              <p:cond delay="5420"/>
                            </p:stCondLst>
                            <p:childTnLst>
                              <p:par>
                                <p:cTn id="68" presetID="2" presetClass="entr" presetSubtype="2" fill="hold" grpId="0" nodeType="afterEffect">
                                  <p:stCondLst>
                                    <p:cond delay="0"/>
                                  </p:stCondLst>
                                  <p:childTnLst>
                                    <p:set>
                                      <p:cBhvr>
                                        <p:cTn id="69" dur="1" fill="hold">
                                          <p:stCondLst>
                                            <p:cond delay="0"/>
                                          </p:stCondLst>
                                        </p:cTn>
                                        <p:tgtEl>
                                          <p:spTgt spid="57"/>
                                        </p:tgtEl>
                                        <p:attrNameLst>
                                          <p:attrName>style.visibility</p:attrName>
                                        </p:attrNameLst>
                                      </p:cBhvr>
                                      <p:to>
                                        <p:strVal val="visible"/>
                                      </p:to>
                                    </p:set>
                                    <p:anim calcmode="lin" valueType="num">
                                      <p:cBhvr additive="base">
                                        <p:cTn id="70" dur="500" fill="hold"/>
                                        <p:tgtEl>
                                          <p:spTgt spid="57"/>
                                        </p:tgtEl>
                                        <p:attrNameLst>
                                          <p:attrName>ppt_x</p:attrName>
                                        </p:attrNameLst>
                                      </p:cBhvr>
                                      <p:tavLst>
                                        <p:tav tm="0">
                                          <p:val>
                                            <p:strVal val="1+#ppt_w/2"/>
                                          </p:val>
                                        </p:tav>
                                        <p:tav tm="100000">
                                          <p:val>
                                            <p:strVal val="#ppt_x"/>
                                          </p:val>
                                        </p:tav>
                                      </p:tavLst>
                                    </p:anim>
                                    <p:anim calcmode="lin" valueType="num">
                                      <p:cBhvr additive="base">
                                        <p:cTn id="71" dur="500" fill="hold"/>
                                        <p:tgtEl>
                                          <p:spTgt spid="57"/>
                                        </p:tgtEl>
                                        <p:attrNameLst>
                                          <p:attrName>ppt_y</p:attrName>
                                        </p:attrNameLst>
                                      </p:cBhvr>
                                      <p:tavLst>
                                        <p:tav tm="0">
                                          <p:val>
                                            <p:strVal val="#ppt_y"/>
                                          </p:val>
                                        </p:tav>
                                        <p:tav tm="100000">
                                          <p:val>
                                            <p:strVal val="#ppt_y"/>
                                          </p:val>
                                        </p:tav>
                                      </p:tavLst>
                                    </p:anim>
                                  </p:childTnLst>
                                </p:cTn>
                              </p:par>
                            </p:childTnLst>
                          </p:cTn>
                        </p:par>
                        <p:par>
                          <p:cTn id="72" fill="hold">
                            <p:stCondLst>
                              <p:cond delay="5920"/>
                            </p:stCondLst>
                            <p:childTnLst>
                              <p:par>
                                <p:cTn id="73" presetID="22" presetClass="entr" presetSubtype="2" fill="hold" nodeType="afterEffect">
                                  <p:stCondLst>
                                    <p:cond delay="0"/>
                                  </p:stCondLst>
                                  <p:childTnLst>
                                    <p:set>
                                      <p:cBhvr>
                                        <p:cTn id="74" dur="1" fill="hold">
                                          <p:stCondLst>
                                            <p:cond delay="0"/>
                                          </p:stCondLst>
                                        </p:cTn>
                                        <p:tgtEl>
                                          <p:spTgt spid="58"/>
                                        </p:tgtEl>
                                        <p:attrNameLst>
                                          <p:attrName>style.visibility</p:attrName>
                                        </p:attrNameLst>
                                      </p:cBhvr>
                                      <p:to>
                                        <p:strVal val="visible"/>
                                      </p:to>
                                    </p:set>
                                    <p:animEffect transition="in" filter="wipe(right)">
                                      <p:cBhvr>
                                        <p:cTn id="75"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30" grpId="0" animBg="1"/>
      <p:bldP spid="31" grpId="0" animBg="1"/>
      <p:bldP spid="53" grpId="0" animBg="1"/>
      <p:bldP spid="57" grpId="0" animBg="1"/>
      <p:bldP spid="64" grpId="0" animBg="1"/>
      <p:bldP spid="65" grpId="0" animBg="1"/>
      <p:bldP spid="66" grpId="0" animBg="1"/>
      <p:bldP spid="67"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1252</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Helvetica Light</vt:lpstr>
      <vt:lpstr>Open Sans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2016-11-16T21:49:39Z</dcterms:modified>
</cp:coreProperties>
</file>