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team.">
    <p:bg>
      <p:bgPr>
        <a:solidFill>
          <a:schemeClr val="bg1"/>
        </a:solidFill>
        <a:effectLst/>
      </p:bgPr>
    </p:bg>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3133803" y="377480"/>
            <a:ext cx="5924395" cy="413483"/>
          </a:xfrm>
          <a:prstGeom prst="rect">
            <a:avLst/>
          </a:prstGeom>
        </p:spPr>
        <p:txBody>
          <a:bodyPr wrap="none" lIns="0" tIns="0" rIns="0" bIns="0" anchor="ctr">
            <a:noAutofit/>
          </a:bodyPr>
          <a:lstStyle>
            <a:lvl1pPr algn="ctr">
              <a:defRPr sz="3200"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11" name="Picture Placeholder 7"/>
          <p:cNvSpPr>
            <a:spLocks noGrp="1"/>
          </p:cNvSpPr>
          <p:nvPr>
            <p:ph type="pic" sz="quarter" idx="44" hasCustomPrompt="1"/>
          </p:nvPr>
        </p:nvSpPr>
        <p:spPr>
          <a:xfrm>
            <a:off x="886712" y="1696826"/>
            <a:ext cx="2694597" cy="2694597"/>
          </a:xfrm>
          <a:prstGeom prst="roundRect">
            <a:avLst>
              <a:gd name="adj" fmla="val 12935"/>
            </a:avLst>
          </a:prstGeom>
          <a:ln w="3175">
            <a:solidFill>
              <a:schemeClr val="bg1">
                <a:lumMod val="85000"/>
              </a:schemeClr>
            </a:solidFill>
          </a:ln>
        </p:spPr>
        <p:txBody>
          <a:bodyPr wrap="none" tIns="0" bIns="274320" anchor="b"/>
          <a:lstStyle>
            <a:lvl1pPr algn="ctr" rtl="0">
              <a:buNone/>
              <a:defRPr sz="1867" b="1">
                <a:solidFill>
                  <a:schemeClr val="tx1">
                    <a:lumMod val="50000"/>
                    <a:lumOff val="50000"/>
                  </a:schemeClr>
                </a:solidFill>
              </a:defRPr>
            </a:lvl1pPr>
          </a:lstStyle>
          <a:p>
            <a:r>
              <a:rPr lang="en-US" dirty="0"/>
              <a:t>Click Icon To Add Image </a:t>
            </a:r>
          </a:p>
        </p:txBody>
      </p:sp>
    </p:spTree>
    <p:extLst>
      <p:ext uri="{BB962C8B-B14F-4D97-AF65-F5344CB8AC3E}">
        <p14:creationId xmlns:p14="http://schemas.microsoft.com/office/powerpoint/2010/main" val="3233117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7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Group 51"/>
          <p:cNvGrpSpPr/>
          <p:nvPr/>
        </p:nvGrpSpPr>
        <p:grpSpPr>
          <a:xfrm>
            <a:off x="4039625" y="2777007"/>
            <a:ext cx="3032965" cy="284149"/>
            <a:chOff x="2971800" y="1799903"/>
            <a:chExt cx="2274724" cy="213112"/>
          </a:xfrm>
          <a:effectLst>
            <a:outerShdw blurRad="50800" dist="38100" dir="2700000" algn="tl" rotWithShape="0">
              <a:prstClr val="black">
                <a:alpha val="40000"/>
              </a:prstClr>
            </a:outerShdw>
          </a:effectLst>
        </p:grpSpPr>
        <p:sp>
          <p:nvSpPr>
            <p:cNvPr id="53" name="Parallelogram 18"/>
            <p:cNvSpPr/>
            <p:nvPr/>
          </p:nvSpPr>
          <p:spPr bwMode="auto">
            <a:xfrm>
              <a:off x="2971800" y="1799903"/>
              <a:ext cx="211868" cy="213112"/>
            </a:xfrm>
            <a:prstGeom prst="ellipse">
              <a:avLst/>
            </a:prstGeom>
            <a:solidFill>
              <a:srgbClr val="FF2B2A"/>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4" name="Parallelogram 18"/>
            <p:cNvSpPr/>
            <p:nvPr/>
          </p:nvSpPr>
          <p:spPr bwMode="auto">
            <a:xfrm>
              <a:off x="3201007" y="1799903"/>
              <a:ext cx="211868" cy="213112"/>
            </a:xfrm>
            <a:prstGeom prst="ellipse">
              <a:avLst/>
            </a:prstGeom>
            <a:solidFill>
              <a:srgbClr val="FF2B2A"/>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5" name="Parallelogram 18"/>
            <p:cNvSpPr/>
            <p:nvPr/>
          </p:nvSpPr>
          <p:spPr bwMode="auto">
            <a:xfrm>
              <a:off x="3430214" y="1799903"/>
              <a:ext cx="211868" cy="213112"/>
            </a:xfrm>
            <a:prstGeom prst="ellipse">
              <a:avLst/>
            </a:prstGeom>
            <a:solidFill>
              <a:srgbClr val="FF2B2A"/>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6" name="Parallelogram 18"/>
            <p:cNvSpPr/>
            <p:nvPr/>
          </p:nvSpPr>
          <p:spPr bwMode="auto">
            <a:xfrm>
              <a:off x="3659421" y="1799903"/>
              <a:ext cx="211868" cy="213112"/>
            </a:xfrm>
            <a:prstGeom prst="ellipse">
              <a:avLst/>
            </a:prstGeom>
            <a:solidFill>
              <a:srgbClr val="FF2B2A"/>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7" name="Parallelogram 18"/>
            <p:cNvSpPr/>
            <p:nvPr/>
          </p:nvSpPr>
          <p:spPr bwMode="auto">
            <a:xfrm>
              <a:off x="3888628" y="1799903"/>
              <a:ext cx="211868" cy="213112"/>
            </a:xfrm>
            <a:prstGeom prst="ellipse">
              <a:avLst/>
            </a:prstGeom>
            <a:solidFill>
              <a:srgbClr val="FF2B2A"/>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8" name="Parallelogram 18"/>
            <p:cNvSpPr/>
            <p:nvPr/>
          </p:nvSpPr>
          <p:spPr bwMode="auto">
            <a:xfrm>
              <a:off x="4117835" y="1799903"/>
              <a:ext cx="211868" cy="213112"/>
            </a:xfrm>
            <a:prstGeom prst="ellipse">
              <a:avLst/>
            </a:prstGeom>
            <a:solidFill>
              <a:srgbClr val="FF2B2A"/>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9" name="Parallelogram 18"/>
            <p:cNvSpPr/>
            <p:nvPr/>
          </p:nvSpPr>
          <p:spPr bwMode="auto">
            <a:xfrm>
              <a:off x="4347038" y="1799903"/>
              <a:ext cx="211868" cy="213112"/>
            </a:xfrm>
            <a:prstGeom prst="ellipse">
              <a:avLst/>
            </a:prstGeom>
            <a:solidFill>
              <a:srgbClr val="FF2B2A"/>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60" name="Parallelogram 18"/>
            <p:cNvSpPr/>
            <p:nvPr/>
          </p:nvSpPr>
          <p:spPr bwMode="auto">
            <a:xfrm>
              <a:off x="4576244" y="1799903"/>
              <a:ext cx="211868" cy="213112"/>
            </a:xfrm>
            <a:prstGeom prst="ellipse">
              <a:avLst/>
            </a:prstGeom>
            <a:solidFill>
              <a:srgbClr val="FF2B2A"/>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61" name="Parallelogram 18"/>
            <p:cNvSpPr/>
            <p:nvPr/>
          </p:nvSpPr>
          <p:spPr bwMode="auto">
            <a:xfrm>
              <a:off x="4805450"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62" name="Parallelogram 18"/>
            <p:cNvSpPr/>
            <p:nvPr/>
          </p:nvSpPr>
          <p:spPr bwMode="auto">
            <a:xfrm>
              <a:off x="5034656"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sp>
        <p:nvSpPr>
          <p:cNvPr id="63" name="TextBox 62"/>
          <p:cNvSpPr txBox="1"/>
          <p:nvPr/>
        </p:nvSpPr>
        <p:spPr>
          <a:xfrm>
            <a:off x="3950353" y="2445800"/>
            <a:ext cx="1342034" cy="338554"/>
          </a:xfrm>
          <a:prstGeom prst="rect">
            <a:avLst/>
          </a:prstGeom>
          <a:noFill/>
        </p:spPr>
        <p:txBody>
          <a:bodyPr wrap="none" rtlCol="0">
            <a:spAutoFit/>
          </a:bodyPr>
          <a:lstStyle/>
          <a:p>
            <a:r>
              <a:rPr lang="en-US" sz="1600" b="1" dirty="0">
                <a:solidFill>
                  <a:srgbClr val="56595E"/>
                </a:solidFill>
                <a:latin typeface="Candara" panose="020E0502030303020204" pitchFamily="34" charset="0"/>
              </a:rPr>
              <a:t>Lorem Ipsum</a:t>
            </a:r>
          </a:p>
        </p:txBody>
      </p:sp>
      <p:sp>
        <p:nvSpPr>
          <p:cNvPr id="75" name="TextBox 74"/>
          <p:cNvSpPr txBox="1"/>
          <p:nvPr/>
        </p:nvSpPr>
        <p:spPr>
          <a:xfrm>
            <a:off x="3950353" y="3127323"/>
            <a:ext cx="1342034" cy="338554"/>
          </a:xfrm>
          <a:prstGeom prst="rect">
            <a:avLst/>
          </a:prstGeom>
          <a:noFill/>
        </p:spPr>
        <p:txBody>
          <a:bodyPr wrap="none" rtlCol="0">
            <a:spAutoFit/>
          </a:bodyPr>
          <a:lstStyle/>
          <a:p>
            <a:r>
              <a:rPr lang="en-US" sz="1600" b="1" dirty="0">
                <a:solidFill>
                  <a:srgbClr val="56595E"/>
                </a:solidFill>
                <a:latin typeface="Candara" panose="020E0502030303020204" pitchFamily="34" charset="0"/>
              </a:rPr>
              <a:t>Lorem Ipsum</a:t>
            </a:r>
          </a:p>
        </p:txBody>
      </p:sp>
      <p:sp>
        <p:nvSpPr>
          <p:cNvPr id="87" name="TextBox 86"/>
          <p:cNvSpPr txBox="1"/>
          <p:nvPr/>
        </p:nvSpPr>
        <p:spPr>
          <a:xfrm>
            <a:off x="3950353" y="3808845"/>
            <a:ext cx="1342034" cy="338554"/>
          </a:xfrm>
          <a:prstGeom prst="rect">
            <a:avLst/>
          </a:prstGeom>
          <a:noFill/>
        </p:spPr>
        <p:txBody>
          <a:bodyPr wrap="none" rtlCol="0">
            <a:spAutoFit/>
          </a:bodyPr>
          <a:lstStyle/>
          <a:p>
            <a:r>
              <a:rPr lang="en-US" sz="1600" b="1" dirty="0">
                <a:solidFill>
                  <a:srgbClr val="56595E"/>
                </a:solidFill>
                <a:latin typeface="Candara" panose="020E0502030303020204" pitchFamily="34" charset="0"/>
              </a:rPr>
              <a:t>Lorem Ipsum</a:t>
            </a:r>
          </a:p>
        </p:txBody>
      </p:sp>
      <p:sp>
        <p:nvSpPr>
          <p:cNvPr id="99" name="TextBox 98"/>
          <p:cNvSpPr txBox="1"/>
          <p:nvPr/>
        </p:nvSpPr>
        <p:spPr>
          <a:xfrm>
            <a:off x="3950353" y="4490369"/>
            <a:ext cx="1342034" cy="338554"/>
          </a:xfrm>
          <a:prstGeom prst="rect">
            <a:avLst/>
          </a:prstGeom>
          <a:noFill/>
        </p:spPr>
        <p:txBody>
          <a:bodyPr wrap="none" rtlCol="0">
            <a:spAutoFit/>
          </a:bodyPr>
          <a:lstStyle/>
          <a:p>
            <a:r>
              <a:rPr lang="en-US" sz="1600" b="1" dirty="0">
                <a:solidFill>
                  <a:srgbClr val="56595E"/>
                </a:solidFill>
                <a:latin typeface="Candara" panose="020E0502030303020204" pitchFamily="34" charset="0"/>
              </a:rPr>
              <a:t>Lorem Ipsum</a:t>
            </a:r>
          </a:p>
        </p:txBody>
      </p:sp>
      <p:grpSp>
        <p:nvGrpSpPr>
          <p:cNvPr id="119" name="Group 16"/>
          <p:cNvGrpSpPr/>
          <p:nvPr/>
        </p:nvGrpSpPr>
        <p:grpSpPr>
          <a:xfrm>
            <a:off x="8200803" y="1854137"/>
            <a:ext cx="3228503" cy="796424"/>
            <a:chOff x="5638262" y="1516826"/>
            <a:chExt cx="3034077" cy="597318"/>
          </a:xfrm>
        </p:grpSpPr>
        <p:sp>
          <p:nvSpPr>
            <p:cNvPr id="120" name="TextBox 119"/>
            <p:cNvSpPr txBox="1"/>
            <p:nvPr/>
          </p:nvSpPr>
          <p:spPr>
            <a:xfrm>
              <a:off x="5638262" y="1516826"/>
              <a:ext cx="1260914" cy="184666"/>
            </a:xfrm>
            <a:prstGeom prst="rect">
              <a:avLst/>
            </a:prstGeom>
            <a:noFill/>
          </p:spPr>
          <p:txBody>
            <a:bodyPr wrap="none" lIns="0" tIns="0" rIns="0" bIns="0" rtlCol="0" anchor="ctr">
              <a:spAutoFit/>
            </a:bodyPr>
            <a:lstStyle/>
            <a:p>
              <a:r>
                <a:rPr lang="en-US" sz="1600" b="1" dirty="0">
                  <a:solidFill>
                    <a:srgbClr val="FF2B2A"/>
                  </a:solidFill>
                  <a:latin typeface="Candara" panose="020E0502030303020204" pitchFamily="34" charset="0"/>
                </a:rPr>
                <a:t>Title Goes Here</a:t>
              </a:r>
            </a:p>
          </p:txBody>
        </p:sp>
        <p:sp>
          <p:nvSpPr>
            <p:cNvPr id="121" name="TextBox 120"/>
            <p:cNvSpPr txBox="1"/>
            <p:nvPr/>
          </p:nvSpPr>
          <p:spPr>
            <a:xfrm>
              <a:off x="5638262" y="1698645"/>
              <a:ext cx="3034077" cy="415499"/>
            </a:xfrm>
            <a:prstGeom prst="rect">
              <a:avLst/>
            </a:prstGeom>
            <a:noFill/>
          </p:spPr>
          <p:txBody>
            <a:bodyPr wrap="square" lIns="0" tIns="0" rIns="0" bIns="0" rtlCol="0" anchor="t">
              <a:spAutoFit/>
            </a:bodyPr>
            <a:lstStyle/>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grpSp>
      <p:grpSp>
        <p:nvGrpSpPr>
          <p:cNvPr id="122" name="Group 16"/>
          <p:cNvGrpSpPr/>
          <p:nvPr/>
        </p:nvGrpSpPr>
        <p:grpSpPr>
          <a:xfrm>
            <a:off x="8200803" y="3036748"/>
            <a:ext cx="3228503" cy="796424"/>
            <a:chOff x="5638262" y="1516826"/>
            <a:chExt cx="3034077" cy="597318"/>
          </a:xfrm>
        </p:grpSpPr>
        <p:sp>
          <p:nvSpPr>
            <p:cNvPr id="123" name="TextBox 122"/>
            <p:cNvSpPr txBox="1"/>
            <p:nvPr/>
          </p:nvSpPr>
          <p:spPr>
            <a:xfrm>
              <a:off x="5638262" y="1516826"/>
              <a:ext cx="1260914" cy="184666"/>
            </a:xfrm>
            <a:prstGeom prst="rect">
              <a:avLst/>
            </a:prstGeom>
            <a:noFill/>
          </p:spPr>
          <p:txBody>
            <a:bodyPr wrap="none" lIns="0" tIns="0" rIns="0" bIns="0" rtlCol="0" anchor="ctr">
              <a:spAutoFit/>
            </a:bodyPr>
            <a:lstStyle/>
            <a:p>
              <a:r>
                <a:rPr lang="en-US" sz="1600" b="1" dirty="0">
                  <a:solidFill>
                    <a:srgbClr val="85C401"/>
                  </a:solidFill>
                  <a:latin typeface="Candara" panose="020E0502030303020204" pitchFamily="34" charset="0"/>
                </a:rPr>
                <a:t>Title Goes Here</a:t>
              </a:r>
            </a:p>
          </p:txBody>
        </p:sp>
        <p:sp>
          <p:nvSpPr>
            <p:cNvPr id="124" name="TextBox 123"/>
            <p:cNvSpPr txBox="1"/>
            <p:nvPr/>
          </p:nvSpPr>
          <p:spPr>
            <a:xfrm>
              <a:off x="5638262" y="1698645"/>
              <a:ext cx="3034077" cy="415499"/>
            </a:xfrm>
            <a:prstGeom prst="rect">
              <a:avLst/>
            </a:prstGeom>
            <a:noFill/>
          </p:spPr>
          <p:txBody>
            <a:bodyPr wrap="square" lIns="0" tIns="0" rIns="0" bIns="0" rtlCol="0" anchor="t">
              <a:spAutoFit/>
            </a:bodyPr>
            <a:lstStyle/>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grpSp>
      <p:grpSp>
        <p:nvGrpSpPr>
          <p:cNvPr id="125" name="Group 16"/>
          <p:cNvGrpSpPr/>
          <p:nvPr/>
        </p:nvGrpSpPr>
        <p:grpSpPr>
          <a:xfrm>
            <a:off x="8200803" y="4229997"/>
            <a:ext cx="3228503" cy="796424"/>
            <a:chOff x="5638262" y="1516826"/>
            <a:chExt cx="3034077" cy="597318"/>
          </a:xfrm>
        </p:grpSpPr>
        <p:sp>
          <p:nvSpPr>
            <p:cNvPr id="126" name="TextBox 125"/>
            <p:cNvSpPr txBox="1"/>
            <p:nvPr/>
          </p:nvSpPr>
          <p:spPr>
            <a:xfrm>
              <a:off x="5638262" y="1516826"/>
              <a:ext cx="1260914" cy="184666"/>
            </a:xfrm>
            <a:prstGeom prst="rect">
              <a:avLst/>
            </a:prstGeom>
            <a:noFill/>
          </p:spPr>
          <p:txBody>
            <a:bodyPr wrap="none" lIns="0" tIns="0" rIns="0" bIns="0" rtlCol="0" anchor="ctr">
              <a:spAutoFit/>
            </a:bodyPr>
            <a:lstStyle/>
            <a:p>
              <a:r>
                <a:rPr lang="en-US" sz="1600" b="1" dirty="0">
                  <a:solidFill>
                    <a:srgbClr val="3EB8CD"/>
                  </a:solidFill>
                  <a:latin typeface="Candara" panose="020E0502030303020204" pitchFamily="34" charset="0"/>
                </a:rPr>
                <a:t>Title Goes Here</a:t>
              </a:r>
            </a:p>
          </p:txBody>
        </p:sp>
        <p:sp>
          <p:nvSpPr>
            <p:cNvPr id="127" name="TextBox 126"/>
            <p:cNvSpPr txBox="1"/>
            <p:nvPr/>
          </p:nvSpPr>
          <p:spPr>
            <a:xfrm>
              <a:off x="5638262" y="1698645"/>
              <a:ext cx="3034077" cy="415499"/>
            </a:xfrm>
            <a:prstGeom prst="rect">
              <a:avLst/>
            </a:prstGeom>
            <a:noFill/>
          </p:spPr>
          <p:txBody>
            <a:bodyPr wrap="square" lIns="0" tIns="0" rIns="0" bIns="0" rtlCol="0" anchor="t">
              <a:spAutoFit/>
            </a:bodyPr>
            <a:lstStyle/>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grpSp>
      <p:grpSp>
        <p:nvGrpSpPr>
          <p:cNvPr id="128" name="Group 16"/>
          <p:cNvGrpSpPr/>
          <p:nvPr/>
        </p:nvGrpSpPr>
        <p:grpSpPr>
          <a:xfrm>
            <a:off x="8200803" y="5423257"/>
            <a:ext cx="3228503" cy="796424"/>
            <a:chOff x="5638262" y="1516826"/>
            <a:chExt cx="3034077" cy="597318"/>
          </a:xfrm>
        </p:grpSpPr>
        <p:sp>
          <p:nvSpPr>
            <p:cNvPr id="129" name="TextBox 128"/>
            <p:cNvSpPr txBox="1"/>
            <p:nvPr/>
          </p:nvSpPr>
          <p:spPr>
            <a:xfrm>
              <a:off x="5638262" y="1516826"/>
              <a:ext cx="1260914" cy="184666"/>
            </a:xfrm>
            <a:prstGeom prst="rect">
              <a:avLst/>
            </a:prstGeom>
            <a:noFill/>
          </p:spPr>
          <p:txBody>
            <a:bodyPr wrap="none" lIns="0" tIns="0" rIns="0" bIns="0" rtlCol="0" anchor="ctr">
              <a:spAutoFit/>
            </a:bodyPr>
            <a:lstStyle/>
            <a:p>
              <a:r>
                <a:rPr lang="en-US" sz="1600" b="1" dirty="0">
                  <a:solidFill>
                    <a:srgbClr val="01AA8D"/>
                  </a:solidFill>
                  <a:latin typeface="Candara" panose="020E0502030303020204" pitchFamily="34" charset="0"/>
                </a:rPr>
                <a:t>Title Goes Here</a:t>
              </a:r>
            </a:p>
          </p:txBody>
        </p:sp>
        <p:sp>
          <p:nvSpPr>
            <p:cNvPr id="130" name="TextBox 129"/>
            <p:cNvSpPr txBox="1"/>
            <p:nvPr/>
          </p:nvSpPr>
          <p:spPr>
            <a:xfrm>
              <a:off x="5638262" y="1698645"/>
              <a:ext cx="3034077" cy="415499"/>
            </a:xfrm>
            <a:prstGeom prst="rect">
              <a:avLst/>
            </a:prstGeom>
            <a:noFill/>
          </p:spPr>
          <p:txBody>
            <a:bodyPr wrap="square" lIns="0" tIns="0" rIns="0" bIns="0" rtlCol="0" anchor="t">
              <a:spAutoFit/>
            </a:bodyPr>
            <a:lstStyle/>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grpSp>
      <p:pic>
        <p:nvPicPr>
          <p:cNvPr id="9" name="Picture Placeholder 8"/>
          <p:cNvPicPr>
            <a:picLocks noGrp="1" noChangeAspect="1"/>
          </p:cNvPicPr>
          <p:nvPr>
            <p:ph type="pic" sz="quarter" idx="44"/>
          </p:nvPr>
        </p:nvPicPr>
        <p:blipFill>
          <a:blip r:embed="rId2">
            <a:extLst>
              <a:ext uri="{28A0092B-C50C-407E-A947-70E740481C1C}">
                <a14:useLocalDpi xmlns:a14="http://schemas.microsoft.com/office/drawing/2010/main" val="0"/>
              </a:ext>
            </a:extLst>
          </a:blip>
          <a:srcRect/>
          <a:stretch>
            <a:fillRect/>
          </a:stretch>
        </p:blipFill>
        <p:spPr>
          <a:xfrm>
            <a:off x="886712" y="1130768"/>
            <a:ext cx="2694597" cy="2694597"/>
          </a:xfrm>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pic>
      <p:grpSp>
        <p:nvGrpSpPr>
          <p:cNvPr id="131" name="Group 130"/>
          <p:cNvGrpSpPr/>
          <p:nvPr/>
        </p:nvGrpSpPr>
        <p:grpSpPr>
          <a:xfrm>
            <a:off x="4045029" y="3462017"/>
            <a:ext cx="3032965" cy="284149"/>
            <a:chOff x="2971800" y="1799903"/>
            <a:chExt cx="2274724" cy="213112"/>
          </a:xfrm>
          <a:effectLst>
            <a:outerShdw blurRad="50800" dist="38100" dir="2700000" algn="tl" rotWithShape="0">
              <a:prstClr val="black">
                <a:alpha val="40000"/>
              </a:prstClr>
            </a:outerShdw>
          </a:effectLst>
        </p:grpSpPr>
        <p:sp>
          <p:nvSpPr>
            <p:cNvPr id="133" name="Parallelogram 18"/>
            <p:cNvSpPr/>
            <p:nvPr/>
          </p:nvSpPr>
          <p:spPr bwMode="auto">
            <a:xfrm>
              <a:off x="2971800" y="1799903"/>
              <a:ext cx="211868" cy="213112"/>
            </a:xfrm>
            <a:prstGeom prst="ellipse">
              <a:avLst/>
            </a:prstGeom>
            <a:solidFill>
              <a:srgbClr val="85C401"/>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34" name="Parallelogram 18"/>
            <p:cNvSpPr/>
            <p:nvPr/>
          </p:nvSpPr>
          <p:spPr bwMode="auto">
            <a:xfrm>
              <a:off x="3201007" y="1799903"/>
              <a:ext cx="211868" cy="213112"/>
            </a:xfrm>
            <a:prstGeom prst="ellipse">
              <a:avLst/>
            </a:prstGeom>
            <a:solidFill>
              <a:srgbClr val="85C401"/>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35" name="Parallelogram 18"/>
            <p:cNvSpPr/>
            <p:nvPr/>
          </p:nvSpPr>
          <p:spPr bwMode="auto">
            <a:xfrm>
              <a:off x="3430214" y="1799903"/>
              <a:ext cx="211868" cy="213112"/>
            </a:xfrm>
            <a:prstGeom prst="ellipse">
              <a:avLst/>
            </a:prstGeom>
            <a:solidFill>
              <a:srgbClr val="85C401"/>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36" name="Parallelogram 18"/>
            <p:cNvSpPr/>
            <p:nvPr/>
          </p:nvSpPr>
          <p:spPr bwMode="auto">
            <a:xfrm>
              <a:off x="3659421"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37" name="Parallelogram 18"/>
            <p:cNvSpPr/>
            <p:nvPr/>
          </p:nvSpPr>
          <p:spPr bwMode="auto">
            <a:xfrm>
              <a:off x="3888628"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38" name="Parallelogram 18"/>
            <p:cNvSpPr/>
            <p:nvPr/>
          </p:nvSpPr>
          <p:spPr bwMode="auto">
            <a:xfrm>
              <a:off x="4117835"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39" name="Parallelogram 18"/>
            <p:cNvSpPr/>
            <p:nvPr/>
          </p:nvSpPr>
          <p:spPr bwMode="auto">
            <a:xfrm>
              <a:off x="4347038"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0" name="Parallelogram 18"/>
            <p:cNvSpPr/>
            <p:nvPr/>
          </p:nvSpPr>
          <p:spPr bwMode="auto">
            <a:xfrm>
              <a:off x="4576244"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1" name="Parallelogram 18"/>
            <p:cNvSpPr/>
            <p:nvPr/>
          </p:nvSpPr>
          <p:spPr bwMode="auto">
            <a:xfrm>
              <a:off x="4805450"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2" name="Parallelogram 18"/>
            <p:cNvSpPr/>
            <p:nvPr/>
          </p:nvSpPr>
          <p:spPr bwMode="auto">
            <a:xfrm>
              <a:off x="5034656"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43" name="Group 142"/>
          <p:cNvGrpSpPr/>
          <p:nvPr/>
        </p:nvGrpSpPr>
        <p:grpSpPr>
          <a:xfrm>
            <a:off x="4032729" y="4176809"/>
            <a:ext cx="3032965" cy="284149"/>
            <a:chOff x="2971800" y="1799903"/>
            <a:chExt cx="2274724" cy="213112"/>
          </a:xfrm>
          <a:effectLst>
            <a:outerShdw blurRad="50800" dist="38100" dir="2700000" algn="tl" rotWithShape="0">
              <a:prstClr val="black">
                <a:alpha val="40000"/>
              </a:prstClr>
            </a:outerShdw>
          </a:effectLst>
        </p:grpSpPr>
        <p:sp>
          <p:nvSpPr>
            <p:cNvPr id="144" name="Parallelogram 18"/>
            <p:cNvSpPr/>
            <p:nvPr/>
          </p:nvSpPr>
          <p:spPr bwMode="auto">
            <a:xfrm>
              <a:off x="2971800" y="1799903"/>
              <a:ext cx="211868" cy="213112"/>
            </a:xfrm>
            <a:prstGeom prst="ellipse">
              <a:avLst/>
            </a:prstGeom>
            <a:solidFill>
              <a:srgbClr val="3EB8CD"/>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5" name="Parallelogram 18"/>
            <p:cNvSpPr/>
            <p:nvPr/>
          </p:nvSpPr>
          <p:spPr bwMode="auto">
            <a:xfrm>
              <a:off x="3201007" y="1799903"/>
              <a:ext cx="211868" cy="213112"/>
            </a:xfrm>
            <a:prstGeom prst="ellipse">
              <a:avLst/>
            </a:prstGeom>
            <a:solidFill>
              <a:srgbClr val="3EB8CD"/>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6" name="Parallelogram 18"/>
            <p:cNvSpPr/>
            <p:nvPr/>
          </p:nvSpPr>
          <p:spPr bwMode="auto">
            <a:xfrm>
              <a:off x="3430214" y="1799903"/>
              <a:ext cx="211868" cy="213112"/>
            </a:xfrm>
            <a:prstGeom prst="ellipse">
              <a:avLst/>
            </a:prstGeom>
            <a:solidFill>
              <a:srgbClr val="3EB8CD"/>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7" name="Parallelogram 18"/>
            <p:cNvSpPr/>
            <p:nvPr/>
          </p:nvSpPr>
          <p:spPr bwMode="auto">
            <a:xfrm>
              <a:off x="3659421" y="1799903"/>
              <a:ext cx="211868" cy="213112"/>
            </a:xfrm>
            <a:prstGeom prst="ellipse">
              <a:avLst/>
            </a:prstGeom>
            <a:solidFill>
              <a:srgbClr val="3EB8CD"/>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8" name="Parallelogram 18"/>
            <p:cNvSpPr/>
            <p:nvPr/>
          </p:nvSpPr>
          <p:spPr bwMode="auto">
            <a:xfrm>
              <a:off x="3888628" y="1799903"/>
              <a:ext cx="211868" cy="213112"/>
            </a:xfrm>
            <a:prstGeom prst="ellipse">
              <a:avLst/>
            </a:prstGeom>
            <a:solidFill>
              <a:srgbClr val="3EB8CD"/>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9" name="Parallelogram 18"/>
            <p:cNvSpPr/>
            <p:nvPr/>
          </p:nvSpPr>
          <p:spPr bwMode="auto">
            <a:xfrm>
              <a:off x="4117835" y="1799903"/>
              <a:ext cx="211868" cy="213112"/>
            </a:xfrm>
            <a:prstGeom prst="ellipse">
              <a:avLst/>
            </a:prstGeom>
            <a:solidFill>
              <a:srgbClr val="3EB8CD"/>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0" name="Parallelogram 18"/>
            <p:cNvSpPr/>
            <p:nvPr/>
          </p:nvSpPr>
          <p:spPr bwMode="auto">
            <a:xfrm>
              <a:off x="4347038"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1" name="Parallelogram 18"/>
            <p:cNvSpPr/>
            <p:nvPr/>
          </p:nvSpPr>
          <p:spPr bwMode="auto">
            <a:xfrm>
              <a:off x="4576244"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2" name="Parallelogram 18"/>
            <p:cNvSpPr/>
            <p:nvPr/>
          </p:nvSpPr>
          <p:spPr bwMode="auto">
            <a:xfrm>
              <a:off x="4805450"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3" name="Parallelogram 18"/>
            <p:cNvSpPr/>
            <p:nvPr/>
          </p:nvSpPr>
          <p:spPr bwMode="auto">
            <a:xfrm>
              <a:off x="5034656"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54" name="Group 153"/>
          <p:cNvGrpSpPr/>
          <p:nvPr/>
        </p:nvGrpSpPr>
        <p:grpSpPr>
          <a:xfrm>
            <a:off x="4044292" y="4861819"/>
            <a:ext cx="3032965" cy="284149"/>
            <a:chOff x="2971800" y="1799903"/>
            <a:chExt cx="2274724" cy="213112"/>
          </a:xfrm>
          <a:effectLst>
            <a:outerShdw blurRad="50800" dist="38100" dir="2700000" algn="tl" rotWithShape="0">
              <a:prstClr val="black">
                <a:alpha val="40000"/>
              </a:prstClr>
            </a:outerShdw>
          </a:effectLst>
        </p:grpSpPr>
        <p:sp>
          <p:nvSpPr>
            <p:cNvPr id="155" name="Parallelogram 18"/>
            <p:cNvSpPr/>
            <p:nvPr/>
          </p:nvSpPr>
          <p:spPr bwMode="auto">
            <a:xfrm>
              <a:off x="2971800" y="1799903"/>
              <a:ext cx="211868" cy="213112"/>
            </a:xfrm>
            <a:prstGeom prst="ellipse">
              <a:avLst/>
            </a:prstGeom>
            <a:solidFill>
              <a:srgbClr val="01AA8D"/>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6" name="Parallelogram 18"/>
            <p:cNvSpPr/>
            <p:nvPr/>
          </p:nvSpPr>
          <p:spPr bwMode="auto">
            <a:xfrm>
              <a:off x="3201007" y="1799903"/>
              <a:ext cx="211868" cy="213112"/>
            </a:xfrm>
            <a:prstGeom prst="ellipse">
              <a:avLst/>
            </a:prstGeom>
            <a:solidFill>
              <a:srgbClr val="01AA8D"/>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7" name="Parallelogram 18"/>
            <p:cNvSpPr/>
            <p:nvPr/>
          </p:nvSpPr>
          <p:spPr bwMode="auto">
            <a:xfrm>
              <a:off x="3430214" y="1799903"/>
              <a:ext cx="211868" cy="213112"/>
            </a:xfrm>
            <a:prstGeom prst="ellipse">
              <a:avLst/>
            </a:prstGeom>
            <a:solidFill>
              <a:srgbClr val="01AA8D"/>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8" name="Parallelogram 18"/>
            <p:cNvSpPr/>
            <p:nvPr/>
          </p:nvSpPr>
          <p:spPr bwMode="auto">
            <a:xfrm>
              <a:off x="3659421" y="1799903"/>
              <a:ext cx="211868" cy="213112"/>
            </a:xfrm>
            <a:prstGeom prst="ellipse">
              <a:avLst/>
            </a:prstGeom>
            <a:solidFill>
              <a:srgbClr val="01AA8D"/>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9" name="Parallelogram 18"/>
            <p:cNvSpPr/>
            <p:nvPr/>
          </p:nvSpPr>
          <p:spPr bwMode="auto">
            <a:xfrm>
              <a:off x="3888628" y="1799903"/>
              <a:ext cx="211868" cy="213112"/>
            </a:xfrm>
            <a:prstGeom prst="ellipse">
              <a:avLst/>
            </a:prstGeom>
            <a:solidFill>
              <a:srgbClr val="01AA8D"/>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60" name="Parallelogram 18"/>
            <p:cNvSpPr/>
            <p:nvPr/>
          </p:nvSpPr>
          <p:spPr bwMode="auto">
            <a:xfrm>
              <a:off x="4117835"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61" name="Parallelogram 18"/>
            <p:cNvSpPr/>
            <p:nvPr/>
          </p:nvSpPr>
          <p:spPr bwMode="auto">
            <a:xfrm>
              <a:off x="4347038"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62" name="Parallelogram 18"/>
            <p:cNvSpPr/>
            <p:nvPr/>
          </p:nvSpPr>
          <p:spPr bwMode="auto">
            <a:xfrm>
              <a:off x="4576244"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63" name="Parallelogram 18"/>
            <p:cNvSpPr/>
            <p:nvPr/>
          </p:nvSpPr>
          <p:spPr bwMode="auto">
            <a:xfrm>
              <a:off x="4805450"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64" name="Parallelogram 18"/>
            <p:cNvSpPr/>
            <p:nvPr/>
          </p:nvSpPr>
          <p:spPr bwMode="auto">
            <a:xfrm>
              <a:off x="5034656"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2" name="Group 11"/>
          <p:cNvGrpSpPr/>
          <p:nvPr/>
        </p:nvGrpSpPr>
        <p:grpSpPr>
          <a:xfrm>
            <a:off x="1034945" y="5939047"/>
            <a:ext cx="2114814" cy="372724"/>
            <a:chOff x="721269" y="5939047"/>
            <a:chExt cx="2114814" cy="372724"/>
          </a:xfrm>
          <a:solidFill>
            <a:srgbClr val="56595E"/>
          </a:solidFill>
        </p:grpSpPr>
        <p:sp>
          <p:nvSpPr>
            <p:cNvPr id="17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17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17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17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18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181" name="Text Placeholder 3"/>
          <p:cNvSpPr>
            <a:spLocks noGrp="1"/>
          </p:cNvSpPr>
          <p:nvPr>
            <p:ph type="body" sz="half" idx="4294967295"/>
          </p:nvPr>
        </p:nvSpPr>
        <p:spPr>
          <a:xfrm>
            <a:off x="1124017" y="4491933"/>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solidFill>
                  <a:srgbClr val="56595E"/>
                </a:solidFill>
              </a:rPr>
              <a:t>James Sager</a:t>
            </a:r>
          </a:p>
        </p:txBody>
      </p:sp>
      <p:sp>
        <p:nvSpPr>
          <p:cNvPr id="182" name="Text Placeholder 3"/>
          <p:cNvSpPr>
            <a:spLocks noGrp="1"/>
          </p:cNvSpPr>
          <p:nvPr>
            <p:ph type="body" sz="half" idx="4294967295"/>
          </p:nvPr>
        </p:nvSpPr>
        <p:spPr>
          <a:xfrm flipH="1">
            <a:off x="1124017" y="4841937"/>
            <a:ext cx="2133600" cy="257040"/>
          </a:xfrm>
          <a:prstGeom prst="rect">
            <a:avLst/>
          </a:prstGeom>
        </p:spPr>
        <p:txBody>
          <a:bodyPr wrap="square" lIns="0" tIns="0" rIns="0" bIns="0" anchor="ctr">
            <a:noAutofit/>
          </a:bodyPr>
          <a:lstStyle>
            <a:lvl1pPr marL="0" indent="0" algn="ctr">
              <a:buNone/>
              <a:defRPr sz="1600" b="1"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solidFill>
                  <a:srgbClr val="56595E"/>
                </a:solidFill>
              </a:rPr>
              <a:t>Lorem Ipsum Dolor</a:t>
            </a:r>
          </a:p>
        </p:txBody>
      </p:sp>
      <p:cxnSp>
        <p:nvCxnSpPr>
          <p:cNvPr id="183" name="Straight Connector 182"/>
          <p:cNvCxnSpPr/>
          <p:nvPr/>
        </p:nvCxnSpPr>
        <p:spPr>
          <a:xfrm>
            <a:off x="971617" y="4806768"/>
            <a:ext cx="2438400" cy="2117"/>
          </a:xfrm>
          <a:prstGeom prst="line">
            <a:avLst/>
          </a:prstGeom>
          <a:ln w="19050">
            <a:solidFill>
              <a:srgbClr val="56595E"/>
            </a:solidFill>
            <a:prstDash val="sysDot"/>
          </a:ln>
        </p:spPr>
        <p:style>
          <a:lnRef idx="1">
            <a:schemeClr val="accent1"/>
          </a:lnRef>
          <a:fillRef idx="0">
            <a:schemeClr val="accent1"/>
          </a:fillRef>
          <a:effectRef idx="0">
            <a:schemeClr val="accent1"/>
          </a:effectRef>
          <a:fontRef idx="minor">
            <a:schemeClr val="tx1"/>
          </a:fontRef>
        </p:style>
      </p:cxnSp>
      <p:sp>
        <p:nvSpPr>
          <p:cNvPr id="184" name="Text Placeholder 3"/>
          <p:cNvSpPr>
            <a:spLocks noGrp="1"/>
          </p:cNvSpPr>
          <p:nvPr>
            <p:ph type="body" sz="half" idx="4294967295"/>
          </p:nvPr>
        </p:nvSpPr>
        <p:spPr>
          <a:xfrm>
            <a:off x="971617" y="5174091"/>
            <a:ext cx="2438400" cy="689707"/>
          </a:xfrm>
          <a:prstGeom prst="rect">
            <a:avLst/>
          </a:prstGeom>
        </p:spPr>
        <p:txBody>
          <a:bodyPr wrap="square" lIns="0" tIns="0" rIns="0" bIns="0" anchor="t">
            <a:noAutofit/>
          </a:bodyPr>
          <a:lstStyle>
            <a:lvl1pPr marL="0" indent="0" algn="ctr">
              <a:buNone/>
              <a:defRPr sz="1333"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r>
              <a:rPr lang="en-US" sz="1200" dirty="0">
                <a:solidFill>
                  <a:schemeClr val="bg2">
                    <a:lumMod val="50000"/>
                  </a:schemeClr>
                </a:solidFill>
              </a:rPr>
              <a:t>Lorem ipsum dolor sit amet, consectetur adipiscing elit, sed do eiusmod tempor incididunt ut labore et dolore.</a:t>
            </a:r>
          </a:p>
        </p:txBody>
      </p:sp>
      <p:grpSp>
        <p:nvGrpSpPr>
          <p:cNvPr id="18" name="Group 17"/>
          <p:cNvGrpSpPr/>
          <p:nvPr/>
        </p:nvGrpSpPr>
        <p:grpSpPr>
          <a:xfrm>
            <a:off x="7399940" y="4246184"/>
            <a:ext cx="620407" cy="620407"/>
            <a:chOff x="7399940" y="4161132"/>
            <a:chExt cx="620407" cy="620407"/>
          </a:xfrm>
        </p:grpSpPr>
        <p:sp>
          <p:nvSpPr>
            <p:cNvPr id="111" name="Rounded Rectangle 110"/>
            <p:cNvSpPr/>
            <p:nvPr/>
          </p:nvSpPr>
          <p:spPr bwMode="auto">
            <a:xfrm>
              <a:off x="7399940" y="4161132"/>
              <a:ext cx="620407" cy="620407"/>
            </a:xfrm>
            <a:prstGeom prst="roundRect">
              <a:avLst/>
            </a:prstGeom>
            <a:solidFill>
              <a:srgbClr val="3EB8CD"/>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89" name="Freeform 16"/>
            <p:cNvSpPr>
              <a:spLocks noChangeAspect="1" noChangeArrowheads="1"/>
            </p:cNvSpPr>
            <p:nvPr/>
          </p:nvSpPr>
          <p:spPr bwMode="auto">
            <a:xfrm>
              <a:off x="7545881" y="4336047"/>
              <a:ext cx="344659" cy="274320"/>
            </a:xfrm>
            <a:custGeom>
              <a:avLst/>
              <a:gdLst>
                <a:gd name="T0" fmla="*/ 581 w 650"/>
                <a:gd name="T1" fmla="*/ 0 h 514"/>
                <a:gd name="T2" fmla="*/ 62 w 650"/>
                <a:gd name="T3" fmla="*/ 0 h 514"/>
                <a:gd name="T4" fmla="*/ 0 w 650"/>
                <a:gd name="T5" fmla="*/ 62 h 514"/>
                <a:gd name="T6" fmla="*/ 0 w 650"/>
                <a:gd name="T7" fmla="*/ 451 h 514"/>
                <a:gd name="T8" fmla="*/ 62 w 650"/>
                <a:gd name="T9" fmla="*/ 513 h 514"/>
                <a:gd name="T10" fmla="*/ 581 w 650"/>
                <a:gd name="T11" fmla="*/ 513 h 514"/>
                <a:gd name="T12" fmla="*/ 649 w 650"/>
                <a:gd name="T13" fmla="*/ 451 h 514"/>
                <a:gd name="T14" fmla="*/ 649 w 650"/>
                <a:gd name="T15" fmla="*/ 62 h 514"/>
                <a:gd name="T16" fmla="*/ 581 w 650"/>
                <a:gd name="T17" fmla="*/ 0 h 514"/>
                <a:gd name="T18" fmla="*/ 519 w 650"/>
                <a:gd name="T19" fmla="*/ 383 h 514"/>
                <a:gd name="T20" fmla="*/ 390 w 650"/>
                <a:gd name="T21" fmla="*/ 284 h 514"/>
                <a:gd name="T22" fmla="*/ 390 w 650"/>
                <a:gd name="T23" fmla="*/ 383 h 514"/>
                <a:gd name="T24" fmla="*/ 130 w 650"/>
                <a:gd name="T25" fmla="*/ 383 h 514"/>
                <a:gd name="T26" fmla="*/ 130 w 650"/>
                <a:gd name="T27" fmla="*/ 124 h 514"/>
                <a:gd name="T28" fmla="*/ 390 w 650"/>
                <a:gd name="T29" fmla="*/ 124 h 514"/>
                <a:gd name="T30" fmla="*/ 390 w 650"/>
                <a:gd name="T31" fmla="*/ 229 h 514"/>
                <a:gd name="T32" fmla="*/ 519 w 650"/>
                <a:gd name="T33" fmla="*/ 124 h 514"/>
                <a:gd name="T34" fmla="*/ 519 w 650"/>
                <a:gd name="T35" fmla="*/ 383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50" h="514">
                  <a:moveTo>
                    <a:pt x="581" y="0"/>
                  </a:moveTo>
                  <a:lnTo>
                    <a:pt x="62" y="0"/>
                  </a:lnTo>
                  <a:cubicBezTo>
                    <a:pt x="31" y="0"/>
                    <a:pt x="0" y="25"/>
                    <a:pt x="0" y="62"/>
                  </a:cubicBezTo>
                  <a:lnTo>
                    <a:pt x="0" y="451"/>
                  </a:lnTo>
                  <a:cubicBezTo>
                    <a:pt x="0" y="488"/>
                    <a:pt x="31" y="513"/>
                    <a:pt x="62" y="513"/>
                  </a:cubicBezTo>
                  <a:lnTo>
                    <a:pt x="581" y="513"/>
                  </a:lnTo>
                  <a:cubicBezTo>
                    <a:pt x="618" y="513"/>
                    <a:pt x="649" y="488"/>
                    <a:pt x="649" y="451"/>
                  </a:cubicBezTo>
                  <a:lnTo>
                    <a:pt x="649" y="62"/>
                  </a:lnTo>
                  <a:cubicBezTo>
                    <a:pt x="649" y="25"/>
                    <a:pt x="618" y="0"/>
                    <a:pt x="581" y="0"/>
                  </a:cubicBezTo>
                  <a:close/>
                  <a:moveTo>
                    <a:pt x="519" y="383"/>
                  </a:moveTo>
                  <a:lnTo>
                    <a:pt x="390" y="284"/>
                  </a:lnTo>
                  <a:lnTo>
                    <a:pt x="390" y="383"/>
                  </a:lnTo>
                  <a:lnTo>
                    <a:pt x="130" y="383"/>
                  </a:lnTo>
                  <a:lnTo>
                    <a:pt x="130" y="124"/>
                  </a:lnTo>
                  <a:lnTo>
                    <a:pt x="390" y="124"/>
                  </a:lnTo>
                  <a:lnTo>
                    <a:pt x="390" y="229"/>
                  </a:lnTo>
                  <a:lnTo>
                    <a:pt x="519" y="124"/>
                  </a:lnTo>
                  <a:lnTo>
                    <a:pt x="519" y="383"/>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grpSp>
      <p:grpSp>
        <p:nvGrpSpPr>
          <p:cNvPr id="16" name="Group 15"/>
          <p:cNvGrpSpPr/>
          <p:nvPr/>
        </p:nvGrpSpPr>
        <p:grpSpPr>
          <a:xfrm>
            <a:off x="7399953" y="1870330"/>
            <a:ext cx="620408" cy="620408"/>
            <a:chOff x="7399953" y="2284999"/>
            <a:chExt cx="620408" cy="620408"/>
          </a:xfrm>
        </p:grpSpPr>
        <p:sp>
          <p:nvSpPr>
            <p:cNvPr id="101" name="Rounded Rectangle 100"/>
            <p:cNvSpPr/>
            <p:nvPr/>
          </p:nvSpPr>
          <p:spPr bwMode="auto">
            <a:xfrm>
              <a:off x="7399953" y="2284999"/>
              <a:ext cx="620408" cy="620408"/>
            </a:xfrm>
            <a:prstGeom prst="roundRect">
              <a:avLst/>
            </a:prstGeom>
            <a:solidFill>
              <a:srgbClr val="FF2B2A"/>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90" name="Freeform 24"/>
            <p:cNvSpPr>
              <a:spLocks noChangeAspect="1" noChangeArrowheads="1"/>
            </p:cNvSpPr>
            <p:nvPr/>
          </p:nvSpPr>
          <p:spPr bwMode="auto">
            <a:xfrm>
              <a:off x="7569069" y="2469080"/>
              <a:ext cx="276768" cy="274320"/>
            </a:xfrm>
            <a:custGeom>
              <a:avLst/>
              <a:gdLst>
                <a:gd name="T0" fmla="*/ 497 w 498"/>
                <a:gd name="T1" fmla="*/ 360 h 494"/>
                <a:gd name="T2" fmla="*/ 497 w 498"/>
                <a:gd name="T3" fmla="*/ 47 h 494"/>
                <a:gd name="T4" fmla="*/ 450 w 498"/>
                <a:gd name="T5" fmla="*/ 0 h 494"/>
                <a:gd name="T6" fmla="*/ 137 w 498"/>
                <a:gd name="T7" fmla="*/ 0 h 494"/>
                <a:gd name="T8" fmla="*/ 90 w 498"/>
                <a:gd name="T9" fmla="*/ 47 h 494"/>
                <a:gd name="T10" fmla="*/ 90 w 498"/>
                <a:gd name="T11" fmla="*/ 360 h 494"/>
                <a:gd name="T12" fmla="*/ 137 w 498"/>
                <a:gd name="T13" fmla="*/ 403 h 494"/>
                <a:gd name="T14" fmla="*/ 450 w 498"/>
                <a:gd name="T15" fmla="*/ 403 h 494"/>
                <a:gd name="T16" fmla="*/ 497 w 498"/>
                <a:gd name="T17" fmla="*/ 360 h 494"/>
                <a:gd name="T18" fmla="*/ 215 w 498"/>
                <a:gd name="T19" fmla="*/ 236 h 494"/>
                <a:gd name="T20" fmla="*/ 270 w 498"/>
                <a:gd name="T21" fmla="*/ 304 h 494"/>
                <a:gd name="T22" fmla="*/ 352 w 498"/>
                <a:gd name="T23" fmla="*/ 202 h 494"/>
                <a:gd name="T24" fmla="*/ 450 w 498"/>
                <a:gd name="T25" fmla="*/ 339 h 494"/>
                <a:gd name="T26" fmla="*/ 137 w 498"/>
                <a:gd name="T27" fmla="*/ 339 h 494"/>
                <a:gd name="T28" fmla="*/ 215 w 498"/>
                <a:gd name="T29" fmla="*/ 236 h 494"/>
                <a:gd name="T30" fmla="*/ 0 w 498"/>
                <a:gd name="T31" fmla="*/ 90 h 494"/>
                <a:gd name="T32" fmla="*/ 0 w 498"/>
                <a:gd name="T33" fmla="*/ 450 h 494"/>
                <a:gd name="T34" fmla="*/ 47 w 498"/>
                <a:gd name="T35" fmla="*/ 493 h 494"/>
                <a:gd name="T36" fmla="*/ 407 w 498"/>
                <a:gd name="T37" fmla="*/ 493 h 494"/>
                <a:gd name="T38" fmla="*/ 407 w 498"/>
                <a:gd name="T39" fmla="*/ 450 h 494"/>
                <a:gd name="T40" fmla="*/ 47 w 498"/>
                <a:gd name="T41" fmla="*/ 450 h 494"/>
                <a:gd name="T42" fmla="*/ 47 w 498"/>
                <a:gd name="T43" fmla="*/ 90 h 494"/>
                <a:gd name="T44" fmla="*/ 0 w 498"/>
                <a:gd name="T45" fmla="*/ 90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98" h="494">
                  <a:moveTo>
                    <a:pt x="497" y="360"/>
                  </a:moveTo>
                  <a:lnTo>
                    <a:pt x="497" y="47"/>
                  </a:lnTo>
                  <a:cubicBezTo>
                    <a:pt x="497" y="22"/>
                    <a:pt x="476" y="0"/>
                    <a:pt x="450" y="0"/>
                  </a:cubicBezTo>
                  <a:lnTo>
                    <a:pt x="137" y="0"/>
                  </a:lnTo>
                  <a:cubicBezTo>
                    <a:pt x="112" y="0"/>
                    <a:pt x="90" y="22"/>
                    <a:pt x="90" y="47"/>
                  </a:cubicBezTo>
                  <a:lnTo>
                    <a:pt x="90" y="360"/>
                  </a:lnTo>
                  <a:cubicBezTo>
                    <a:pt x="90" y="386"/>
                    <a:pt x="112" y="403"/>
                    <a:pt x="137" y="403"/>
                  </a:cubicBezTo>
                  <a:lnTo>
                    <a:pt x="450" y="403"/>
                  </a:lnTo>
                  <a:cubicBezTo>
                    <a:pt x="476" y="403"/>
                    <a:pt x="497" y="386"/>
                    <a:pt x="497" y="360"/>
                  </a:cubicBezTo>
                  <a:close/>
                  <a:moveTo>
                    <a:pt x="215" y="236"/>
                  </a:moveTo>
                  <a:lnTo>
                    <a:pt x="270" y="304"/>
                  </a:lnTo>
                  <a:lnTo>
                    <a:pt x="352" y="202"/>
                  </a:lnTo>
                  <a:lnTo>
                    <a:pt x="450" y="339"/>
                  </a:lnTo>
                  <a:lnTo>
                    <a:pt x="137" y="339"/>
                  </a:lnTo>
                  <a:lnTo>
                    <a:pt x="215" y="236"/>
                  </a:lnTo>
                  <a:close/>
                  <a:moveTo>
                    <a:pt x="0" y="90"/>
                  </a:moveTo>
                  <a:lnTo>
                    <a:pt x="0" y="450"/>
                  </a:lnTo>
                  <a:cubicBezTo>
                    <a:pt x="0" y="472"/>
                    <a:pt x="22" y="493"/>
                    <a:pt x="47" y="493"/>
                  </a:cubicBezTo>
                  <a:lnTo>
                    <a:pt x="407" y="493"/>
                  </a:lnTo>
                  <a:lnTo>
                    <a:pt x="407" y="450"/>
                  </a:lnTo>
                  <a:lnTo>
                    <a:pt x="47" y="450"/>
                  </a:lnTo>
                  <a:lnTo>
                    <a:pt x="47" y="90"/>
                  </a:lnTo>
                  <a:lnTo>
                    <a:pt x="0" y="90"/>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grpSp>
      <p:grpSp>
        <p:nvGrpSpPr>
          <p:cNvPr id="17" name="Group 16"/>
          <p:cNvGrpSpPr/>
          <p:nvPr/>
        </p:nvGrpSpPr>
        <p:grpSpPr>
          <a:xfrm>
            <a:off x="7399953" y="3052940"/>
            <a:ext cx="620408" cy="620408"/>
            <a:chOff x="7399953" y="3223068"/>
            <a:chExt cx="620408" cy="620408"/>
          </a:xfrm>
        </p:grpSpPr>
        <p:sp>
          <p:nvSpPr>
            <p:cNvPr id="114" name="Rounded Rectangle 113"/>
            <p:cNvSpPr/>
            <p:nvPr/>
          </p:nvSpPr>
          <p:spPr bwMode="auto">
            <a:xfrm>
              <a:off x="7399953" y="3223068"/>
              <a:ext cx="620408" cy="620408"/>
            </a:xfrm>
            <a:prstGeom prst="roundRect">
              <a:avLst/>
            </a:prstGeom>
            <a:solidFill>
              <a:srgbClr val="85C401"/>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91" name="Freeform 23"/>
            <p:cNvSpPr>
              <a:spLocks noChangeAspect="1" noChangeArrowheads="1"/>
            </p:cNvSpPr>
            <p:nvPr/>
          </p:nvSpPr>
          <p:spPr bwMode="auto">
            <a:xfrm>
              <a:off x="7571473" y="3402858"/>
              <a:ext cx="274319" cy="274320"/>
            </a:xfrm>
            <a:custGeom>
              <a:avLst/>
              <a:gdLst>
                <a:gd name="T0" fmla="*/ 0 w 587"/>
                <a:gd name="T1" fmla="*/ 467 h 586"/>
                <a:gd name="T2" fmla="*/ 0 w 587"/>
                <a:gd name="T3" fmla="*/ 585 h 586"/>
                <a:gd name="T4" fmla="*/ 125 w 587"/>
                <a:gd name="T5" fmla="*/ 585 h 586"/>
                <a:gd name="T6" fmla="*/ 480 w 587"/>
                <a:gd name="T7" fmla="*/ 224 h 586"/>
                <a:gd name="T8" fmla="*/ 355 w 587"/>
                <a:gd name="T9" fmla="*/ 100 h 586"/>
                <a:gd name="T10" fmla="*/ 0 w 587"/>
                <a:gd name="T11" fmla="*/ 467 h 586"/>
                <a:gd name="T12" fmla="*/ 573 w 587"/>
                <a:gd name="T13" fmla="*/ 131 h 586"/>
                <a:gd name="T14" fmla="*/ 573 w 587"/>
                <a:gd name="T15" fmla="*/ 87 h 586"/>
                <a:gd name="T16" fmla="*/ 499 w 587"/>
                <a:gd name="T17" fmla="*/ 12 h 586"/>
                <a:gd name="T18" fmla="*/ 455 w 587"/>
                <a:gd name="T19" fmla="*/ 12 h 586"/>
                <a:gd name="T20" fmla="*/ 399 w 587"/>
                <a:gd name="T21" fmla="*/ 68 h 586"/>
                <a:gd name="T22" fmla="*/ 517 w 587"/>
                <a:gd name="T23" fmla="*/ 193 h 586"/>
                <a:gd name="T24" fmla="*/ 573 w 587"/>
                <a:gd name="T25" fmla="*/ 131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87" h="586">
                  <a:moveTo>
                    <a:pt x="0" y="467"/>
                  </a:moveTo>
                  <a:lnTo>
                    <a:pt x="0" y="585"/>
                  </a:lnTo>
                  <a:lnTo>
                    <a:pt x="125" y="585"/>
                  </a:lnTo>
                  <a:lnTo>
                    <a:pt x="480" y="224"/>
                  </a:lnTo>
                  <a:lnTo>
                    <a:pt x="355" y="100"/>
                  </a:lnTo>
                  <a:lnTo>
                    <a:pt x="0" y="467"/>
                  </a:lnTo>
                  <a:close/>
                  <a:moveTo>
                    <a:pt x="573" y="131"/>
                  </a:moveTo>
                  <a:cubicBezTo>
                    <a:pt x="586" y="118"/>
                    <a:pt x="586" y="100"/>
                    <a:pt x="573" y="87"/>
                  </a:cubicBezTo>
                  <a:lnTo>
                    <a:pt x="499" y="12"/>
                  </a:lnTo>
                  <a:cubicBezTo>
                    <a:pt x="486" y="0"/>
                    <a:pt x="467" y="0"/>
                    <a:pt x="455" y="12"/>
                  </a:cubicBezTo>
                  <a:lnTo>
                    <a:pt x="399" y="68"/>
                  </a:lnTo>
                  <a:lnTo>
                    <a:pt x="517" y="193"/>
                  </a:lnTo>
                  <a:lnTo>
                    <a:pt x="573" y="131"/>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grpSp>
      <p:grpSp>
        <p:nvGrpSpPr>
          <p:cNvPr id="19" name="Group 18"/>
          <p:cNvGrpSpPr/>
          <p:nvPr/>
        </p:nvGrpSpPr>
        <p:grpSpPr>
          <a:xfrm>
            <a:off x="7411117" y="5439449"/>
            <a:ext cx="620408" cy="620408"/>
            <a:chOff x="7411117" y="5099205"/>
            <a:chExt cx="620408" cy="620408"/>
          </a:xfrm>
        </p:grpSpPr>
        <p:sp>
          <p:nvSpPr>
            <p:cNvPr id="104" name="Rounded Rectangle 103"/>
            <p:cNvSpPr/>
            <p:nvPr/>
          </p:nvSpPr>
          <p:spPr bwMode="auto">
            <a:xfrm>
              <a:off x="7411117" y="5099205"/>
              <a:ext cx="620408" cy="620408"/>
            </a:xfrm>
            <a:prstGeom prst="roundRect">
              <a:avLst/>
            </a:prstGeom>
            <a:solidFill>
              <a:srgbClr val="01AA8D"/>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92" name="Freeform 7"/>
            <p:cNvSpPr>
              <a:spLocks noChangeAspect="1" noChangeArrowheads="1"/>
            </p:cNvSpPr>
            <p:nvPr/>
          </p:nvSpPr>
          <p:spPr bwMode="auto">
            <a:xfrm>
              <a:off x="7587387" y="5231032"/>
              <a:ext cx="266005" cy="365760"/>
            </a:xfrm>
            <a:custGeom>
              <a:avLst/>
              <a:gdLst>
                <a:gd name="T0" fmla="*/ 196 w 389"/>
                <a:gd name="T1" fmla="*/ 335 h 532"/>
                <a:gd name="T2" fmla="*/ 276 w 389"/>
                <a:gd name="T3" fmla="*/ 250 h 532"/>
                <a:gd name="T4" fmla="*/ 276 w 389"/>
                <a:gd name="T5" fmla="*/ 85 h 532"/>
                <a:gd name="T6" fmla="*/ 196 w 389"/>
                <a:gd name="T7" fmla="*/ 0 h 532"/>
                <a:gd name="T8" fmla="*/ 111 w 389"/>
                <a:gd name="T9" fmla="*/ 85 h 532"/>
                <a:gd name="T10" fmla="*/ 111 w 389"/>
                <a:gd name="T11" fmla="*/ 250 h 532"/>
                <a:gd name="T12" fmla="*/ 196 w 389"/>
                <a:gd name="T13" fmla="*/ 335 h 532"/>
                <a:gd name="T14" fmla="*/ 340 w 389"/>
                <a:gd name="T15" fmla="*/ 250 h 532"/>
                <a:gd name="T16" fmla="*/ 196 w 389"/>
                <a:gd name="T17" fmla="*/ 393 h 532"/>
                <a:gd name="T18" fmla="*/ 48 w 389"/>
                <a:gd name="T19" fmla="*/ 250 h 532"/>
                <a:gd name="T20" fmla="*/ 0 w 389"/>
                <a:gd name="T21" fmla="*/ 250 h 532"/>
                <a:gd name="T22" fmla="*/ 164 w 389"/>
                <a:gd name="T23" fmla="*/ 435 h 532"/>
                <a:gd name="T24" fmla="*/ 164 w 389"/>
                <a:gd name="T25" fmla="*/ 531 h 532"/>
                <a:gd name="T26" fmla="*/ 223 w 389"/>
                <a:gd name="T27" fmla="*/ 531 h 532"/>
                <a:gd name="T28" fmla="*/ 223 w 389"/>
                <a:gd name="T29" fmla="*/ 435 h 532"/>
                <a:gd name="T30" fmla="*/ 388 w 389"/>
                <a:gd name="T31" fmla="*/ 250 h 532"/>
                <a:gd name="T32" fmla="*/ 340 w 389"/>
                <a:gd name="T33" fmla="*/ 250 h 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89" h="532">
                  <a:moveTo>
                    <a:pt x="196" y="335"/>
                  </a:moveTo>
                  <a:cubicBezTo>
                    <a:pt x="244" y="335"/>
                    <a:pt x="276" y="297"/>
                    <a:pt x="276" y="250"/>
                  </a:cubicBezTo>
                  <a:lnTo>
                    <a:pt x="276" y="85"/>
                  </a:lnTo>
                  <a:cubicBezTo>
                    <a:pt x="276" y="37"/>
                    <a:pt x="244" y="0"/>
                    <a:pt x="196" y="0"/>
                  </a:cubicBezTo>
                  <a:cubicBezTo>
                    <a:pt x="149" y="0"/>
                    <a:pt x="111" y="37"/>
                    <a:pt x="111" y="85"/>
                  </a:cubicBezTo>
                  <a:lnTo>
                    <a:pt x="111" y="250"/>
                  </a:lnTo>
                  <a:cubicBezTo>
                    <a:pt x="111" y="297"/>
                    <a:pt x="149" y="335"/>
                    <a:pt x="196" y="335"/>
                  </a:cubicBezTo>
                  <a:close/>
                  <a:moveTo>
                    <a:pt x="340" y="250"/>
                  </a:moveTo>
                  <a:cubicBezTo>
                    <a:pt x="340" y="335"/>
                    <a:pt x="273" y="393"/>
                    <a:pt x="196" y="393"/>
                  </a:cubicBezTo>
                  <a:cubicBezTo>
                    <a:pt x="119" y="393"/>
                    <a:pt x="48" y="335"/>
                    <a:pt x="48" y="250"/>
                  </a:cubicBezTo>
                  <a:lnTo>
                    <a:pt x="0" y="250"/>
                  </a:lnTo>
                  <a:cubicBezTo>
                    <a:pt x="0" y="345"/>
                    <a:pt x="74" y="425"/>
                    <a:pt x="164" y="435"/>
                  </a:cubicBezTo>
                  <a:lnTo>
                    <a:pt x="164" y="531"/>
                  </a:lnTo>
                  <a:lnTo>
                    <a:pt x="223" y="531"/>
                  </a:lnTo>
                  <a:lnTo>
                    <a:pt x="223" y="435"/>
                  </a:lnTo>
                  <a:cubicBezTo>
                    <a:pt x="313" y="425"/>
                    <a:pt x="388" y="345"/>
                    <a:pt x="388" y="250"/>
                  </a:cubicBezTo>
                  <a:lnTo>
                    <a:pt x="340" y="250"/>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grpSp>
      <p:sp>
        <p:nvSpPr>
          <p:cNvPr id="85" name="TextBox 84"/>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pic>
        <p:nvPicPr>
          <p:cNvPr id="86" name="Picture 85">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49156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wipe(left)">
                                      <p:cBhvr>
                                        <p:cTn id="7" dur="500"/>
                                        <p:tgtEl>
                                          <p:spTgt spid="85"/>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81">
                                            <p:txEl>
                                              <p:pRg st="0" end="0"/>
                                            </p:txEl>
                                          </p:spTgt>
                                        </p:tgtEl>
                                        <p:attrNameLst>
                                          <p:attrName>style.visibility</p:attrName>
                                        </p:attrNameLst>
                                      </p:cBhvr>
                                      <p:to>
                                        <p:strVal val="visible"/>
                                      </p:to>
                                    </p:set>
                                    <p:animEffect transition="in" filter="fade">
                                      <p:cBhvr>
                                        <p:cTn id="11" dur="1000"/>
                                        <p:tgtEl>
                                          <p:spTgt spid="181">
                                            <p:txEl>
                                              <p:pRg st="0" end="0"/>
                                            </p:txEl>
                                          </p:spTgt>
                                        </p:tgtEl>
                                      </p:cBhvr>
                                    </p:animEffect>
                                    <p:anim calcmode="lin" valueType="num">
                                      <p:cBhvr>
                                        <p:cTn id="12" dur="1000" fill="hold"/>
                                        <p:tgtEl>
                                          <p:spTgt spid="181">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181">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nodeType="afterEffect">
                                  <p:stCondLst>
                                    <p:cond delay="0"/>
                                  </p:stCondLst>
                                  <p:childTnLst>
                                    <p:set>
                                      <p:cBhvr>
                                        <p:cTn id="16" dur="1" fill="hold">
                                          <p:stCondLst>
                                            <p:cond delay="0"/>
                                          </p:stCondLst>
                                        </p:cTn>
                                        <p:tgtEl>
                                          <p:spTgt spid="183"/>
                                        </p:tgtEl>
                                        <p:attrNameLst>
                                          <p:attrName>style.visibility</p:attrName>
                                        </p:attrNameLst>
                                      </p:cBhvr>
                                      <p:to>
                                        <p:strVal val="visible"/>
                                      </p:to>
                                    </p:set>
                                    <p:animEffect transition="in" filter="fade">
                                      <p:cBhvr>
                                        <p:cTn id="17" dur="1000"/>
                                        <p:tgtEl>
                                          <p:spTgt spid="183"/>
                                        </p:tgtEl>
                                      </p:cBhvr>
                                    </p:animEffect>
                                    <p:anim calcmode="lin" valueType="num">
                                      <p:cBhvr>
                                        <p:cTn id="18" dur="1000" fill="hold"/>
                                        <p:tgtEl>
                                          <p:spTgt spid="183"/>
                                        </p:tgtEl>
                                        <p:attrNameLst>
                                          <p:attrName>ppt_x</p:attrName>
                                        </p:attrNameLst>
                                      </p:cBhvr>
                                      <p:tavLst>
                                        <p:tav tm="0">
                                          <p:val>
                                            <p:strVal val="#ppt_x"/>
                                          </p:val>
                                        </p:tav>
                                        <p:tav tm="100000">
                                          <p:val>
                                            <p:strVal val="#ppt_x"/>
                                          </p:val>
                                        </p:tav>
                                      </p:tavLst>
                                    </p:anim>
                                    <p:anim calcmode="lin" valueType="num">
                                      <p:cBhvr>
                                        <p:cTn id="19" dur="1000" fill="hold"/>
                                        <p:tgtEl>
                                          <p:spTgt spid="183"/>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182">
                                            <p:txEl>
                                              <p:pRg st="0" end="0"/>
                                            </p:txEl>
                                          </p:spTgt>
                                        </p:tgtEl>
                                        <p:attrNameLst>
                                          <p:attrName>style.visibility</p:attrName>
                                        </p:attrNameLst>
                                      </p:cBhvr>
                                      <p:to>
                                        <p:strVal val="visible"/>
                                      </p:to>
                                    </p:set>
                                    <p:animEffect transition="in" filter="fade">
                                      <p:cBhvr>
                                        <p:cTn id="23" dur="1000"/>
                                        <p:tgtEl>
                                          <p:spTgt spid="182">
                                            <p:txEl>
                                              <p:pRg st="0" end="0"/>
                                            </p:txEl>
                                          </p:spTgt>
                                        </p:tgtEl>
                                      </p:cBhvr>
                                    </p:animEffect>
                                    <p:anim calcmode="lin" valueType="num">
                                      <p:cBhvr>
                                        <p:cTn id="24" dur="1000" fill="hold"/>
                                        <p:tgtEl>
                                          <p:spTgt spid="182">
                                            <p:txEl>
                                              <p:pRg st="0" end="0"/>
                                            </p:txEl>
                                          </p:spTgt>
                                        </p:tgtEl>
                                        <p:attrNameLst>
                                          <p:attrName>ppt_x</p:attrName>
                                        </p:attrNameLst>
                                      </p:cBhvr>
                                      <p:tavLst>
                                        <p:tav tm="0">
                                          <p:val>
                                            <p:strVal val="#ppt_x"/>
                                          </p:val>
                                        </p:tav>
                                        <p:tav tm="100000">
                                          <p:val>
                                            <p:strVal val="#ppt_x"/>
                                          </p:val>
                                        </p:tav>
                                      </p:tavLst>
                                    </p:anim>
                                    <p:anim calcmode="lin" valueType="num">
                                      <p:cBhvr>
                                        <p:cTn id="25" dur="1000" fill="hold"/>
                                        <p:tgtEl>
                                          <p:spTgt spid="182">
                                            <p:txEl>
                                              <p:pRg st="0" end="0"/>
                                            </p:txEl>
                                          </p:spTgt>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2" presetClass="entr" presetSubtype="0" fill="hold" grpId="0" nodeType="afterEffect">
                                  <p:stCondLst>
                                    <p:cond delay="0"/>
                                  </p:stCondLst>
                                  <p:childTnLst>
                                    <p:set>
                                      <p:cBhvr>
                                        <p:cTn id="28" dur="1" fill="hold">
                                          <p:stCondLst>
                                            <p:cond delay="0"/>
                                          </p:stCondLst>
                                        </p:cTn>
                                        <p:tgtEl>
                                          <p:spTgt spid="184">
                                            <p:txEl>
                                              <p:pRg st="0" end="0"/>
                                            </p:txEl>
                                          </p:spTgt>
                                        </p:tgtEl>
                                        <p:attrNameLst>
                                          <p:attrName>style.visibility</p:attrName>
                                        </p:attrNameLst>
                                      </p:cBhvr>
                                      <p:to>
                                        <p:strVal val="visible"/>
                                      </p:to>
                                    </p:set>
                                    <p:animEffect transition="in" filter="fade">
                                      <p:cBhvr>
                                        <p:cTn id="29" dur="1000"/>
                                        <p:tgtEl>
                                          <p:spTgt spid="184">
                                            <p:txEl>
                                              <p:pRg st="0" end="0"/>
                                            </p:txEl>
                                          </p:spTgt>
                                        </p:tgtEl>
                                      </p:cBhvr>
                                    </p:animEffect>
                                    <p:anim calcmode="lin" valueType="num">
                                      <p:cBhvr>
                                        <p:cTn id="30" dur="1000" fill="hold"/>
                                        <p:tgtEl>
                                          <p:spTgt spid="184">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184">
                                            <p:txEl>
                                              <p:pRg st="0" end="0"/>
                                            </p:txEl>
                                          </p:spTgt>
                                        </p:tgtEl>
                                        <p:attrNameLst>
                                          <p:attrName>ppt_y</p:attrName>
                                        </p:attrNameLst>
                                      </p:cBhvr>
                                      <p:tavLst>
                                        <p:tav tm="0">
                                          <p:val>
                                            <p:strVal val="#ppt_y+.1"/>
                                          </p:val>
                                        </p:tav>
                                        <p:tav tm="100000">
                                          <p:val>
                                            <p:strVal val="#ppt_y"/>
                                          </p:val>
                                        </p:tav>
                                      </p:tavLst>
                                    </p:anim>
                                  </p:childTnLst>
                                </p:cTn>
                              </p:par>
                            </p:childTnLst>
                          </p:cTn>
                        </p:par>
                        <p:par>
                          <p:cTn id="32" fill="hold">
                            <p:stCondLst>
                              <p:cond delay="4500"/>
                            </p:stCondLst>
                            <p:childTnLst>
                              <p:par>
                                <p:cTn id="33" presetID="42" presetClass="entr" presetSubtype="0" fill="hold"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42" presetClass="entr" presetSubtype="0" fill="hold" grpId="0" nodeType="afterEffect">
                                  <p:stCondLst>
                                    <p:cond delay="0"/>
                                  </p:stCondLst>
                                  <p:childTnLst>
                                    <p:set>
                                      <p:cBhvr>
                                        <p:cTn id="40" dur="1" fill="hold">
                                          <p:stCondLst>
                                            <p:cond delay="0"/>
                                          </p:stCondLst>
                                        </p:cTn>
                                        <p:tgtEl>
                                          <p:spTgt spid="63"/>
                                        </p:tgtEl>
                                        <p:attrNameLst>
                                          <p:attrName>style.visibility</p:attrName>
                                        </p:attrNameLst>
                                      </p:cBhvr>
                                      <p:to>
                                        <p:strVal val="visible"/>
                                      </p:to>
                                    </p:set>
                                    <p:animEffect transition="in" filter="fade">
                                      <p:cBhvr>
                                        <p:cTn id="41" dur="1000"/>
                                        <p:tgtEl>
                                          <p:spTgt spid="63"/>
                                        </p:tgtEl>
                                      </p:cBhvr>
                                    </p:animEffect>
                                    <p:anim calcmode="lin" valueType="num">
                                      <p:cBhvr>
                                        <p:cTn id="42" dur="1000" fill="hold"/>
                                        <p:tgtEl>
                                          <p:spTgt spid="63"/>
                                        </p:tgtEl>
                                        <p:attrNameLst>
                                          <p:attrName>ppt_x</p:attrName>
                                        </p:attrNameLst>
                                      </p:cBhvr>
                                      <p:tavLst>
                                        <p:tav tm="0">
                                          <p:val>
                                            <p:strVal val="#ppt_x"/>
                                          </p:val>
                                        </p:tav>
                                        <p:tav tm="100000">
                                          <p:val>
                                            <p:strVal val="#ppt_x"/>
                                          </p:val>
                                        </p:tav>
                                      </p:tavLst>
                                    </p:anim>
                                    <p:anim calcmode="lin" valueType="num">
                                      <p:cBhvr>
                                        <p:cTn id="43" dur="1000" fill="hold"/>
                                        <p:tgtEl>
                                          <p:spTgt spid="63"/>
                                        </p:tgtEl>
                                        <p:attrNameLst>
                                          <p:attrName>ppt_y</p:attrName>
                                        </p:attrNameLst>
                                      </p:cBhvr>
                                      <p:tavLst>
                                        <p:tav tm="0">
                                          <p:val>
                                            <p:strVal val="#ppt_y+.1"/>
                                          </p:val>
                                        </p:tav>
                                        <p:tav tm="100000">
                                          <p:val>
                                            <p:strVal val="#ppt_y"/>
                                          </p:val>
                                        </p:tav>
                                      </p:tavLst>
                                    </p:anim>
                                  </p:childTnLst>
                                </p:cTn>
                              </p:par>
                            </p:childTnLst>
                          </p:cTn>
                        </p:par>
                        <p:par>
                          <p:cTn id="44" fill="hold">
                            <p:stCondLst>
                              <p:cond delay="6500"/>
                            </p:stCondLst>
                            <p:childTnLst>
                              <p:par>
                                <p:cTn id="45" presetID="22" presetClass="entr" presetSubtype="8" fill="hold" nodeType="afterEffect">
                                  <p:stCondLst>
                                    <p:cond delay="0"/>
                                  </p:stCondLst>
                                  <p:childTnLst>
                                    <p:set>
                                      <p:cBhvr>
                                        <p:cTn id="46" dur="1" fill="hold">
                                          <p:stCondLst>
                                            <p:cond delay="0"/>
                                          </p:stCondLst>
                                        </p:cTn>
                                        <p:tgtEl>
                                          <p:spTgt spid="52"/>
                                        </p:tgtEl>
                                        <p:attrNameLst>
                                          <p:attrName>style.visibility</p:attrName>
                                        </p:attrNameLst>
                                      </p:cBhvr>
                                      <p:to>
                                        <p:strVal val="visible"/>
                                      </p:to>
                                    </p:set>
                                    <p:animEffect transition="in" filter="wipe(left)">
                                      <p:cBhvr>
                                        <p:cTn id="47" dur="500"/>
                                        <p:tgtEl>
                                          <p:spTgt spid="52"/>
                                        </p:tgtEl>
                                      </p:cBhvr>
                                    </p:animEffect>
                                  </p:childTnLst>
                                </p:cTn>
                              </p:par>
                            </p:childTnLst>
                          </p:cTn>
                        </p:par>
                        <p:par>
                          <p:cTn id="48" fill="hold">
                            <p:stCondLst>
                              <p:cond delay="7000"/>
                            </p:stCondLst>
                            <p:childTnLst>
                              <p:par>
                                <p:cTn id="49" presetID="2" presetClass="entr" presetSubtype="2" fill="hold" nodeType="afterEffect">
                                  <p:stCondLst>
                                    <p:cond delay="0"/>
                                  </p:stCondLst>
                                  <p:childTnLst>
                                    <p:set>
                                      <p:cBhvr>
                                        <p:cTn id="50" dur="1" fill="hold">
                                          <p:stCondLst>
                                            <p:cond delay="0"/>
                                          </p:stCondLst>
                                        </p:cTn>
                                        <p:tgtEl>
                                          <p:spTgt spid="16"/>
                                        </p:tgtEl>
                                        <p:attrNameLst>
                                          <p:attrName>style.visibility</p:attrName>
                                        </p:attrNameLst>
                                      </p:cBhvr>
                                      <p:to>
                                        <p:strVal val="visible"/>
                                      </p:to>
                                    </p:set>
                                    <p:anim calcmode="lin" valueType="num">
                                      <p:cBhvr additive="base">
                                        <p:cTn id="51" dur="500" fill="hold"/>
                                        <p:tgtEl>
                                          <p:spTgt spid="16"/>
                                        </p:tgtEl>
                                        <p:attrNameLst>
                                          <p:attrName>ppt_x</p:attrName>
                                        </p:attrNameLst>
                                      </p:cBhvr>
                                      <p:tavLst>
                                        <p:tav tm="0">
                                          <p:val>
                                            <p:strVal val="1+#ppt_w/2"/>
                                          </p:val>
                                        </p:tav>
                                        <p:tav tm="100000">
                                          <p:val>
                                            <p:strVal val="#ppt_x"/>
                                          </p:val>
                                        </p:tav>
                                      </p:tavLst>
                                    </p:anim>
                                    <p:anim calcmode="lin" valueType="num">
                                      <p:cBhvr additive="base">
                                        <p:cTn id="52" dur="500" fill="hold"/>
                                        <p:tgtEl>
                                          <p:spTgt spid="16"/>
                                        </p:tgtEl>
                                        <p:attrNameLst>
                                          <p:attrName>ppt_y</p:attrName>
                                        </p:attrNameLst>
                                      </p:cBhvr>
                                      <p:tavLst>
                                        <p:tav tm="0">
                                          <p:val>
                                            <p:strVal val="#ppt_y"/>
                                          </p:val>
                                        </p:tav>
                                        <p:tav tm="100000">
                                          <p:val>
                                            <p:strVal val="#ppt_y"/>
                                          </p:val>
                                        </p:tav>
                                      </p:tavLst>
                                    </p:anim>
                                  </p:childTnLst>
                                </p:cTn>
                              </p:par>
                            </p:childTnLst>
                          </p:cTn>
                        </p:par>
                        <p:par>
                          <p:cTn id="53" fill="hold">
                            <p:stCondLst>
                              <p:cond delay="7500"/>
                            </p:stCondLst>
                            <p:childTnLst>
                              <p:par>
                                <p:cTn id="54" presetID="22" presetClass="entr" presetSubtype="2" fill="hold" nodeType="afterEffect">
                                  <p:stCondLst>
                                    <p:cond delay="0"/>
                                  </p:stCondLst>
                                  <p:childTnLst>
                                    <p:set>
                                      <p:cBhvr>
                                        <p:cTn id="55" dur="1" fill="hold">
                                          <p:stCondLst>
                                            <p:cond delay="0"/>
                                          </p:stCondLst>
                                        </p:cTn>
                                        <p:tgtEl>
                                          <p:spTgt spid="119"/>
                                        </p:tgtEl>
                                        <p:attrNameLst>
                                          <p:attrName>style.visibility</p:attrName>
                                        </p:attrNameLst>
                                      </p:cBhvr>
                                      <p:to>
                                        <p:strVal val="visible"/>
                                      </p:to>
                                    </p:set>
                                    <p:animEffect transition="in" filter="wipe(right)">
                                      <p:cBhvr>
                                        <p:cTn id="56" dur="500"/>
                                        <p:tgtEl>
                                          <p:spTgt spid="119"/>
                                        </p:tgtEl>
                                      </p:cBhvr>
                                    </p:animEffect>
                                  </p:childTnLst>
                                </p:cTn>
                              </p:par>
                            </p:childTnLst>
                          </p:cTn>
                        </p:par>
                        <p:par>
                          <p:cTn id="57" fill="hold">
                            <p:stCondLst>
                              <p:cond delay="8000"/>
                            </p:stCondLst>
                            <p:childTnLst>
                              <p:par>
                                <p:cTn id="58" presetID="42" presetClass="entr" presetSubtype="0" fill="hold" grpId="0" nodeType="afterEffect">
                                  <p:stCondLst>
                                    <p:cond delay="0"/>
                                  </p:stCondLst>
                                  <p:childTnLst>
                                    <p:set>
                                      <p:cBhvr>
                                        <p:cTn id="59" dur="1" fill="hold">
                                          <p:stCondLst>
                                            <p:cond delay="0"/>
                                          </p:stCondLst>
                                        </p:cTn>
                                        <p:tgtEl>
                                          <p:spTgt spid="75"/>
                                        </p:tgtEl>
                                        <p:attrNameLst>
                                          <p:attrName>style.visibility</p:attrName>
                                        </p:attrNameLst>
                                      </p:cBhvr>
                                      <p:to>
                                        <p:strVal val="visible"/>
                                      </p:to>
                                    </p:set>
                                    <p:animEffect transition="in" filter="fade">
                                      <p:cBhvr>
                                        <p:cTn id="60" dur="1000"/>
                                        <p:tgtEl>
                                          <p:spTgt spid="75"/>
                                        </p:tgtEl>
                                      </p:cBhvr>
                                    </p:animEffect>
                                    <p:anim calcmode="lin" valueType="num">
                                      <p:cBhvr>
                                        <p:cTn id="61" dur="1000" fill="hold"/>
                                        <p:tgtEl>
                                          <p:spTgt spid="75"/>
                                        </p:tgtEl>
                                        <p:attrNameLst>
                                          <p:attrName>ppt_x</p:attrName>
                                        </p:attrNameLst>
                                      </p:cBhvr>
                                      <p:tavLst>
                                        <p:tav tm="0">
                                          <p:val>
                                            <p:strVal val="#ppt_x"/>
                                          </p:val>
                                        </p:tav>
                                        <p:tav tm="100000">
                                          <p:val>
                                            <p:strVal val="#ppt_x"/>
                                          </p:val>
                                        </p:tav>
                                      </p:tavLst>
                                    </p:anim>
                                    <p:anim calcmode="lin" valueType="num">
                                      <p:cBhvr>
                                        <p:cTn id="62" dur="1000" fill="hold"/>
                                        <p:tgtEl>
                                          <p:spTgt spid="75"/>
                                        </p:tgtEl>
                                        <p:attrNameLst>
                                          <p:attrName>ppt_y</p:attrName>
                                        </p:attrNameLst>
                                      </p:cBhvr>
                                      <p:tavLst>
                                        <p:tav tm="0">
                                          <p:val>
                                            <p:strVal val="#ppt_y+.1"/>
                                          </p:val>
                                        </p:tav>
                                        <p:tav tm="100000">
                                          <p:val>
                                            <p:strVal val="#ppt_y"/>
                                          </p:val>
                                        </p:tav>
                                      </p:tavLst>
                                    </p:anim>
                                  </p:childTnLst>
                                </p:cTn>
                              </p:par>
                            </p:childTnLst>
                          </p:cTn>
                        </p:par>
                        <p:par>
                          <p:cTn id="63" fill="hold">
                            <p:stCondLst>
                              <p:cond delay="9000"/>
                            </p:stCondLst>
                            <p:childTnLst>
                              <p:par>
                                <p:cTn id="64" presetID="22" presetClass="entr" presetSubtype="8" fill="hold" nodeType="afterEffect">
                                  <p:stCondLst>
                                    <p:cond delay="0"/>
                                  </p:stCondLst>
                                  <p:childTnLst>
                                    <p:set>
                                      <p:cBhvr>
                                        <p:cTn id="65" dur="1" fill="hold">
                                          <p:stCondLst>
                                            <p:cond delay="0"/>
                                          </p:stCondLst>
                                        </p:cTn>
                                        <p:tgtEl>
                                          <p:spTgt spid="131"/>
                                        </p:tgtEl>
                                        <p:attrNameLst>
                                          <p:attrName>style.visibility</p:attrName>
                                        </p:attrNameLst>
                                      </p:cBhvr>
                                      <p:to>
                                        <p:strVal val="visible"/>
                                      </p:to>
                                    </p:set>
                                    <p:animEffect transition="in" filter="wipe(left)">
                                      <p:cBhvr>
                                        <p:cTn id="66" dur="500"/>
                                        <p:tgtEl>
                                          <p:spTgt spid="131"/>
                                        </p:tgtEl>
                                      </p:cBhvr>
                                    </p:animEffect>
                                  </p:childTnLst>
                                </p:cTn>
                              </p:par>
                            </p:childTnLst>
                          </p:cTn>
                        </p:par>
                        <p:par>
                          <p:cTn id="67" fill="hold">
                            <p:stCondLst>
                              <p:cond delay="9500"/>
                            </p:stCondLst>
                            <p:childTnLst>
                              <p:par>
                                <p:cTn id="68" presetID="2" presetClass="entr" presetSubtype="2" fill="hold" nodeType="afterEffect">
                                  <p:stCondLst>
                                    <p:cond delay="0"/>
                                  </p:stCondLst>
                                  <p:childTnLst>
                                    <p:set>
                                      <p:cBhvr>
                                        <p:cTn id="69" dur="1" fill="hold">
                                          <p:stCondLst>
                                            <p:cond delay="0"/>
                                          </p:stCondLst>
                                        </p:cTn>
                                        <p:tgtEl>
                                          <p:spTgt spid="17"/>
                                        </p:tgtEl>
                                        <p:attrNameLst>
                                          <p:attrName>style.visibility</p:attrName>
                                        </p:attrNameLst>
                                      </p:cBhvr>
                                      <p:to>
                                        <p:strVal val="visible"/>
                                      </p:to>
                                    </p:set>
                                    <p:anim calcmode="lin" valueType="num">
                                      <p:cBhvr additive="base">
                                        <p:cTn id="70" dur="500" fill="hold"/>
                                        <p:tgtEl>
                                          <p:spTgt spid="17"/>
                                        </p:tgtEl>
                                        <p:attrNameLst>
                                          <p:attrName>ppt_x</p:attrName>
                                        </p:attrNameLst>
                                      </p:cBhvr>
                                      <p:tavLst>
                                        <p:tav tm="0">
                                          <p:val>
                                            <p:strVal val="1+#ppt_w/2"/>
                                          </p:val>
                                        </p:tav>
                                        <p:tav tm="100000">
                                          <p:val>
                                            <p:strVal val="#ppt_x"/>
                                          </p:val>
                                        </p:tav>
                                      </p:tavLst>
                                    </p:anim>
                                    <p:anim calcmode="lin" valueType="num">
                                      <p:cBhvr additive="base">
                                        <p:cTn id="71" dur="500" fill="hold"/>
                                        <p:tgtEl>
                                          <p:spTgt spid="17"/>
                                        </p:tgtEl>
                                        <p:attrNameLst>
                                          <p:attrName>ppt_y</p:attrName>
                                        </p:attrNameLst>
                                      </p:cBhvr>
                                      <p:tavLst>
                                        <p:tav tm="0">
                                          <p:val>
                                            <p:strVal val="#ppt_y"/>
                                          </p:val>
                                        </p:tav>
                                        <p:tav tm="100000">
                                          <p:val>
                                            <p:strVal val="#ppt_y"/>
                                          </p:val>
                                        </p:tav>
                                      </p:tavLst>
                                    </p:anim>
                                  </p:childTnLst>
                                </p:cTn>
                              </p:par>
                            </p:childTnLst>
                          </p:cTn>
                        </p:par>
                        <p:par>
                          <p:cTn id="72" fill="hold">
                            <p:stCondLst>
                              <p:cond delay="10000"/>
                            </p:stCondLst>
                            <p:childTnLst>
                              <p:par>
                                <p:cTn id="73" presetID="22" presetClass="entr" presetSubtype="2" fill="hold" nodeType="afterEffect">
                                  <p:stCondLst>
                                    <p:cond delay="0"/>
                                  </p:stCondLst>
                                  <p:childTnLst>
                                    <p:set>
                                      <p:cBhvr>
                                        <p:cTn id="74" dur="1" fill="hold">
                                          <p:stCondLst>
                                            <p:cond delay="0"/>
                                          </p:stCondLst>
                                        </p:cTn>
                                        <p:tgtEl>
                                          <p:spTgt spid="122"/>
                                        </p:tgtEl>
                                        <p:attrNameLst>
                                          <p:attrName>style.visibility</p:attrName>
                                        </p:attrNameLst>
                                      </p:cBhvr>
                                      <p:to>
                                        <p:strVal val="visible"/>
                                      </p:to>
                                    </p:set>
                                    <p:animEffect transition="in" filter="wipe(right)">
                                      <p:cBhvr>
                                        <p:cTn id="75" dur="500"/>
                                        <p:tgtEl>
                                          <p:spTgt spid="122"/>
                                        </p:tgtEl>
                                      </p:cBhvr>
                                    </p:animEffect>
                                  </p:childTnLst>
                                </p:cTn>
                              </p:par>
                            </p:childTnLst>
                          </p:cTn>
                        </p:par>
                        <p:par>
                          <p:cTn id="76" fill="hold">
                            <p:stCondLst>
                              <p:cond delay="10500"/>
                            </p:stCondLst>
                            <p:childTnLst>
                              <p:par>
                                <p:cTn id="77" presetID="42" presetClass="entr" presetSubtype="0" fill="hold" grpId="0" nodeType="afterEffect">
                                  <p:stCondLst>
                                    <p:cond delay="0"/>
                                  </p:stCondLst>
                                  <p:childTnLst>
                                    <p:set>
                                      <p:cBhvr>
                                        <p:cTn id="78" dur="1" fill="hold">
                                          <p:stCondLst>
                                            <p:cond delay="0"/>
                                          </p:stCondLst>
                                        </p:cTn>
                                        <p:tgtEl>
                                          <p:spTgt spid="87"/>
                                        </p:tgtEl>
                                        <p:attrNameLst>
                                          <p:attrName>style.visibility</p:attrName>
                                        </p:attrNameLst>
                                      </p:cBhvr>
                                      <p:to>
                                        <p:strVal val="visible"/>
                                      </p:to>
                                    </p:set>
                                    <p:animEffect transition="in" filter="fade">
                                      <p:cBhvr>
                                        <p:cTn id="79" dur="1000"/>
                                        <p:tgtEl>
                                          <p:spTgt spid="87"/>
                                        </p:tgtEl>
                                      </p:cBhvr>
                                    </p:animEffect>
                                    <p:anim calcmode="lin" valueType="num">
                                      <p:cBhvr>
                                        <p:cTn id="80" dur="1000" fill="hold"/>
                                        <p:tgtEl>
                                          <p:spTgt spid="87"/>
                                        </p:tgtEl>
                                        <p:attrNameLst>
                                          <p:attrName>ppt_x</p:attrName>
                                        </p:attrNameLst>
                                      </p:cBhvr>
                                      <p:tavLst>
                                        <p:tav tm="0">
                                          <p:val>
                                            <p:strVal val="#ppt_x"/>
                                          </p:val>
                                        </p:tav>
                                        <p:tav tm="100000">
                                          <p:val>
                                            <p:strVal val="#ppt_x"/>
                                          </p:val>
                                        </p:tav>
                                      </p:tavLst>
                                    </p:anim>
                                    <p:anim calcmode="lin" valueType="num">
                                      <p:cBhvr>
                                        <p:cTn id="81" dur="1000" fill="hold"/>
                                        <p:tgtEl>
                                          <p:spTgt spid="87"/>
                                        </p:tgtEl>
                                        <p:attrNameLst>
                                          <p:attrName>ppt_y</p:attrName>
                                        </p:attrNameLst>
                                      </p:cBhvr>
                                      <p:tavLst>
                                        <p:tav tm="0">
                                          <p:val>
                                            <p:strVal val="#ppt_y+.1"/>
                                          </p:val>
                                        </p:tav>
                                        <p:tav tm="100000">
                                          <p:val>
                                            <p:strVal val="#ppt_y"/>
                                          </p:val>
                                        </p:tav>
                                      </p:tavLst>
                                    </p:anim>
                                  </p:childTnLst>
                                </p:cTn>
                              </p:par>
                            </p:childTnLst>
                          </p:cTn>
                        </p:par>
                        <p:par>
                          <p:cTn id="82" fill="hold">
                            <p:stCondLst>
                              <p:cond delay="11500"/>
                            </p:stCondLst>
                            <p:childTnLst>
                              <p:par>
                                <p:cTn id="83" presetID="22" presetClass="entr" presetSubtype="8" fill="hold" nodeType="afterEffect">
                                  <p:stCondLst>
                                    <p:cond delay="0"/>
                                  </p:stCondLst>
                                  <p:childTnLst>
                                    <p:set>
                                      <p:cBhvr>
                                        <p:cTn id="84" dur="1" fill="hold">
                                          <p:stCondLst>
                                            <p:cond delay="0"/>
                                          </p:stCondLst>
                                        </p:cTn>
                                        <p:tgtEl>
                                          <p:spTgt spid="143"/>
                                        </p:tgtEl>
                                        <p:attrNameLst>
                                          <p:attrName>style.visibility</p:attrName>
                                        </p:attrNameLst>
                                      </p:cBhvr>
                                      <p:to>
                                        <p:strVal val="visible"/>
                                      </p:to>
                                    </p:set>
                                    <p:animEffect transition="in" filter="wipe(left)">
                                      <p:cBhvr>
                                        <p:cTn id="85" dur="500"/>
                                        <p:tgtEl>
                                          <p:spTgt spid="143"/>
                                        </p:tgtEl>
                                      </p:cBhvr>
                                    </p:animEffect>
                                  </p:childTnLst>
                                </p:cTn>
                              </p:par>
                            </p:childTnLst>
                          </p:cTn>
                        </p:par>
                        <p:par>
                          <p:cTn id="86" fill="hold">
                            <p:stCondLst>
                              <p:cond delay="12000"/>
                            </p:stCondLst>
                            <p:childTnLst>
                              <p:par>
                                <p:cTn id="87" presetID="2" presetClass="entr" presetSubtype="2" fill="hold" nodeType="afterEffect">
                                  <p:stCondLst>
                                    <p:cond delay="0"/>
                                  </p:stCondLst>
                                  <p:childTnLst>
                                    <p:set>
                                      <p:cBhvr>
                                        <p:cTn id="88" dur="1" fill="hold">
                                          <p:stCondLst>
                                            <p:cond delay="0"/>
                                          </p:stCondLst>
                                        </p:cTn>
                                        <p:tgtEl>
                                          <p:spTgt spid="18"/>
                                        </p:tgtEl>
                                        <p:attrNameLst>
                                          <p:attrName>style.visibility</p:attrName>
                                        </p:attrNameLst>
                                      </p:cBhvr>
                                      <p:to>
                                        <p:strVal val="visible"/>
                                      </p:to>
                                    </p:set>
                                    <p:anim calcmode="lin" valueType="num">
                                      <p:cBhvr additive="base">
                                        <p:cTn id="89" dur="500" fill="hold"/>
                                        <p:tgtEl>
                                          <p:spTgt spid="18"/>
                                        </p:tgtEl>
                                        <p:attrNameLst>
                                          <p:attrName>ppt_x</p:attrName>
                                        </p:attrNameLst>
                                      </p:cBhvr>
                                      <p:tavLst>
                                        <p:tav tm="0">
                                          <p:val>
                                            <p:strVal val="1+#ppt_w/2"/>
                                          </p:val>
                                        </p:tav>
                                        <p:tav tm="100000">
                                          <p:val>
                                            <p:strVal val="#ppt_x"/>
                                          </p:val>
                                        </p:tav>
                                      </p:tavLst>
                                    </p:anim>
                                    <p:anim calcmode="lin" valueType="num">
                                      <p:cBhvr additive="base">
                                        <p:cTn id="90" dur="500" fill="hold"/>
                                        <p:tgtEl>
                                          <p:spTgt spid="18"/>
                                        </p:tgtEl>
                                        <p:attrNameLst>
                                          <p:attrName>ppt_y</p:attrName>
                                        </p:attrNameLst>
                                      </p:cBhvr>
                                      <p:tavLst>
                                        <p:tav tm="0">
                                          <p:val>
                                            <p:strVal val="#ppt_y"/>
                                          </p:val>
                                        </p:tav>
                                        <p:tav tm="100000">
                                          <p:val>
                                            <p:strVal val="#ppt_y"/>
                                          </p:val>
                                        </p:tav>
                                      </p:tavLst>
                                    </p:anim>
                                  </p:childTnLst>
                                </p:cTn>
                              </p:par>
                            </p:childTnLst>
                          </p:cTn>
                        </p:par>
                        <p:par>
                          <p:cTn id="91" fill="hold">
                            <p:stCondLst>
                              <p:cond delay="12500"/>
                            </p:stCondLst>
                            <p:childTnLst>
                              <p:par>
                                <p:cTn id="92" presetID="22" presetClass="entr" presetSubtype="2" fill="hold" nodeType="afterEffect">
                                  <p:stCondLst>
                                    <p:cond delay="0"/>
                                  </p:stCondLst>
                                  <p:childTnLst>
                                    <p:set>
                                      <p:cBhvr>
                                        <p:cTn id="93" dur="1" fill="hold">
                                          <p:stCondLst>
                                            <p:cond delay="0"/>
                                          </p:stCondLst>
                                        </p:cTn>
                                        <p:tgtEl>
                                          <p:spTgt spid="125"/>
                                        </p:tgtEl>
                                        <p:attrNameLst>
                                          <p:attrName>style.visibility</p:attrName>
                                        </p:attrNameLst>
                                      </p:cBhvr>
                                      <p:to>
                                        <p:strVal val="visible"/>
                                      </p:to>
                                    </p:set>
                                    <p:animEffect transition="in" filter="wipe(right)">
                                      <p:cBhvr>
                                        <p:cTn id="94" dur="500"/>
                                        <p:tgtEl>
                                          <p:spTgt spid="125"/>
                                        </p:tgtEl>
                                      </p:cBhvr>
                                    </p:animEffect>
                                  </p:childTnLst>
                                </p:cTn>
                              </p:par>
                            </p:childTnLst>
                          </p:cTn>
                        </p:par>
                        <p:par>
                          <p:cTn id="95" fill="hold">
                            <p:stCondLst>
                              <p:cond delay="13000"/>
                            </p:stCondLst>
                            <p:childTnLst>
                              <p:par>
                                <p:cTn id="96" presetID="42" presetClass="entr" presetSubtype="0" fill="hold" grpId="0" nodeType="afterEffect">
                                  <p:stCondLst>
                                    <p:cond delay="0"/>
                                  </p:stCondLst>
                                  <p:childTnLst>
                                    <p:set>
                                      <p:cBhvr>
                                        <p:cTn id="97" dur="1" fill="hold">
                                          <p:stCondLst>
                                            <p:cond delay="0"/>
                                          </p:stCondLst>
                                        </p:cTn>
                                        <p:tgtEl>
                                          <p:spTgt spid="99"/>
                                        </p:tgtEl>
                                        <p:attrNameLst>
                                          <p:attrName>style.visibility</p:attrName>
                                        </p:attrNameLst>
                                      </p:cBhvr>
                                      <p:to>
                                        <p:strVal val="visible"/>
                                      </p:to>
                                    </p:set>
                                    <p:animEffect transition="in" filter="fade">
                                      <p:cBhvr>
                                        <p:cTn id="98" dur="1000"/>
                                        <p:tgtEl>
                                          <p:spTgt spid="99"/>
                                        </p:tgtEl>
                                      </p:cBhvr>
                                    </p:animEffect>
                                    <p:anim calcmode="lin" valueType="num">
                                      <p:cBhvr>
                                        <p:cTn id="99" dur="1000" fill="hold"/>
                                        <p:tgtEl>
                                          <p:spTgt spid="99"/>
                                        </p:tgtEl>
                                        <p:attrNameLst>
                                          <p:attrName>ppt_x</p:attrName>
                                        </p:attrNameLst>
                                      </p:cBhvr>
                                      <p:tavLst>
                                        <p:tav tm="0">
                                          <p:val>
                                            <p:strVal val="#ppt_x"/>
                                          </p:val>
                                        </p:tav>
                                        <p:tav tm="100000">
                                          <p:val>
                                            <p:strVal val="#ppt_x"/>
                                          </p:val>
                                        </p:tav>
                                      </p:tavLst>
                                    </p:anim>
                                    <p:anim calcmode="lin" valueType="num">
                                      <p:cBhvr>
                                        <p:cTn id="100" dur="1000" fill="hold"/>
                                        <p:tgtEl>
                                          <p:spTgt spid="99"/>
                                        </p:tgtEl>
                                        <p:attrNameLst>
                                          <p:attrName>ppt_y</p:attrName>
                                        </p:attrNameLst>
                                      </p:cBhvr>
                                      <p:tavLst>
                                        <p:tav tm="0">
                                          <p:val>
                                            <p:strVal val="#ppt_y+.1"/>
                                          </p:val>
                                        </p:tav>
                                        <p:tav tm="100000">
                                          <p:val>
                                            <p:strVal val="#ppt_y"/>
                                          </p:val>
                                        </p:tav>
                                      </p:tavLst>
                                    </p:anim>
                                  </p:childTnLst>
                                </p:cTn>
                              </p:par>
                            </p:childTnLst>
                          </p:cTn>
                        </p:par>
                        <p:par>
                          <p:cTn id="101" fill="hold">
                            <p:stCondLst>
                              <p:cond delay="14000"/>
                            </p:stCondLst>
                            <p:childTnLst>
                              <p:par>
                                <p:cTn id="102" presetID="22" presetClass="entr" presetSubtype="8" fill="hold" nodeType="afterEffect">
                                  <p:stCondLst>
                                    <p:cond delay="0"/>
                                  </p:stCondLst>
                                  <p:childTnLst>
                                    <p:set>
                                      <p:cBhvr>
                                        <p:cTn id="103" dur="1" fill="hold">
                                          <p:stCondLst>
                                            <p:cond delay="0"/>
                                          </p:stCondLst>
                                        </p:cTn>
                                        <p:tgtEl>
                                          <p:spTgt spid="154"/>
                                        </p:tgtEl>
                                        <p:attrNameLst>
                                          <p:attrName>style.visibility</p:attrName>
                                        </p:attrNameLst>
                                      </p:cBhvr>
                                      <p:to>
                                        <p:strVal val="visible"/>
                                      </p:to>
                                    </p:set>
                                    <p:animEffect transition="in" filter="wipe(left)">
                                      <p:cBhvr>
                                        <p:cTn id="104" dur="500"/>
                                        <p:tgtEl>
                                          <p:spTgt spid="154"/>
                                        </p:tgtEl>
                                      </p:cBhvr>
                                    </p:animEffect>
                                  </p:childTnLst>
                                </p:cTn>
                              </p:par>
                            </p:childTnLst>
                          </p:cTn>
                        </p:par>
                        <p:par>
                          <p:cTn id="105" fill="hold">
                            <p:stCondLst>
                              <p:cond delay="14500"/>
                            </p:stCondLst>
                            <p:childTnLst>
                              <p:par>
                                <p:cTn id="106" presetID="2" presetClass="entr" presetSubtype="2" fill="hold" nodeType="afterEffect">
                                  <p:stCondLst>
                                    <p:cond delay="0"/>
                                  </p:stCondLst>
                                  <p:childTnLst>
                                    <p:set>
                                      <p:cBhvr>
                                        <p:cTn id="107" dur="1" fill="hold">
                                          <p:stCondLst>
                                            <p:cond delay="0"/>
                                          </p:stCondLst>
                                        </p:cTn>
                                        <p:tgtEl>
                                          <p:spTgt spid="19"/>
                                        </p:tgtEl>
                                        <p:attrNameLst>
                                          <p:attrName>style.visibility</p:attrName>
                                        </p:attrNameLst>
                                      </p:cBhvr>
                                      <p:to>
                                        <p:strVal val="visible"/>
                                      </p:to>
                                    </p:set>
                                    <p:anim calcmode="lin" valueType="num">
                                      <p:cBhvr additive="base">
                                        <p:cTn id="108" dur="500" fill="hold"/>
                                        <p:tgtEl>
                                          <p:spTgt spid="19"/>
                                        </p:tgtEl>
                                        <p:attrNameLst>
                                          <p:attrName>ppt_x</p:attrName>
                                        </p:attrNameLst>
                                      </p:cBhvr>
                                      <p:tavLst>
                                        <p:tav tm="0">
                                          <p:val>
                                            <p:strVal val="1+#ppt_w/2"/>
                                          </p:val>
                                        </p:tav>
                                        <p:tav tm="100000">
                                          <p:val>
                                            <p:strVal val="#ppt_x"/>
                                          </p:val>
                                        </p:tav>
                                      </p:tavLst>
                                    </p:anim>
                                    <p:anim calcmode="lin" valueType="num">
                                      <p:cBhvr additive="base">
                                        <p:cTn id="109" dur="500" fill="hold"/>
                                        <p:tgtEl>
                                          <p:spTgt spid="19"/>
                                        </p:tgtEl>
                                        <p:attrNameLst>
                                          <p:attrName>ppt_y</p:attrName>
                                        </p:attrNameLst>
                                      </p:cBhvr>
                                      <p:tavLst>
                                        <p:tav tm="0">
                                          <p:val>
                                            <p:strVal val="#ppt_y"/>
                                          </p:val>
                                        </p:tav>
                                        <p:tav tm="100000">
                                          <p:val>
                                            <p:strVal val="#ppt_y"/>
                                          </p:val>
                                        </p:tav>
                                      </p:tavLst>
                                    </p:anim>
                                  </p:childTnLst>
                                </p:cTn>
                              </p:par>
                            </p:childTnLst>
                          </p:cTn>
                        </p:par>
                        <p:par>
                          <p:cTn id="110" fill="hold">
                            <p:stCondLst>
                              <p:cond delay="15000"/>
                            </p:stCondLst>
                            <p:childTnLst>
                              <p:par>
                                <p:cTn id="111" presetID="22" presetClass="entr" presetSubtype="2" fill="hold" nodeType="afterEffect">
                                  <p:stCondLst>
                                    <p:cond delay="0"/>
                                  </p:stCondLst>
                                  <p:childTnLst>
                                    <p:set>
                                      <p:cBhvr>
                                        <p:cTn id="112" dur="1" fill="hold">
                                          <p:stCondLst>
                                            <p:cond delay="0"/>
                                          </p:stCondLst>
                                        </p:cTn>
                                        <p:tgtEl>
                                          <p:spTgt spid="128"/>
                                        </p:tgtEl>
                                        <p:attrNameLst>
                                          <p:attrName>style.visibility</p:attrName>
                                        </p:attrNameLst>
                                      </p:cBhvr>
                                      <p:to>
                                        <p:strVal val="visible"/>
                                      </p:to>
                                    </p:set>
                                    <p:animEffect transition="in" filter="wipe(right)">
                                      <p:cBhvr>
                                        <p:cTn id="113" dur="500"/>
                                        <p:tgtEl>
                                          <p:spTgt spid="1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P spid="75" grpId="0"/>
      <p:bldP spid="87" grpId="0"/>
      <p:bldP spid="99" grpId="0"/>
      <p:bldP spid="181" grpId="0" build="p"/>
      <p:bldP spid="182" grpId="0" build="p"/>
      <p:bldP spid="184" grpId="0" build="p"/>
      <p:bldP spid="8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1307</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328</cp:revision>
  <dcterms:created xsi:type="dcterms:W3CDTF">2016-09-28T22:08:47Z</dcterms:created>
  <dcterms:modified xsi:type="dcterms:W3CDTF">2016-11-16T21:48:33Z</dcterms:modified>
</cp:coreProperties>
</file>