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721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noEditPoints="1"/>
          </p:cNvSpPr>
          <p:nvPr/>
        </p:nvSpPr>
        <p:spPr bwMode="auto">
          <a:xfrm rot="19719126">
            <a:off x="4126954" y="3796951"/>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01AA8D"/>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noEditPoints="1"/>
          </p:cNvSpPr>
          <p:nvPr/>
        </p:nvSpPr>
        <p:spPr bwMode="auto">
          <a:xfrm rot="1702688">
            <a:off x="2621965" y="269227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4781CB"/>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noEditPoints="1"/>
          </p:cNvSpPr>
          <p:nvPr/>
        </p:nvSpPr>
        <p:spPr bwMode="auto">
          <a:xfrm rot="5362722">
            <a:off x="4199782" y="1571575"/>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FF2B2A"/>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noEditPoints="1"/>
          </p:cNvSpPr>
          <p:nvPr/>
        </p:nvSpPr>
        <p:spPr bwMode="auto">
          <a:xfrm rot="8973913">
            <a:off x="5957686" y="2362232"/>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85C401"/>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11"/>
          <p:cNvSpPr>
            <a:spLocks noEditPoints="1"/>
          </p:cNvSpPr>
          <p:nvPr/>
        </p:nvSpPr>
        <p:spPr bwMode="auto">
          <a:xfrm rot="16200000">
            <a:off x="5875251" y="459139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FFA803"/>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3" name="Freeform 12"/>
          <p:cNvSpPr>
            <a:spLocks noEditPoints="1"/>
          </p:cNvSpPr>
          <p:nvPr/>
        </p:nvSpPr>
        <p:spPr bwMode="auto">
          <a:xfrm rot="12620740">
            <a:off x="7442746" y="348794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3EB8CD"/>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 name="TextBox 2"/>
          <p:cNvSpPr txBox="1"/>
          <p:nvPr/>
        </p:nvSpPr>
        <p:spPr>
          <a:xfrm>
            <a:off x="4510645" y="1537384"/>
            <a:ext cx="548640" cy="457200"/>
          </a:xfrm>
          <a:prstGeom prst="rect">
            <a:avLst/>
          </a:prstGeom>
          <a:noFill/>
        </p:spPr>
        <p:txBody>
          <a:bodyPr wrap="square" rtlCol="0">
            <a:spAutoFit/>
          </a:bodyPr>
          <a:lstStyle/>
          <a:p>
            <a:r>
              <a:rPr lang="en-US" sz="2400" dirty="0">
                <a:solidFill>
                  <a:schemeClr val="bg2">
                    <a:lumMod val="25000"/>
                  </a:schemeClr>
                </a:solidFill>
                <a:latin typeface="Lato"/>
              </a:rPr>
              <a:t>01</a:t>
            </a:r>
          </a:p>
        </p:txBody>
      </p:sp>
      <p:sp>
        <p:nvSpPr>
          <p:cNvPr id="20" name="TextBox 19"/>
          <p:cNvSpPr txBox="1"/>
          <p:nvPr/>
        </p:nvSpPr>
        <p:spPr>
          <a:xfrm>
            <a:off x="7194051" y="2220162"/>
            <a:ext cx="548640" cy="457200"/>
          </a:xfrm>
          <a:prstGeom prst="rect">
            <a:avLst/>
          </a:prstGeom>
          <a:noFill/>
        </p:spPr>
        <p:txBody>
          <a:bodyPr wrap="square" rtlCol="0">
            <a:spAutoFit/>
          </a:bodyPr>
          <a:lstStyle/>
          <a:p>
            <a:r>
              <a:rPr lang="en-US" sz="2400" dirty="0">
                <a:solidFill>
                  <a:schemeClr val="bg2">
                    <a:lumMod val="25000"/>
                  </a:schemeClr>
                </a:solidFill>
                <a:latin typeface="Lato"/>
              </a:rPr>
              <a:t>02</a:t>
            </a:r>
          </a:p>
        </p:txBody>
      </p:sp>
      <p:sp>
        <p:nvSpPr>
          <p:cNvPr id="21" name="TextBox 20"/>
          <p:cNvSpPr txBox="1"/>
          <p:nvPr/>
        </p:nvSpPr>
        <p:spPr>
          <a:xfrm>
            <a:off x="9226822" y="4119220"/>
            <a:ext cx="548640" cy="457200"/>
          </a:xfrm>
          <a:prstGeom prst="rect">
            <a:avLst/>
          </a:prstGeom>
          <a:noFill/>
        </p:spPr>
        <p:txBody>
          <a:bodyPr wrap="square" rtlCol="0">
            <a:spAutoFit/>
          </a:bodyPr>
          <a:lstStyle/>
          <a:p>
            <a:r>
              <a:rPr lang="en-US" sz="2400" dirty="0">
                <a:solidFill>
                  <a:schemeClr val="bg2">
                    <a:lumMod val="25000"/>
                  </a:schemeClr>
                </a:solidFill>
                <a:latin typeface="Lato"/>
              </a:rPr>
              <a:t>03</a:t>
            </a:r>
          </a:p>
        </p:txBody>
      </p:sp>
      <p:sp>
        <p:nvSpPr>
          <p:cNvPr id="22" name="TextBox 21"/>
          <p:cNvSpPr txBox="1"/>
          <p:nvPr/>
        </p:nvSpPr>
        <p:spPr>
          <a:xfrm>
            <a:off x="7273111" y="6059891"/>
            <a:ext cx="548640" cy="457200"/>
          </a:xfrm>
          <a:prstGeom prst="rect">
            <a:avLst/>
          </a:prstGeom>
          <a:noFill/>
        </p:spPr>
        <p:txBody>
          <a:bodyPr wrap="square" rtlCol="0">
            <a:spAutoFit/>
          </a:bodyPr>
          <a:lstStyle/>
          <a:p>
            <a:r>
              <a:rPr lang="en-US" sz="2400" dirty="0">
                <a:solidFill>
                  <a:schemeClr val="bg2">
                    <a:lumMod val="25000"/>
                  </a:schemeClr>
                </a:solidFill>
                <a:latin typeface="Lato"/>
              </a:rPr>
              <a:t>04</a:t>
            </a:r>
          </a:p>
        </p:txBody>
      </p:sp>
      <p:sp>
        <p:nvSpPr>
          <p:cNvPr id="23" name="TextBox 22"/>
          <p:cNvSpPr txBox="1"/>
          <p:nvPr/>
        </p:nvSpPr>
        <p:spPr>
          <a:xfrm>
            <a:off x="4611470" y="5363296"/>
            <a:ext cx="548640" cy="457200"/>
          </a:xfrm>
          <a:prstGeom prst="rect">
            <a:avLst/>
          </a:prstGeom>
          <a:noFill/>
        </p:spPr>
        <p:txBody>
          <a:bodyPr wrap="square" rtlCol="0">
            <a:spAutoFit/>
          </a:bodyPr>
          <a:lstStyle/>
          <a:p>
            <a:r>
              <a:rPr lang="en-US" sz="2400" dirty="0">
                <a:solidFill>
                  <a:schemeClr val="bg2">
                    <a:lumMod val="25000"/>
                  </a:schemeClr>
                </a:solidFill>
                <a:latin typeface="Lato"/>
              </a:rPr>
              <a:t>05</a:t>
            </a:r>
          </a:p>
        </p:txBody>
      </p:sp>
      <p:sp>
        <p:nvSpPr>
          <p:cNvPr id="24" name="TextBox 23"/>
          <p:cNvSpPr txBox="1"/>
          <p:nvPr/>
        </p:nvSpPr>
        <p:spPr>
          <a:xfrm>
            <a:off x="2545922" y="3527549"/>
            <a:ext cx="548640" cy="457200"/>
          </a:xfrm>
          <a:prstGeom prst="rect">
            <a:avLst/>
          </a:prstGeom>
          <a:noFill/>
        </p:spPr>
        <p:txBody>
          <a:bodyPr wrap="square" rtlCol="0">
            <a:spAutoFit/>
          </a:bodyPr>
          <a:lstStyle/>
          <a:p>
            <a:r>
              <a:rPr lang="en-US" sz="2400" dirty="0">
                <a:solidFill>
                  <a:schemeClr val="bg2">
                    <a:lumMod val="25000"/>
                  </a:schemeClr>
                </a:solidFill>
                <a:latin typeface="Lato"/>
              </a:rPr>
              <a:t>06</a:t>
            </a:r>
          </a:p>
        </p:txBody>
      </p:sp>
      <p:sp>
        <p:nvSpPr>
          <p:cNvPr id="25" name="TextBox 24"/>
          <p:cNvSpPr txBox="1"/>
          <p:nvPr/>
        </p:nvSpPr>
        <p:spPr>
          <a:xfrm>
            <a:off x="612820" y="1437508"/>
            <a:ext cx="3672357"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26" name="TextBox 25"/>
          <p:cNvSpPr txBox="1"/>
          <p:nvPr/>
        </p:nvSpPr>
        <p:spPr>
          <a:xfrm>
            <a:off x="8175678" y="1961586"/>
            <a:ext cx="3672357"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27" name="TextBox 26"/>
          <p:cNvSpPr txBox="1"/>
          <p:nvPr/>
        </p:nvSpPr>
        <p:spPr>
          <a:xfrm>
            <a:off x="7899643" y="5731415"/>
            <a:ext cx="3672357"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9957740" y="3677843"/>
            <a:ext cx="2234260" cy="1298817"/>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762077" y="5380409"/>
            <a:ext cx="3672357" cy="929485"/>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0" name="TextBox 29"/>
          <p:cNvSpPr txBox="1"/>
          <p:nvPr/>
        </p:nvSpPr>
        <p:spPr>
          <a:xfrm>
            <a:off x="154751" y="3150674"/>
            <a:ext cx="2234260" cy="1298817"/>
          </a:xfrm>
          <a:prstGeom prst="rect">
            <a:avLst/>
          </a:prstGeom>
          <a:noFill/>
        </p:spPr>
        <p:txBody>
          <a:bodyPr wrap="square" rtlCol="0">
            <a:spAutoFit/>
          </a:bodyPr>
          <a:lstStyle/>
          <a:p>
            <a:pPr defTabSz="1219170">
              <a:spcBef>
                <a:spcPct val="20000"/>
              </a:spcBef>
              <a:defRPr/>
            </a:pPr>
            <a:r>
              <a:rPr lang="en-US" sz="1600" b="1" dirty="0">
                <a:solidFill>
                  <a:srgbClr val="4781CB"/>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31" name="TextBox 30"/>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4" name="TextBox 3"/>
          <p:cNvSpPr txBox="1"/>
          <p:nvPr/>
        </p:nvSpPr>
        <p:spPr>
          <a:xfrm>
            <a:off x="4784965" y="2540919"/>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2" name="TextBox 31"/>
          <p:cNvSpPr txBox="1"/>
          <p:nvPr/>
        </p:nvSpPr>
        <p:spPr>
          <a:xfrm>
            <a:off x="6151972" y="327291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3" name="TextBox 32"/>
          <p:cNvSpPr txBox="1"/>
          <p:nvPr/>
        </p:nvSpPr>
        <p:spPr>
          <a:xfrm>
            <a:off x="7487079" y="401672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4" name="TextBox 33"/>
          <p:cNvSpPr txBox="1"/>
          <p:nvPr/>
        </p:nvSpPr>
        <p:spPr>
          <a:xfrm>
            <a:off x="6191229" y="485368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5" name="TextBox 34"/>
          <p:cNvSpPr txBox="1"/>
          <p:nvPr/>
        </p:nvSpPr>
        <p:spPr>
          <a:xfrm>
            <a:off x="4798703" y="4079342"/>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6" name="TextBox 35"/>
          <p:cNvSpPr txBox="1"/>
          <p:nvPr/>
        </p:nvSpPr>
        <p:spPr>
          <a:xfrm>
            <a:off x="3463632" y="3393767"/>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9364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par>
                          <p:cTn id="23" fill="hold">
                            <p:stCondLst>
                              <p:cond delay="2000"/>
                            </p:stCondLst>
                            <p:childTnLst>
                              <p:par>
                                <p:cTn id="24" presetID="53" presetClass="entr" presetSubtype="52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p:cTn id="26" dur="500" fill="hold"/>
                                        <p:tgtEl>
                                          <p:spTgt spid="25"/>
                                        </p:tgtEl>
                                        <p:attrNameLst>
                                          <p:attrName>ppt_w</p:attrName>
                                        </p:attrNameLst>
                                      </p:cBhvr>
                                      <p:tavLst>
                                        <p:tav tm="0">
                                          <p:val>
                                            <p:fltVal val="0"/>
                                          </p:val>
                                        </p:tav>
                                        <p:tav tm="100000">
                                          <p:val>
                                            <p:strVal val="#ppt_w"/>
                                          </p:val>
                                        </p:tav>
                                      </p:tavLst>
                                    </p:anim>
                                    <p:anim calcmode="lin" valueType="num">
                                      <p:cBhvr>
                                        <p:cTn id="27" dur="500" fill="hold"/>
                                        <p:tgtEl>
                                          <p:spTgt spid="25"/>
                                        </p:tgtEl>
                                        <p:attrNameLst>
                                          <p:attrName>ppt_h</p:attrName>
                                        </p:attrNameLst>
                                      </p:cBhvr>
                                      <p:tavLst>
                                        <p:tav tm="0">
                                          <p:val>
                                            <p:fltVal val="0"/>
                                          </p:val>
                                        </p:tav>
                                        <p:tav tm="100000">
                                          <p:val>
                                            <p:strVal val="#ppt_h"/>
                                          </p:val>
                                        </p:tav>
                                      </p:tavLst>
                                    </p:anim>
                                    <p:animEffect transition="in" filter="fade">
                                      <p:cBhvr>
                                        <p:cTn id="28" dur="500"/>
                                        <p:tgtEl>
                                          <p:spTgt spid="25"/>
                                        </p:tgtEl>
                                      </p:cBhvr>
                                    </p:animEffect>
                                    <p:anim calcmode="lin" valueType="num">
                                      <p:cBhvr>
                                        <p:cTn id="29" dur="500" fill="hold"/>
                                        <p:tgtEl>
                                          <p:spTgt spid="25"/>
                                        </p:tgtEl>
                                        <p:attrNameLst>
                                          <p:attrName>ppt_x</p:attrName>
                                        </p:attrNameLst>
                                      </p:cBhvr>
                                      <p:tavLst>
                                        <p:tav tm="0">
                                          <p:val>
                                            <p:fltVal val="0.5"/>
                                          </p:val>
                                        </p:tav>
                                        <p:tav tm="100000">
                                          <p:val>
                                            <p:strVal val="#ppt_x"/>
                                          </p:val>
                                        </p:tav>
                                      </p:tavLst>
                                    </p:anim>
                                    <p:anim calcmode="lin" valueType="num">
                                      <p:cBhvr>
                                        <p:cTn id="30" dur="500" fill="hold"/>
                                        <p:tgtEl>
                                          <p:spTgt spid="25"/>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 presetClass="entr" presetSubtype="3"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0-#ppt_h/2"/>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4000"/>
                            </p:stCondLst>
                            <p:childTnLst>
                              <p:par>
                                <p:cTn id="47" presetID="53" presetClass="entr" presetSubtype="52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anim calcmode="lin" valueType="num">
                                      <p:cBhvr>
                                        <p:cTn id="52" dur="500" fill="hold"/>
                                        <p:tgtEl>
                                          <p:spTgt spid="26"/>
                                        </p:tgtEl>
                                        <p:attrNameLst>
                                          <p:attrName>ppt_x</p:attrName>
                                        </p:attrNameLst>
                                      </p:cBhvr>
                                      <p:tavLst>
                                        <p:tav tm="0">
                                          <p:val>
                                            <p:fltVal val="0.5"/>
                                          </p:val>
                                        </p:tav>
                                        <p:tav tm="100000">
                                          <p:val>
                                            <p:strVal val="#ppt_x"/>
                                          </p:val>
                                        </p:tav>
                                      </p:tavLst>
                                    </p:anim>
                                    <p:anim calcmode="lin" valueType="num">
                                      <p:cBhvr>
                                        <p:cTn id="53" dur="500" fill="hold"/>
                                        <p:tgtEl>
                                          <p:spTgt spid="26"/>
                                        </p:tgtEl>
                                        <p:attrNameLst>
                                          <p:attrName>ppt_y</p:attrName>
                                        </p:attrNameLst>
                                      </p:cBhvr>
                                      <p:tavLst>
                                        <p:tav tm="0">
                                          <p:val>
                                            <p:fltVal val="0.5"/>
                                          </p:val>
                                        </p:tav>
                                        <p:tav tm="100000">
                                          <p:val>
                                            <p:strVal val="#ppt_y"/>
                                          </p:val>
                                        </p:tav>
                                      </p:tavLst>
                                    </p:anim>
                                  </p:childTnLst>
                                </p:cTn>
                              </p:par>
                            </p:childTnLst>
                          </p:cTn>
                        </p:par>
                        <p:par>
                          <p:cTn id="54" fill="hold">
                            <p:stCondLst>
                              <p:cond delay="4500"/>
                            </p:stCondLst>
                            <p:childTnLst>
                              <p:par>
                                <p:cTn id="55" presetID="2" presetClass="entr" presetSubtype="2"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1+#ppt_w/2"/>
                                          </p:val>
                                        </p:tav>
                                        <p:tav tm="100000">
                                          <p:val>
                                            <p:strVal val="#ppt_x"/>
                                          </p:val>
                                        </p:tav>
                                      </p:tavLst>
                                    </p:anim>
                                    <p:anim calcmode="lin" valueType="num">
                                      <p:cBhvr additive="base">
                                        <p:cTn id="58" dur="500" fill="hold"/>
                                        <p:tgtEl>
                                          <p:spTgt spid="13"/>
                                        </p:tgtEl>
                                        <p:attrNameLst>
                                          <p:attrName>ppt_y</p:attrName>
                                        </p:attrNameLst>
                                      </p:cBhvr>
                                      <p:tavLst>
                                        <p:tav tm="0">
                                          <p:val>
                                            <p:strVal val="#ppt_y"/>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1"/>
                                        </p:tgtEl>
                                        <p:attrNameLst>
                                          <p:attrName>style.visibility</p:attrName>
                                        </p:attrNameLst>
                                      </p:cBhvr>
                                      <p:to>
                                        <p:strVal val="visible"/>
                                      </p:to>
                                    </p:set>
                                    <p:anim calcmode="lin" valueType="num">
                                      <p:cBhvr>
                                        <p:cTn id="62" dur="500" fill="hold"/>
                                        <p:tgtEl>
                                          <p:spTgt spid="21"/>
                                        </p:tgtEl>
                                        <p:attrNameLst>
                                          <p:attrName>ppt_w</p:attrName>
                                        </p:attrNameLst>
                                      </p:cBhvr>
                                      <p:tavLst>
                                        <p:tav tm="0">
                                          <p:val>
                                            <p:fltVal val="0"/>
                                          </p:val>
                                        </p:tav>
                                        <p:tav tm="100000">
                                          <p:val>
                                            <p:strVal val="#ppt_w"/>
                                          </p:val>
                                        </p:tav>
                                      </p:tavLst>
                                    </p:anim>
                                    <p:anim calcmode="lin" valueType="num">
                                      <p:cBhvr>
                                        <p:cTn id="63" dur="500" fill="hold"/>
                                        <p:tgtEl>
                                          <p:spTgt spid="21"/>
                                        </p:tgtEl>
                                        <p:attrNameLst>
                                          <p:attrName>ppt_h</p:attrName>
                                        </p:attrNameLst>
                                      </p:cBhvr>
                                      <p:tavLst>
                                        <p:tav tm="0">
                                          <p:val>
                                            <p:fltVal val="0"/>
                                          </p:val>
                                        </p:tav>
                                        <p:tav tm="100000">
                                          <p:val>
                                            <p:strVal val="#ppt_h"/>
                                          </p:val>
                                        </p:tav>
                                      </p:tavLst>
                                    </p:anim>
                                    <p:animEffect transition="in" filter="fade">
                                      <p:cBhvr>
                                        <p:cTn id="64" dur="500"/>
                                        <p:tgtEl>
                                          <p:spTgt spid="21"/>
                                        </p:tgtEl>
                                      </p:cBhvr>
                                    </p:animEffect>
                                  </p:childTnLst>
                                </p:cTn>
                              </p:par>
                            </p:childTnLst>
                          </p:cTn>
                        </p:par>
                        <p:par>
                          <p:cTn id="65" fill="hold">
                            <p:stCondLst>
                              <p:cond delay="5500"/>
                            </p:stCondLst>
                            <p:childTnLst>
                              <p:par>
                                <p:cTn id="66" presetID="22" presetClass="entr" presetSubtype="1" fill="hold" grpId="0" nodeType="after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up)">
                                      <p:cBhvr>
                                        <p:cTn id="68" dur="500"/>
                                        <p:tgtEl>
                                          <p:spTgt spid="33"/>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fltVal val="0"/>
                                          </p:val>
                                        </p:tav>
                                        <p:tav tm="100000">
                                          <p:val>
                                            <p:strVal val="#ppt_w"/>
                                          </p:val>
                                        </p:tav>
                                      </p:tavLst>
                                    </p:anim>
                                    <p:anim calcmode="lin" valueType="num">
                                      <p:cBhvr>
                                        <p:cTn id="73" dur="500" fill="hold"/>
                                        <p:tgtEl>
                                          <p:spTgt spid="28"/>
                                        </p:tgtEl>
                                        <p:attrNameLst>
                                          <p:attrName>ppt_h</p:attrName>
                                        </p:attrNameLst>
                                      </p:cBhvr>
                                      <p:tavLst>
                                        <p:tav tm="0">
                                          <p:val>
                                            <p:fltVal val="0"/>
                                          </p:val>
                                        </p:tav>
                                        <p:tav tm="100000">
                                          <p:val>
                                            <p:strVal val="#ppt_h"/>
                                          </p:val>
                                        </p:tav>
                                      </p:tavLst>
                                    </p:anim>
                                    <p:animEffect transition="in" filter="fade">
                                      <p:cBhvr>
                                        <p:cTn id="74" dur="500"/>
                                        <p:tgtEl>
                                          <p:spTgt spid="28"/>
                                        </p:tgtEl>
                                      </p:cBhvr>
                                    </p:animEffect>
                                    <p:anim calcmode="lin" valueType="num">
                                      <p:cBhvr>
                                        <p:cTn id="75" dur="500" fill="hold"/>
                                        <p:tgtEl>
                                          <p:spTgt spid="28"/>
                                        </p:tgtEl>
                                        <p:attrNameLst>
                                          <p:attrName>ppt_x</p:attrName>
                                        </p:attrNameLst>
                                      </p:cBhvr>
                                      <p:tavLst>
                                        <p:tav tm="0">
                                          <p:val>
                                            <p:fltVal val="0.5"/>
                                          </p:val>
                                        </p:tav>
                                        <p:tav tm="100000">
                                          <p:val>
                                            <p:strVal val="#ppt_x"/>
                                          </p:val>
                                        </p:tav>
                                      </p:tavLst>
                                    </p:anim>
                                    <p:anim calcmode="lin" valueType="num">
                                      <p:cBhvr>
                                        <p:cTn id="76" dur="500" fill="hold"/>
                                        <p:tgtEl>
                                          <p:spTgt spid="28"/>
                                        </p:tgtEl>
                                        <p:attrNameLst>
                                          <p:attrName>ppt_y</p:attrName>
                                        </p:attrNameLst>
                                      </p:cBhvr>
                                      <p:tavLst>
                                        <p:tav tm="0">
                                          <p:val>
                                            <p:fltVal val="0.5"/>
                                          </p:val>
                                        </p:tav>
                                        <p:tav tm="100000">
                                          <p:val>
                                            <p:strVal val="#ppt_y"/>
                                          </p:val>
                                        </p:tav>
                                      </p:tavLst>
                                    </p:anim>
                                  </p:childTnLst>
                                </p:cTn>
                              </p:par>
                            </p:childTnLst>
                          </p:cTn>
                        </p:par>
                        <p:par>
                          <p:cTn id="77" fill="hold">
                            <p:stCondLst>
                              <p:cond delay="6500"/>
                            </p:stCondLst>
                            <p:childTnLst>
                              <p:par>
                                <p:cTn id="78" presetID="2" presetClass="entr" presetSubtype="4"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 calcmode="lin" valueType="num">
                                      <p:cBhvr additive="base">
                                        <p:cTn id="80" dur="500" fill="hold"/>
                                        <p:tgtEl>
                                          <p:spTgt spid="12"/>
                                        </p:tgtEl>
                                        <p:attrNameLst>
                                          <p:attrName>ppt_x</p:attrName>
                                        </p:attrNameLst>
                                      </p:cBhvr>
                                      <p:tavLst>
                                        <p:tav tm="0">
                                          <p:val>
                                            <p:strVal val="#ppt_x"/>
                                          </p:val>
                                        </p:tav>
                                        <p:tav tm="100000">
                                          <p:val>
                                            <p:strVal val="#ppt_x"/>
                                          </p:val>
                                        </p:tav>
                                      </p:tavLst>
                                    </p:anim>
                                    <p:anim calcmode="lin" valueType="num">
                                      <p:cBhvr additive="base">
                                        <p:cTn id="81" dur="500" fill="hold"/>
                                        <p:tgtEl>
                                          <p:spTgt spid="12"/>
                                        </p:tgtEl>
                                        <p:attrNameLst>
                                          <p:attrName>ppt_y</p:attrName>
                                        </p:attrNameLst>
                                      </p:cBhvr>
                                      <p:tavLst>
                                        <p:tav tm="0">
                                          <p:val>
                                            <p:strVal val="1+#ppt_h/2"/>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Effect transition="in" filter="fade">
                                      <p:cBhvr>
                                        <p:cTn id="87" dur="500"/>
                                        <p:tgtEl>
                                          <p:spTgt spid="22"/>
                                        </p:tgtEl>
                                      </p:cBhvr>
                                    </p:animEffect>
                                  </p:childTnLst>
                                </p:cTn>
                              </p:par>
                            </p:childTnLst>
                          </p:cTn>
                        </p:par>
                        <p:par>
                          <p:cTn id="88" fill="hold">
                            <p:stCondLst>
                              <p:cond delay="7500"/>
                            </p:stCondLst>
                            <p:childTnLst>
                              <p:par>
                                <p:cTn id="89" presetID="22" presetClass="entr" presetSubtype="1"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ipe(up)">
                                      <p:cBhvr>
                                        <p:cTn id="91" dur="500"/>
                                        <p:tgtEl>
                                          <p:spTgt spid="34"/>
                                        </p:tgtEl>
                                      </p:cBhvr>
                                    </p:animEffect>
                                  </p:childTnLst>
                                </p:cTn>
                              </p:par>
                            </p:childTnLst>
                          </p:cTn>
                        </p:par>
                        <p:par>
                          <p:cTn id="92" fill="hold">
                            <p:stCondLst>
                              <p:cond delay="8000"/>
                            </p:stCondLst>
                            <p:childTnLst>
                              <p:par>
                                <p:cTn id="93" presetID="53" presetClass="entr" presetSubtype="528" fill="hold" grpId="0" nodeType="after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childTnLst>
                          </p:cTn>
                        </p:par>
                        <p:par>
                          <p:cTn id="100" fill="hold">
                            <p:stCondLst>
                              <p:cond delay="8500"/>
                            </p:stCondLst>
                            <p:childTnLst>
                              <p:par>
                                <p:cTn id="101" presetID="2" presetClass="entr" presetSubtype="12" fill="hold" grpId="0" nodeType="afterEffect">
                                  <p:stCondLst>
                                    <p:cond delay="0"/>
                                  </p:stCondLst>
                                  <p:childTnLst>
                                    <p:set>
                                      <p:cBhvr>
                                        <p:cTn id="102" dur="1" fill="hold">
                                          <p:stCondLst>
                                            <p:cond delay="0"/>
                                          </p:stCondLst>
                                        </p:cTn>
                                        <p:tgtEl>
                                          <p:spTgt spid="8"/>
                                        </p:tgtEl>
                                        <p:attrNameLst>
                                          <p:attrName>style.visibility</p:attrName>
                                        </p:attrNameLst>
                                      </p:cBhvr>
                                      <p:to>
                                        <p:strVal val="visible"/>
                                      </p:to>
                                    </p:set>
                                    <p:anim calcmode="lin" valueType="num">
                                      <p:cBhvr additive="base">
                                        <p:cTn id="103" dur="500" fill="hold"/>
                                        <p:tgtEl>
                                          <p:spTgt spid="8"/>
                                        </p:tgtEl>
                                        <p:attrNameLst>
                                          <p:attrName>ppt_x</p:attrName>
                                        </p:attrNameLst>
                                      </p:cBhvr>
                                      <p:tavLst>
                                        <p:tav tm="0">
                                          <p:val>
                                            <p:strVal val="0-#ppt_w/2"/>
                                          </p:val>
                                        </p:tav>
                                        <p:tav tm="100000">
                                          <p:val>
                                            <p:strVal val="#ppt_x"/>
                                          </p:val>
                                        </p:tav>
                                      </p:tavLst>
                                    </p:anim>
                                    <p:anim calcmode="lin" valueType="num">
                                      <p:cBhvr additive="base">
                                        <p:cTn id="104" dur="500" fill="hold"/>
                                        <p:tgtEl>
                                          <p:spTgt spid="8"/>
                                        </p:tgtEl>
                                        <p:attrNameLst>
                                          <p:attrName>ppt_y</p:attrName>
                                        </p:attrNameLst>
                                      </p:cBhvr>
                                      <p:tavLst>
                                        <p:tav tm="0">
                                          <p:val>
                                            <p:strVal val="1+#ppt_h/2"/>
                                          </p:val>
                                        </p:tav>
                                        <p:tav tm="100000">
                                          <p:val>
                                            <p:strVal val="#ppt_y"/>
                                          </p:val>
                                        </p:tav>
                                      </p:tavLst>
                                    </p:anim>
                                  </p:childTnLst>
                                </p:cTn>
                              </p:par>
                            </p:childTnLst>
                          </p:cTn>
                        </p:par>
                        <p:par>
                          <p:cTn id="105" fill="hold">
                            <p:stCondLst>
                              <p:cond delay="90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500"/>
                            </p:stCondLst>
                            <p:childTnLst>
                              <p:par>
                                <p:cTn id="112" presetID="22" presetClass="entr" presetSubtype="1" fill="hold" grpId="0" nodeType="afterEffect">
                                  <p:stCondLst>
                                    <p:cond delay="0"/>
                                  </p:stCondLst>
                                  <p:childTnLst>
                                    <p:set>
                                      <p:cBhvr>
                                        <p:cTn id="113" dur="1" fill="hold">
                                          <p:stCondLst>
                                            <p:cond delay="0"/>
                                          </p:stCondLst>
                                        </p:cTn>
                                        <p:tgtEl>
                                          <p:spTgt spid="35"/>
                                        </p:tgtEl>
                                        <p:attrNameLst>
                                          <p:attrName>style.visibility</p:attrName>
                                        </p:attrNameLst>
                                      </p:cBhvr>
                                      <p:to>
                                        <p:strVal val="visible"/>
                                      </p:to>
                                    </p:set>
                                    <p:animEffect transition="in" filter="wipe(up)">
                                      <p:cBhvr>
                                        <p:cTn id="114" dur="500"/>
                                        <p:tgtEl>
                                          <p:spTgt spid="35"/>
                                        </p:tgtEl>
                                      </p:cBhvr>
                                    </p:animEffect>
                                  </p:childTnLst>
                                </p:cTn>
                              </p:par>
                            </p:childTnLst>
                          </p:cTn>
                        </p:par>
                        <p:par>
                          <p:cTn id="115" fill="hold">
                            <p:stCondLst>
                              <p:cond delay="10000"/>
                            </p:stCondLst>
                            <p:childTnLst>
                              <p:par>
                                <p:cTn id="116" presetID="53" presetClass="entr" presetSubtype="528" fill="hold" grpId="0" nodeType="afterEffect">
                                  <p:stCondLst>
                                    <p:cond delay="0"/>
                                  </p:stCondLst>
                                  <p:childTnLst>
                                    <p:set>
                                      <p:cBhvr>
                                        <p:cTn id="117" dur="1" fill="hold">
                                          <p:stCondLst>
                                            <p:cond delay="0"/>
                                          </p:stCondLst>
                                        </p:cTn>
                                        <p:tgtEl>
                                          <p:spTgt spid="29"/>
                                        </p:tgtEl>
                                        <p:attrNameLst>
                                          <p:attrName>style.visibility</p:attrName>
                                        </p:attrNameLst>
                                      </p:cBhvr>
                                      <p:to>
                                        <p:strVal val="visible"/>
                                      </p:to>
                                    </p:set>
                                    <p:anim calcmode="lin" valueType="num">
                                      <p:cBhvr>
                                        <p:cTn id="118" dur="500" fill="hold"/>
                                        <p:tgtEl>
                                          <p:spTgt spid="29"/>
                                        </p:tgtEl>
                                        <p:attrNameLst>
                                          <p:attrName>ppt_w</p:attrName>
                                        </p:attrNameLst>
                                      </p:cBhvr>
                                      <p:tavLst>
                                        <p:tav tm="0">
                                          <p:val>
                                            <p:fltVal val="0"/>
                                          </p:val>
                                        </p:tav>
                                        <p:tav tm="100000">
                                          <p:val>
                                            <p:strVal val="#ppt_w"/>
                                          </p:val>
                                        </p:tav>
                                      </p:tavLst>
                                    </p:anim>
                                    <p:anim calcmode="lin" valueType="num">
                                      <p:cBhvr>
                                        <p:cTn id="119" dur="500" fill="hold"/>
                                        <p:tgtEl>
                                          <p:spTgt spid="29"/>
                                        </p:tgtEl>
                                        <p:attrNameLst>
                                          <p:attrName>ppt_h</p:attrName>
                                        </p:attrNameLst>
                                      </p:cBhvr>
                                      <p:tavLst>
                                        <p:tav tm="0">
                                          <p:val>
                                            <p:fltVal val="0"/>
                                          </p:val>
                                        </p:tav>
                                        <p:tav tm="100000">
                                          <p:val>
                                            <p:strVal val="#ppt_h"/>
                                          </p:val>
                                        </p:tav>
                                      </p:tavLst>
                                    </p:anim>
                                    <p:animEffect transition="in" filter="fade">
                                      <p:cBhvr>
                                        <p:cTn id="120" dur="500"/>
                                        <p:tgtEl>
                                          <p:spTgt spid="29"/>
                                        </p:tgtEl>
                                      </p:cBhvr>
                                    </p:animEffect>
                                    <p:anim calcmode="lin" valueType="num">
                                      <p:cBhvr>
                                        <p:cTn id="121" dur="500" fill="hold"/>
                                        <p:tgtEl>
                                          <p:spTgt spid="29"/>
                                        </p:tgtEl>
                                        <p:attrNameLst>
                                          <p:attrName>ppt_x</p:attrName>
                                        </p:attrNameLst>
                                      </p:cBhvr>
                                      <p:tavLst>
                                        <p:tav tm="0">
                                          <p:val>
                                            <p:fltVal val="0.5"/>
                                          </p:val>
                                        </p:tav>
                                        <p:tav tm="100000">
                                          <p:val>
                                            <p:strVal val="#ppt_x"/>
                                          </p:val>
                                        </p:tav>
                                      </p:tavLst>
                                    </p:anim>
                                    <p:anim calcmode="lin" valueType="num">
                                      <p:cBhvr>
                                        <p:cTn id="122" dur="500" fill="hold"/>
                                        <p:tgtEl>
                                          <p:spTgt spid="29"/>
                                        </p:tgtEl>
                                        <p:attrNameLst>
                                          <p:attrName>ppt_y</p:attrName>
                                        </p:attrNameLst>
                                      </p:cBhvr>
                                      <p:tavLst>
                                        <p:tav tm="0">
                                          <p:val>
                                            <p:fltVal val="0.5"/>
                                          </p:val>
                                        </p:tav>
                                        <p:tav tm="100000">
                                          <p:val>
                                            <p:strVal val="#ppt_y"/>
                                          </p:val>
                                        </p:tav>
                                      </p:tavLst>
                                    </p:anim>
                                  </p:childTnLst>
                                </p:cTn>
                              </p:par>
                            </p:childTnLst>
                          </p:cTn>
                        </p:par>
                        <p:par>
                          <p:cTn id="123" fill="hold">
                            <p:stCondLst>
                              <p:cond delay="10500"/>
                            </p:stCondLst>
                            <p:childTnLst>
                              <p:par>
                                <p:cTn id="124" presetID="2" presetClass="entr" presetSubtype="8" fill="hold" grpId="0" nodeType="afterEffect">
                                  <p:stCondLst>
                                    <p:cond delay="0"/>
                                  </p:stCondLst>
                                  <p:childTnLst>
                                    <p:set>
                                      <p:cBhvr>
                                        <p:cTn id="125" dur="1" fill="hold">
                                          <p:stCondLst>
                                            <p:cond delay="0"/>
                                          </p:stCondLst>
                                        </p:cTn>
                                        <p:tgtEl>
                                          <p:spTgt spid="9"/>
                                        </p:tgtEl>
                                        <p:attrNameLst>
                                          <p:attrName>style.visibility</p:attrName>
                                        </p:attrNameLst>
                                      </p:cBhvr>
                                      <p:to>
                                        <p:strVal val="visible"/>
                                      </p:to>
                                    </p:set>
                                    <p:anim calcmode="lin" valueType="num">
                                      <p:cBhvr additive="base">
                                        <p:cTn id="126" dur="500" fill="hold"/>
                                        <p:tgtEl>
                                          <p:spTgt spid="9"/>
                                        </p:tgtEl>
                                        <p:attrNameLst>
                                          <p:attrName>ppt_x</p:attrName>
                                        </p:attrNameLst>
                                      </p:cBhvr>
                                      <p:tavLst>
                                        <p:tav tm="0">
                                          <p:val>
                                            <p:strVal val="0-#ppt_w/2"/>
                                          </p:val>
                                        </p:tav>
                                        <p:tav tm="100000">
                                          <p:val>
                                            <p:strVal val="#ppt_x"/>
                                          </p:val>
                                        </p:tav>
                                      </p:tavLst>
                                    </p:anim>
                                    <p:anim calcmode="lin" valueType="num">
                                      <p:cBhvr additive="base">
                                        <p:cTn id="127" dur="500" fill="hold"/>
                                        <p:tgtEl>
                                          <p:spTgt spid="9"/>
                                        </p:tgtEl>
                                        <p:attrNameLst>
                                          <p:attrName>ppt_y</p:attrName>
                                        </p:attrNameLst>
                                      </p:cBhvr>
                                      <p:tavLst>
                                        <p:tav tm="0">
                                          <p:val>
                                            <p:strVal val="#ppt_y"/>
                                          </p:val>
                                        </p:tav>
                                        <p:tav tm="100000">
                                          <p:val>
                                            <p:strVal val="#ppt_y"/>
                                          </p:val>
                                        </p:tav>
                                      </p:tavLst>
                                    </p:anim>
                                  </p:childTnLst>
                                </p:cTn>
                              </p:par>
                            </p:childTnLst>
                          </p:cTn>
                        </p:par>
                        <p:par>
                          <p:cTn id="128" fill="hold">
                            <p:stCondLst>
                              <p:cond delay="11000"/>
                            </p:stCondLst>
                            <p:childTnLst>
                              <p:par>
                                <p:cTn id="129" presetID="53" presetClass="entr" presetSubtype="16" fill="hold" grpId="0" nodeType="afterEffect">
                                  <p:stCondLst>
                                    <p:cond delay="0"/>
                                  </p:stCondLst>
                                  <p:childTnLst>
                                    <p:set>
                                      <p:cBhvr>
                                        <p:cTn id="130" dur="1" fill="hold">
                                          <p:stCondLst>
                                            <p:cond delay="0"/>
                                          </p:stCondLst>
                                        </p:cTn>
                                        <p:tgtEl>
                                          <p:spTgt spid="24"/>
                                        </p:tgtEl>
                                        <p:attrNameLst>
                                          <p:attrName>style.visibility</p:attrName>
                                        </p:attrNameLst>
                                      </p:cBhvr>
                                      <p:to>
                                        <p:strVal val="visible"/>
                                      </p:to>
                                    </p:set>
                                    <p:anim calcmode="lin" valueType="num">
                                      <p:cBhvr>
                                        <p:cTn id="131" dur="500" fill="hold"/>
                                        <p:tgtEl>
                                          <p:spTgt spid="24"/>
                                        </p:tgtEl>
                                        <p:attrNameLst>
                                          <p:attrName>ppt_w</p:attrName>
                                        </p:attrNameLst>
                                      </p:cBhvr>
                                      <p:tavLst>
                                        <p:tav tm="0">
                                          <p:val>
                                            <p:fltVal val="0"/>
                                          </p:val>
                                        </p:tav>
                                        <p:tav tm="100000">
                                          <p:val>
                                            <p:strVal val="#ppt_w"/>
                                          </p:val>
                                        </p:tav>
                                      </p:tavLst>
                                    </p:anim>
                                    <p:anim calcmode="lin" valueType="num">
                                      <p:cBhvr>
                                        <p:cTn id="132" dur="500" fill="hold"/>
                                        <p:tgtEl>
                                          <p:spTgt spid="24"/>
                                        </p:tgtEl>
                                        <p:attrNameLst>
                                          <p:attrName>ppt_h</p:attrName>
                                        </p:attrNameLst>
                                      </p:cBhvr>
                                      <p:tavLst>
                                        <p:tav tm="0">
                                          <p:val>
                                            <p:fltVal val="0"/>
                                          </p:val>
                                        </p:tav>
                                        <p:tav tm="100000">
                                          <p:val>
                                            <p:strVal val="#ppt_h"/>
                                          </p:val>
                                        </p:tav>
                                      </p:tavLst>
                                    </p:anim>
                                    <p:animEffect transition="in" filter="fade">
                                      <p:cBhvr>
                                        <p:cTn id="133" dur="500"/>
                                        <p:tgtEl>
                                          <p:spTgt spid="24"/>
                                        </p:tgtEl>
                                      </p:cBhvr>
                                    </p:animEffect>
                                  </p:childTnLst>
                                </p:cTn>
                              </p:par>
                            </p:childTnLst>
                          </p:cTn>
                        </p:par>
                        <p:par>
                          <p:cTn id="134" fill="hold">
                            <p:stCondLst>
                              <p:cond delay="11500"/>
                            </p:stCondLst>
                            <p:childTnLst>
                              <p:par>
                                <p:cTn id="135" presetID="22" presetClass="entr" presetSubtype="1" fill="hold" grpId="0" nodeType="afterEffect">
                                  <p:stCondLst>
                                    <p:cond delay="0"/>
                                  </p:stCondLst>
                                  <p:childTnLst>
                                    <p:set>
                                      <p:cBhvr>
                                        <p:cTn id="136" dur="1" fill="hold">
                                          <p:stCondLst>
                                            <p:cond delay="0"/>
                                          </p:stCondLst>
                                        </p:cTn>
                                        <p:tgtEl>
                                          <p:spTgt spid="36"/>
                                        </p:tgtEl>
                                        <p:attrNameLst>
                                          <p:attrName>style.visibility</p:attrName>
                                        </p:attrNameLst>
                                      </p:cBhvr>
                                      <p:to>
                                        <p:strVal val="visible"/>
                                      </p:to>
                                    </p:set>
                                    <p:animEffect transition="in" filter="wipe(up)">
                                      <p:cBhvr>
                                        <p:cTn id="137" dur="500"/>
                                        <p:tgtEl>
                                          <p:spTgt spid="36"/>
                                        </p:tgtEl>
                                      </p:cBhvr>
                                    </p:animEffect>
                                  </p:childTnLst>
                                </p:cTn>
                              </p:par>
                            </p:childTnLst>
                          </p:cTn>
                        </p:par>
                        <p:par>
                          <p:cTn id="138" fill="hold">
                            <p:stCondLst>
                              <p:cond delay="12000"/>
                            </p:stCondLst>
                            <p:childTnLst>
                              <p:par>
                                <p:cTn id="139" presetID="53" presetClass="entr" presetSubtype="528" fill="hold" grpId="0" nodeType="afterEffect">
                                  <p:stCondLst>
                                    <p:cond delay="0"/>
                                  </p:stCondLst>
                                  <p:childTnLst>
                                    <p:set>
                                      <p:cBhvr>
                                        <p:cTn id="140" dur="1" fill="hold">
                                          <p:stCondLst>
                                            <p:cond delay="0"/>
                                          </p:stCondLst>
                                        </p:cTn>
                                        <p:tgtEl>
                                          <p:spTgt spid="30"/>
                                        </p:tgtEl>
                                        <p:attrNameLst>
                                          <p:attrName>style.visibility</p:attrName>
                                        </p:attrNameLst>
                                      </p:cBhvr>
                                      <p:to>
                                        <p:strVal val="visible"/>
                                      </p:to>
                                    </p:set>
                                    <p:anim calcmode="lin" valueType="num">
                                      <p:cBhvr>
                                        <p:cTn id="141" dur="500" fill="hold"/>
                                        <p:tgtEl>
                                          <p:spTgt spid="30"/>
                                        </p:tgtEl>
                                        <p:attrNameLst>
                                          <p:attrName>ppt_w</p:attrName>
                                        </p:attrNameLst>
                                      </p:cBhvr>
                                      <p:tavLst>
                                        <p:tav tm="0">
                                          <p:val>
                                            <p:fltVal val="0"/>
                                          </p:val>
                                        </p:tav>
                                        <p:tav tm="100000">
                                          <p:val>
                                            <p:strVal val="#ppt_w"/>
                                          </p:val>
                                        </p:tav>
                                      </p:tavLst>
                                    </p:anim>
                                    <p:anim calcmode="lin" valueType="num">
                                      <p:cBhvr>
                                        <p:cTn id="142" dur="500" fill="hold"/>
                                        <p:tgtEl>
                                          <p:spTgt spid="30"/>
                                        </p:tgtEl>
                                        <p:attrNameLst>
                                          <p:attrName>ppt_h</p:attrName>
                                        </p:attrNameLst>
                                      </p:cBhvr>
                                      <p:tavLst>
                                        <p:tav tm="0">
                                          <p:val>
                                            <p:fltVal val="0"/>
                                          </p:val>
                                        </p:tav>
                                        <p:tav tm="100000">
                                          <p:val>
                                            <p:strVal val="#ppt_h"/>
                                          </p:val>
                                        </p:tav>
                                      </p:tavLst>
                                    </p:anim>
                                    <p:animEffect transition="in" filter="fade">
                                      <p:cBhvr>
                                        <p:cTn id="143" dur="500"/>
                                        <p:tgtEl>
                                          <p:spTgt spid="30"/>
                                        </p:tgtEl>
                                      </p:cBhvr>
                                    </p:animEffect>
                                    <p:anim calcmode="lin" valueType="num">
                                      <p:cBhvr>
                                        <p:cTn id="144" dur="500" fill="hold"/>
                                        <p:tgtEl>
                                          <p:spTgt spid="30"/>
                                        </p:tgtEl>
                                        <p:attrNameLst>
                                          <p:attrName>ppt_x</p:attrName>
                                        </p:attrNameLst>
                                      </p:cBhvr>
                                      <p:tavLst>
                                        <p:tav tm="0">
                                          <p:val>
                                            <p:fltVal val="0.5"/>
                                          </p:val>
                                        </p:tav>
                                        <p:tav tm="100000">
                                          <p:val>
                                            <p:strVal val="#ppt_x"/>
                                          </p:val>
                                        </p:tav>
                                      </p:tavLst>
                                    </p:anim>
                                    <p:anim calcmode="lin" valueType="num">
                                      <p:cBhvr>
                                        <p:cTn id="145"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3" grpId="0"/>
      <p:bldP spid="20" grpId="0"/>
      <p:bldP spid="21" grpId="0"/>
      <p:bldP spid="22" grpId="0"/>
      <p:bldP spid="23" grpId="0"/>
      <p:bldP spid="24" grpId="0"/>
      <p:bldP spid="25" grpId="0"/>
      <p:bldP spid="26" grpId="0"/>
      <p:bldP spid="27" grpId="0"/>
      <p:bldP spid="28" grpId="0"/>
      <p:bldP spid="29" grpId="0"/>
      <p:bldP spid="30" grpId="0"/>
      <p:bldP spid="31" grpId="0"/>
      <p:bldP spid="4"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1360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2016-11-16T21:39:38Z</dcterms:modified>
</cp:coreProperties>
</file>