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Freeform 7"/>
          <p:cNvSpPr>
            <a:spLocks noChangeAspect="1"/>
          </p:cNvSpPr>
          <p:nvPr/>
        </p:nvSpPr>
        <p:spPr>
          <a:xfrm flipH="1">
            <a:off x="5277333" y="3280603"/>
            <a:ext cx="1645923"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flipH="1">
            <a:off x="5624044" y="3616644"/>
            <a:ext cx="964442" cy="964442"/>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Freeform 65"/>
          <p:cNvSpPr>
            <a:spLocks noEditPoints="1"/>
          </p:cNvSpPr>
          <p:nvPr/>
        </p:nvSpPr>
        <p:spPr bwMode="auto">
          <a:xfrm>
            <a:off x="5811106" y="3820065"/>
            <a:ext cx="554703" cy="505468"/>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20"/>
          <p:cNvSpPr>
            <a:spLocks noChangeAspect="1"/>
          </p:cNvSpPr>
          <p:nvPr/>
        </p:nvSpPr>
        <p:spPr>
          <a:xfrm flipH="1">
            <a:off x="5291213" y="1738111"/>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7" name="Oval 16"/>
          <p:cNvSpPr/>
          <p:nvPr/>
        </p:nvSpPr>
        <p:spPr>
          <a:xfrm flipH="1">
            <a:off x="5631952" y="2083546"/>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8" name="Freeform 517"/>
          <p:cNvSpPr>
            <a:spLocks noChangeAspect="1" noEditPoints="1"/>
          </p:cNvSpPr>
          <p:nvPr/>
        </p:nvSpPr>
        <p:spPr bwMode="auto">
          <a:xfrm>
            <a:off x="5792082" y="2418403"/>
            <a:ext cx="680532" cy="243316"/>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44"/>
          <p:cNvSpPr>
            <a:spLocks noChangeAspect="1"/>
          </p:cNvSpPr>
          <p:nvPr/>
        </p:nvSpPr>
        <p:spPr>
          <a:xfrm flipH="1">
            <a:off x="5263973" y="4823095"/>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Oval 19"/>
          <p:cNvSpPr/>
          <p:nvPr/>
        </p:nvSpPr>
        <p:spPr>
          <a:xfrm flipH="1">
            <a:off x="5604712" y="5168532"/>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1" name="Freeform 525"/>
          <p:cNvSpPr>
            <a:spLocks noChangeAspect="1" noEditPoints="1"/>
          </p:cNvSpPr>
          <p:nvPr/>
        </p:nvSpPr>
        <p:spPr bwMode="auto">
          <a:xfrm>
            <a:off x="5787873" y="5447754"/>
            <a:ext cx="680532" cy="304621"/>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11"/>
          <p:cNvSpPr>
            <a:spLocks noChangeAspect="1"/>
          </p:cNvSpPr>
          <p:nvPr/>
        </p:nvSpPr>
        <p:spPr>
          <a:xfrm rot="959256" flipH="1">
            <a:off x="3733210" y="335079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01AA8D"/>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Oval 22"/>
          <p:cNvSpPr/>
          <p:nvPr/>
        </p:nvSpPr>
        <p:spPr>
          <a:xfrm flipH="1">
            <a:off x="4073580" y="3691528"/>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4" name="Freeform 543"/>
          <p:cNvSpPr>
            <a:spLocks noEditPoints="1"/>
          </p:cNvSpPr>
          <p:nvPr/>
        </p:nvSpPr>
        <p:spPr bwMode="auto">
          <a:xfrm>
            <a:off x="4223447" y="3969816"/>
            <a:ext cx="667036" cy="40693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12"/>
          <p:cNvSpPr>
            <a:spLocks noChangeAspect="1"/>
          </p:cNvSpPr>
          <p:nvPr/>
        </p:nvSpPr>
        <p:spPr>
          <a:xfrm rot="20593882" flipH="1">
            <a:off x="6814770" y="3291406"/>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Oval 25"/>
          <p:cNvSpPr/>
          <p:nvPr/>
        </p:nvSpPr>
        <p:spPr>
          <a:xfrm flipH="1">
            <a:off x="7155509" y="3637827"/>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7" name="Freeform 578"/>
          <p:cNvSpPr>
            <a:spLocks noEditPoints="1"/>
          </p:cNvSpPr>
          <p:nvPr/>
        </p:nvSpPr>
        <p:spPr bwMode="auto">
          <a:xfrm>
            <a:off x="7293363" y="3943740"/>
            <a:ext cx="683813" cy="293663"/>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8258256"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2" name="Bent Arrow 31"/>
          <p:cNvSpPr/>
          <p:nvPr/>
        </p:nvSpPr>
        <p:spPr>
          <a:xfrm rot="5400000">
            <a:off x="7204655" y="2386207"/>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p:cNvSpPr/>
          <p:nvPr/>
        </p:nvSpPr>
        <p:spPr>
          <a:xfrm rot="10800000">
            <a:off x="7173863" y="5151129"/>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p:cNvSpPr/>
          <p:nvPr/>
        </p:nvSpPr>
        <p:spPr>
          <a:xfrm>
            <a:off x="4412506" y="2384062"/>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p:cNvSpPr/>
          <p:nvPr/>
        </p:nvSpPr>
        <p:spPr>
          <a:xfrm rot="16200000">
            <a:off x="4407655" y="5217044"/>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8258256"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470742"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470742"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83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 calcmode="lin" valueType="num">
                                      <p:cBhvr>
                                        <p:cTn id="13" dur="750" fill="hold"/>
                                        <p:tgtEl>
                                          <p:spTgt spid="8"/>
                                        </p:tgtEl>
                                        <p:attrNameLst>
                                          <p:attrName>style.rotation</p:attrName>
                                        </p:attrNameLst>
                                      </p:cBhvr>
                                      <p:tavLst>
                                        <p:tav tm="0">
                                          <p:val>
                                            <p:fltVal val="360"/>
                                          </p:val>
                                        </p:tav>
                                        <p:tav tm="100000">
                                          <p:val>
                                            <p:fltVal val="0"/>
                                          </p:val>
                                        </p:tav>
                                      </p:tavLst>
                                    </p:anim>
                                    <p:animEffect transition="in" filter="fade">
                                      <p:cBhvr>
                                        <p:cTn id="14" dur="750"/>
                                        <p:tgtEl>
                                          <p:spTgt spid="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750" fill="hold"/>
                                        <p:tgtEl>
                                          <p:spTgt spid="11"/>
                                        </p:tgtEl>
                                        <p:attrNameLst>
                                          <p:attrName>ppt_w</p:attrName>
                                        </p:attrNameLst>
                                      </p:cBhvr>
                                      <p:tavLst>
                                        <p:tav tm="0">
                                          <p:val>
                                            <p:fltVal val="0"/>
                                          </p:val>
                                        </p:tav>
                                        <p:tav tm="100000">
                                          <p:val>
                                            <p:strVal val="#ppt_w"/>
                                          </p:val>
                                        </p:tav>
                                      </p:tavLst>
                                    </p:anim>
                                    <p:anim calcmode="lin" valueType="num">
                                      <p:cBhvr>
                                        <p:cTn id="18" dur="750" fill="hold"/>
                                        <p:tgtEl>
                                          <p:spTgt spid="11"/>
                                        </p:tgtEl>
                                        <p:attrNameLst>
                                          <p:attrName>ppt_h</p:attrName>
                                        </p:attrNameLst>
                                      </p:cBhvr>
                                      <p:tavLst>
                                        <p:tav tm="0">
                                          <p:val>
                                            <p:fltVal val="0"/>
                                          </p:val>
                                        </p:tav>
                                        <p:tav tm="100000">
                                          <p:val>
                                            <p:strVal val="#ppt_h"/>
                                          </p:val>
                                        </p:tav>
                                      </p:tavLst>
                                    </p:anim>
                                    <p:animEffect transition="in" filter="fade">
                                      <p:cBhvr>
                                        <p:cTn id="19" dur="75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750" fill="hold"/>
                                        <p:tgtEl>
                                          <p:spTgt spid="10"/>
                                        </p:tgtEl>
                                        <p:attrNameLst>
                                          <p:attrName>ppt_w</p:attrName>
                                        </p:attrNameLst>
                                      </p:cBhvr>
                                      <p:tavLst>
                                        <p:tav tm="0">
                                          <p:val>
                                            <p:fltVal val="0"/>
                                          </p:val>
                                        </p:tav>
                                        <p:tav tm="100000">
                                          <p:val>
                                            <p:strVal val="#ppt_w"/>
                                          </p:val>
                                        </p:tav>
                                      </p:tavLst>
                                    </p:anim>
                                    <p:anim calcmode="lin" valueType="num">
                                      <p:cBhvr>
                                        <p:cTn id="23" dur="750" fill="hold"/>
                                        <p:tgtEl>
                                          <p:spTgt spid="10"/>
                                        </p:tgtEl>
                                        <p:attrNameLst>
                                          <p:attrName>ppt_h</p:attrName>
                                        </p:attrNameLst>
                                      </p:cBhvr>
                                      <p:tavLst>
                                        <p:tav tm="0">
                                          <p:val>
                                            <p:fltVal val="0"/>
                                          </p:val>
                                        </p:tav>
                                        <p:tav tm="100000">
                                          <p:val>
                                            <p:strVal val="#ppt_h"/>
                                          </p:val>
                                        </p:tav>
                                      </p:tavLst>
                                    </p:anim>
                                    <p:animEffect transition="in" filter="fade">
                                      <p:cBhvr>
                                        <p:cTn id="24" dur="750"/>
                                        <p:tgtEl>
                                          <p:spTgt spid="10"/>
                                        </p:tgtEl>
                                      </p:cBhvr>
                                    </p:animEffect>
                                  </p:childTnLst>
                                </p:cTn>
                              </p:par>
                            </p:childTnLst>
                          </p:cTn>
                        </p:par>
                        <p:par>
                          <p:cTn id="25" fill="hold">
                            <p:stCondLst>
                              <p:cond delay="1250"/>
                            </p:stCondLst>
                            <p:childTnLst>
                              <p:par>
                                <p:cTn id="26" presetID="49" presetClass="entr" presetSubtype="0" decel="10000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750" fill="hold"/>
                                        <p:tgtEl>
                                          <p:spTgt spid="14"/>
                                        </p:tgtEl>
                                        <p:attrNameLst>
                                          <p:attrName>ppt_w</p:attrName>
                                        </p:attrNameLst>
                                      </p:cBhvr>
                                      <p:tavLst>
                                        <p:tav tm="0">
                                          <p:val>
                                            <p:fltVal val="0"/>
                                          </p:val>
                                        </p:tav>
                                        <p:tav tm="100000">
                                          <p:val>
                                            <p:strVal val="#ppt_w"/>
                                          </p:val>
                                        </p:tav>
                                      </p:tavLst>
                                    </p:anim>
                                    <p:anim calcmode="lin" valueType="num">
                                      <p:cBhvr>
                                        <p:cTn id="29" dur="750" fill="hold"/>
                                        <p:tgtEl>
                                          <p:spTgt spid="14"/>
                                        </p:tgtEl>
                                        <p:attrNameLst>
                                          <p:attrName>ppt_h</p:attrName>
                                        </p:attrNameLst>
                                      </p:cBhvr>
                                      <p:tavLst>
                                        <p:tav tm="0">
                                          <p:val>
                                            <p:fltVal val="0"/>
                                          </p:val>
                                        </p:tav>
                                        <p:tav tm="100000">
                                          <p:val>
                                            <p:strVal val="#ppt_h"/>
                                          </p:val>
                                        </p:tav>
                                      </p:tavLst>
                                    </p:anim>
                                    <p:anim calcmode="lin" valueType="num">
                                      <p:cBhvr>
                                        <p:cTn id="30" dur="750" fill="hold"/>
                                        <p:tgtEl>
                                          <p:spTgt spid="14"/>
                                        </p:tgtEl>
                                        <p:attrNameLst>
                                          <p:attrName>style.rotation</p:attrName>
                                        </p:attrNameLst>
                                      </p:cBhvr>
                                      <p:tavLst>
                                        <p:tav tm="0">
                                          <p:val>
                                            <p:fltVal val="360"/>
                                          </p:val>
                                        </p:tav>
                                        <p:tav tm="100000">
                                          <p:val>
                                            <p:fltVal val="0"/>
                                          </p:val>
                                        </p:tav>
                                      </p:tavLst>
                                    </p:anim>
                                    <p:animEffect transition="in" filter="fade">
                                      <p:cBhvr>
                                        <p:cTn id="31" dur="750"/>
                                        <p:tgtEl>
                                          <p:spTgt spid="1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750" fill="hold"/>
                                        <p:tgtEl>
                                          <p:spTgt spid="17"/>
                                        </p:tgtEl>
                                        <p:attrNameLst>
                                          <p:attrName>ppt_w</p:attrName>
                                        </p:attrNameLst>
                                      </p:cBhvr>
                                      <p:tavLst>
                                        <p:tav tm="0">
                                          <p:val>
                                            <p:fltVal val="0"/>
                                          </p:val>
                                        </p:tav>
                                        <p:tav tm="100000">
                                          <p:val>
                                            <p:strVal val="#ppt_w"/>
                                          </p:val>
                                        </p:tav>
                                      </p:tavLst>
                                    </p:anim>
                                    <p:anim calcmode="lin" valueType="num">
                                      <p:cBhvr>
                                        <p:cTn id="35" dur="750" fill="hold"/>
                                        <p:tgtEl>
                                          <p:spTgt spid="17"/>
                                        </p:tgtEl>
                                        <p:attrNameLst>
                                          <p:attrName>ppt_h</p:attrName>
                                        </p:attrNameLst>
                                      </p:cBhvr>
                                      <p:tavLst>
                                        <p:tav tm="0">
                                          <p:val>
                                            <p:fltVal val="0"/>
                                          </p:val>
                                        </p:tav>
                                        <p:tav tm="100000">
                                          <p:val>
                                            <p:strVal val="#ppt_h"/>
                                          </p:val>
                                        </p:tav>
                                      </p:tavLst>
                                    </p:anim>
                                    <p:animEffect transition="in" filter="fade">
                                      <p:cBhvr>
                                        <p:cTn id="36" dur="75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750" fill="hold"/>
                                        <p:tgtEl>
                                          <p:spTgt spid="18"/>
                                        </p:tgtEl>
                                        <p:attrNameLst>
                                          <p:attrName>ppt_w</p:attrName>
                                        </p:attrNameLst>
                                      </p:cBhvr>
                                      <p:tavLst>
                                        <p:tav tm="0">
                                          <p:val>
                                            <p:fltVal val="0"/>
                                          </p:val>
                                        </p:tav>
                                        <p:tav tm="100000">
                                          <p:val>
                                            <p:strVal val="#ppt_w"/>
                                          </p:val>
                                        </p:tav>
                                      </p:tavLst>
                                    </p:anim>
                                    <p:anim calcmode="lin" valueType="num">
                                      <p:cBhvr>
                                        <p:cTn id="40" dur="750" fill="hold"/>
                                        <p:tgtEl>
                                          <p:spTgt spid="18"/>
                                        </p:tgtEl>
                                        <p:attrNameLst>
                                          <p:attrName>ppt_h</p:attrName>
                                        </p:attrNameLst>
                                      </p:cBhvr>
                                      <p:tavLst>
                                        <p:tav tm="0">
                                          <p:val>
                                            <p:fltVal val="0"/>
                                          </p:val>
                                        </p:tav>
                                        <p:tav tm="100000">
                                          <p:val>
                                            <p:strVal val="#ppt_h"/>
                                          </p:val>
                                        </p:tav>
                                      </p:tavLst>
                                    </p:anim>
                                    <p:animEffect transition="in" filter="fade">
                                      <p:cBhvr>
                                        <p:cTn id="41" dur="750"/>
                                        <p:tgtEl>
                                          <p:spTgt spid="18"/>
                                        </p:tgtEl>
                                      </p:cBhvr>
                                    </p:animEffect>
                                  </p:childTnLst>
                                </p:cTn>
                              </p:par>
                            </p:childTnLst>
                          </p:cTn>
                        </p:par>
                        <p:par>
                          <p:cTn id="42" fill="hold">
                            <p:stCondLst>
                              <p:cond delay="2000"/>
                            </p:stCondLst>
                            <p:childTnLst>
                              <p:par>
                                <p:cTn id="43" presetID="53" presetClass="entr" presetSubtype="528"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p:cTn id="45" dur="500" fill="hold"/>
                                        <p:tgtEl>
                                          <p:spTgt spid="30"/>
                                        </p:tgtEl>
                                        <p:attrNameLst>
                                          <p:attrName>ppt_w</p:attrName>
                                        </p:attrNameLst>
                                      </p:cBhvr>
                                      <p:tavLst>
                                        <p:tav tm="0">
                                          <p:val>
                                            <p:fltVal val="0"/>
                                          </p:val>
                                        </p:tav>
                                        <p:tav tm="100000">
                                          <p:val>
                                            <p:strVal val="#ppt_w"/>
                                          </p:val>
                                        </p:tav>
                                      </p:tavLst>
                                    </p:anim>
                                    <p:anim calcmode="lin" valueType="num">
                                      <p:cBhvr>
                                        <p:cTn id="46" dur="500" fill="hold"/>
                                        <p:tgtEl>
                                          <p:spTgt spid="30"/>
                                        </p:tgtEl>
                                        <p:attrNameLst>
                                          <p:attrName>ppt_h</p:attrName>
                                        </p:attrNameLst>
                                      </p:cBhvr>
                                      <p:tavLst>
                                        <p:tav tm="0">
                                          <p:val>
                                            <p:fltVal val="0"/>
                                          </p:val>
                                        </p:tav>
                                        <p:tav tm="100000">
                                          <p:val>
                                            <p:strVal val="#ppt_h"/>
                                          </p:val>
                                        </p:tav>
                                      </p:tavLst>
                                    </p:anim>
                                    <p:animEffect transition="in" filter="fade">
                                      <p:cBhvr>
                                        <p:cTn id="47" dur="500"/>
                                        <p:tgtEl>
                                          <p:spTgt spid="30"/>
                                        </p:tgtEl>
                                      </p:cBhvr>
                                    </p:animEffect>
                                    <p:anim calcmode="lin" valueType="num">
                                      <p:cBhvr>
                                        <p:cTn id="48" dur="500" fill="hold"/>
                                        <p:tgtEl>
                                          <p:spTgt spid="30"/>
                                        </p:tgtEl>
                                        <p:attrNameLst>
                                          <p:attrName>ppt_x</p:attrName>
                                        </p:attrNameLst>
                                      </p:cBhvr>
                                      <p:tavLst>
                                        <p:tav tm="0">
                                          <p:val>
                                            <p:fltVal val="0.5"/>
                                          </p:val>
                                        </p:tav>
                                        <p:tav tm="100000">
                                          <p:val>
                                            <p:strVal val="#ppt_x"/>
                                          </p:val>
                                        </p:tav>
                                      </p:tavLst>
                                    </p:anim>
                                    <p:anim calcmode="lin" valueType="num">
                                      <p:cBhvr>
                                        <p:cTn id="49" dur="500" fill="hold"/>
                                        <p:tgtEl>
                                          <p:spTgt spid="30"/>
                                        </p:tgtEl>
                                        <p:attrNameLst>
                                          <p:attrName>ppt_y</p:attrName>
                                        </p:attrNameLst>
                                      </p:cBhvr>
                                      <p:tavLst>
                                        <p:tav tm="0">
                                          <p:val>
                                            <p:fltVal val="0.5"/>
                                          </p:val>
                                        </p:tav>
                                        <p:tav tm="100000">
                                          <p:val>
                                            <p:strVal val="#ppt_y"/>
                                          </p:val>
                                        </p:tav>
                                      </p:tavLst>
                                    </p:anim>
                                  </p:childTnLst>
                                </p:cTn>
                              </p:par>
                            </p:childTnLst>
                          </p:cTn>
                        </p:par>
                        <p:par>
                          <p:cTn id="50" fill="hold">
                            <p:stCondLst>
                              <p:cond delay="2500"/>
                            </p:stCondLst>
                            <p:childTnLst>
                              <p:par>
                                <p:cTn id="51" presetID="18" presetClass="entr" presetSubtype="6"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strips(downRight)">
                                      <p:cBhvr>
                                        <p:cTn id="53" dur="500"/>
                                        <p:tgtEl>
                                          <p:spTgt spid="32"/>
                                        </p:tgtEl>
                                      </p:cBhvr>
                                    </p:animEffect>
                                  </p:childTnLst>
                                </p:cTn>
                              </p:par>
                            </p:childTnLst>
                          </p:cTn>
                        </p:par>
                        <p:par>
                          <p:cTn id="54" fill="hold">
                            <p:stCondLst>
                              <p:cond delay="3000"/>
                            </p:stCondLst>
                            <p:childTnLst>
                              <p:par>
                                <p:cTn id="55" presetID="49" presetClass="entr" presetSubtype="0" decel="10000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750" fill="hold"/>
                                        <p:tgtEl>
                                          <p:spTgt spid="13"/>
                                        </p:tgtEl>
                                        <p:attrNameLst>
                                          <p:attrName>ppt_w</p:attrName>
                                        </p:attrNameLst>
                                      </p:cBhvr>
                                      <p:tavLst>
                                        <p:tav tm="0">
                                          <p:val>
                                            <p:fltVal val="0"/>
                                          </p:val>
                                        </p:tav>
                                        <p:tav tm="100000">
                                          <p:val>
                                            <p:strVal val="#ppt_w"/>
                                          </p:val>
                                        </p:tav>
                                      </p:tavLst>
                                    </p:anim>
                                    <p:anim calcmode="lin" valueType="num">
                                      <p:cBhvr>
                                        <p:cTn id="58" dur="750" fill="hold"/>
                                        <p:tgtEl>
                                          <p:spTgt spid="13"/>
                                        </p:tgtEl>
                                        <p:attrNameLst>
                                          <p:attrName>ppt_h</p:attrName>
                                        </p:attrNameLst>
                                      </p:cBhvr>
                                      <p:tavLst>
                                        <p:tav tm="0">
                                          <p:val>
                                            <p:fltVal val="0"/>
                                          </p:val>
                                        </p:tav>
                                        <p:tav tm="100000">
                                          <p:val>
                                            <p:strVal val="#ppt_h"/>
                                          </p:val>
                                        </p:tav>
                                      </p:tavLst>
                                    </p:anim>
                                    <p:anim calcmode="lin" valueType="num">
                                      <p:cBhvr>
                                        <p:cTn id="59" dur="750" fill="hold"/>
                                        <p:tgtEl>
                                          <p:spTgt spid="13"/>
                                        </p:tgtEl>
                                        <p:attrNameLst>
                                          <p:attrName>style.rotation</p:attrName>
                                        </p:attrNameLst>
                                      </p:cBhvr>
                                      <p:tavLst>
                                        <p:tav tm="0">
                                          <p:val>
                                            <p:fltVal val="360"/>
                                          </p:val>
                                        </p:tav>
                                        <p:tav tm="100000">
                                          <p:val>
                                            <p:fltVal val="0"/>
                                          </p:val>
                                        </p:tav>
                                      </p:tavLst>
                                    </p:anim>
                                    <p:animEffect transition="in" filter="fade">
                                      <p:cBhvr>
                                        <p:cTn id="60" dur="750"/>
                                        <p:tgtEl>
                                          <p:spTgt spid="13"/>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750" fill="hold"/>
                                        <p:tgtEl>
                                          <p:spTgt spid="26"/>
                                        </p:tgtEl>
                                        <p:attrNameLst>
                                          <p:attrName>ppt_w</p:attrName>
                                        </p:attrNameLst>
                                      </p:cBhvr>
                                      <p:tavLst>
                                        <p:tav tm="0">
                                          <p:val>
                                            <p:fltVal val="0"/>
                                          </p:val>
                                        </p:tav>
                                        <p:tav tm="100000">
                                          <p:val>
                                            <p:strVal val="#ppt_w"/>
                                          </p:val>
                                        </p:tav>
                                      </p:tavLst>
                                    </p:anim>
                                    <p:anim calcmode="lin" valueType="num">
                                      <p:cBhvr>
                                        <p:cTn id="64" dur="750" fill="hold"/>
                                        <p:tgtEl>
                                          <p:spTgt spid="26"/>
                                        </p:tgtEl>
                                        <p:attrNameLst>
                                          <p:attrName>ppt_h</p:attrName>
                                        </p:attrNameLst>
                                      </p:cBhvr>
                                      <p:tavLst>
                                        <p:tav tm="0">
                                          <p:val>
                                            <p:fltVal val="0"/>
                                          </p:val>
                                        </p:tav>
                                        <p:tav tm="100000">
                                          <p:val>
                                            <p:strVal val="#ppt_h"/>
                                          </p:val>
                                        </p:tav>
                                      </p:tavLst>
                                    </p:anim>
                                    <p:animEffect transition="in" filter="fade">
                                      <p:cBhvr>
                                        <p:cTn id="65" dur="750"/>
                                        <p:tgtEl>
                                          <p:spTgt spid="26"/>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750" fill="hold"/>
                                        <p:tgtEl>
                                          <p:spTgt spid="27"/>
                                        </p:tgtEl>
                                        <p:attrNameLst>
                                          <p:attrName>ppt_w</p:attrName>
                                        </p:attrNameLst>
                                      </p:cBhvr>
                                      <p:tavLst>
                                        <p:tav tm="0">
                                          <p:val>
                                            <p:fltVal val="0"/>
                                          </p:val>
                                        </p:tav>
                                        <p:tav tm="100000">
                                          <p:val>
                                            <p:strVal val="#ppt_w"/>
                                          </p:val>
                                        </p:tav>
                                      </p:tavLst>
                                    </p:anim>
                                    <p:anim calcmode="lin" valueType="num">
                                      <p:cBhvr>
                                        <p:cTn id="69" dur="750" fill="hold"/>
                                        <p:tgtEl>
                                          <p:spTgt spid="27"/>
                                        </p:tgtEl>
                                        <p:attrNameLst>
                                          <p:attrName>ppt_h</p:attrName>
                                        </p:attrNameLst>
                                      </p:cBhvr>
                                      <p:tavLst>
                                        <p:tav tm="0">
                                          <p:val>
                                            <p:fltVal val="0"/>
                                          </p:val>
                                        </p:tav>
                                        <p:tav tm="100000">
                                          <p:val>
                                            <p:strVal val="#ppt_h"/>
                                          </p:val>
                                        </p:tav>
                                      </p:tavLst>
                                    </p:anim>
                                    <p:animEffect transition="in" filter="fade">
                                      <p:cBhvr>
                                        <p:cTn id="70" dur="750"/>
                                        <p:tgtEl>
                                          <p:spTgt spid="27"/>
                                        </p:tgtEl>
                                      </p:cBhvr>
                                    </p:animEffect>
                                  </p:childTnLst>
                                </p:cTn>
                              </p:par>
                            </p:childTnLst>
                          </p:cTn>
                        </p:par>
                        <p:par>
                          <p:cTn id="71" fill="hold">
                            <p:stCondLst>
                              <p:cond delay="3750"/>
                            </p:stCondLst>
                            <p:childTnLst>
                              <p:par>
                                <p:cTn id="72" presetID="53" presetClass="entr" presetSubtype="52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animEffect transition="in" filter="fade">
                                      <p:cBhvr>
                                        <p:cTn id="76" dur="500"/>
                                        <p:tgtEl>
                                          <p:spTgt spid="36"/>
                                        </p:tgtEl>
                                      </p:cBhvr>
                                    </p:animEffect>
                                    <p:anim calcmode="lin" valueType="num">
                                      <p:cBhvr>
                                        <p:cTn id="77" dur="500" fill="hold"/>
                                        <p:tgtEl>
                                          <p:spTgt spid="36"/>
                                        </p:tgtEl>
                                        <p:attrNameLst>
                                          <p:attrName>ppt_x</p:attrName>
                                        </p:attrNameLst>
                                      </p:cBhvr>
                                      <p:tavLst>
                                        <p:tav tm="0">
                                          <p:val>
                                            <p:fltVal val="0.5"/>
                                          </p:val>
                                        </p:tav>
                                        <p:tav tm="100000">
                                          <p:val>
                                            <p:strVal val="#ppt_x"/>
                                          </p:val>
                                        </p:tav>
                                      </p:tavLst>
                                    </p:anim>
                                    <p:anim calcmode="lin" valueType="num">
                                      <p:cBhvr>
                                        <p:cTn id="78" dur="500" fill="hold"/>
                                        <p:tgtEl>
                                          <p:spTgt spid="36"/>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18" presetClass="entr" presetSubtype="12"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strips(downLeft)">
                                      <p:cBhvr>
                                        <p:cTn id="82" dur="500"/>
                                        <p:tgtEl>
                                          <p:spTgt spid="33"/>
                                        </p:tgtEl>
                                      </p:cBhvr>
                                    </p:animEffect>
                                  </p:childTnLst>
                                </p:cTn>
                              </p:par>
                            </p:childTnLst>
                          </p:cTn>
                        </p:par>
                        <p:par>
                          <p:cTn id="83" fill="hold">
                            <p:stCondLst>
                              <p:cond delay="4750"/>
                            </p:stCondLst>
                            <p:childTnLst>
                              <p:par>
                                <p:cTn id="84" presetID="49" presetClass="entr" presetSubtype="0" decel="100000"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750" fill="hold"/>
                                        <p:tgtEl>
                                          <p:spTgt spid="15"/>
                                        </p:tgtEl>
                                        <p:attrNameLst>
                                          <p:attrName>ppt_w</p:attrName>
                                        </p:attrNameLst>
                                      </p:cBhvr>
                                      <p:tavLst>
                                        <p:tav tm="0">
                                          <p:val>
                                            <p:fltVal val="0"/>
                                          </p:val>
                                        </p:tav>
                                        <p:tav tm="100000">
                                          <p:val>
                                            <p:strVal val="#ppt_w"/>
                                          </p:val>
                                        </p:tav>
                                      </p:tavLst>
                                    </p:anim>
                                    <p:anim calcmode="lin" valueType="num">
                                      <p:cBhvr>
                                        <p:cTn id="87" dur="750" fill="hold"/>
                                        <p:tgtEl>
                                          <p:spTgt spid="15"/>
                                        </p:tgtEl>
                                        <p:attrNameLst>
                                          <p:attrName>ppt_h</p:attrName>
                                        </p:attrNameLst>
                                      </p:cBhvr>
                                      <p:tavLst>
                                        <p:tav tm="0">
                                          <p:val>
                                            <p:fltVal val="0"/>
                                          </p:val>
                                        </p:tav>
                                        <p:tav tm="100000">
                                          <p:val>
                                            <p:strVal val="#ppt_h"/>
                                          </p:val>
                                        </p:tav>
                                      </p:tavLst>
                                    </p:anim>
                                    <p:anim calcmode="lin" valueType="num">
                                      <p:cBhvr>
                                        <p:cTn id="88" dur="750" fill="hold"/>
                                        <p:tgtEl>
                                          <p:spTgt spid="15"/>
                                        </p:tgtEl>
                                        <p:attrNameLst>
                                          <p:attrName>style.rotation</p:attrName>
                                        </p:attrNameLst>
                                      </p:cBhvr>
                                      <p:tavLst>
                                        <p:tav tm="0">
                                          <p:val>
                                            <p:fltVal val="360"/>
                                          </p:val>
                                        </p:tav>
                                        <p:tav tm="100000">
                                          <p:val>
                                            <p:fltVal val="0"/>
                                          </p:val>
                                        </p:tav>
                                      </p:tavLst>
                                    </p:anim>
                                    <p:animEffect transition="in" filter="fade">
                                      <p:cBhvr>
                                        <p:cTn id="89" dur="750"/>
                                        <p:tgtEl>
                                          <p:spTgt spid="15"/>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1"/>
                                        </p:tgtEl>
                                        <p:attrNameLst>
                                          <p:attrName>style.visibility</p:attrName>
                                        </p:attrNameLst>
                                      </p:cBhvr>
                                      <p:to>
                                        <p:strVal val="visible"/>
                                      </p:to>
                                    </p:set>
                                    <p:anim calcmode="lin" valueType="num">
                                      <p:cBhvr>
                                        <p:cTn id="92" dur="750" fill="hold"/>
                                        <p:tgtEl>
                                          <p:spTgt spid="21"/>
                                        </p:tgtEl>
                                        <p:attrNameLst>
                                          <p:attrName>ppt_w</p:attrName>
                                        </p:attrNameLst>
                                      </p:cBhvr>
                                      <p:tavLst>
                                        <p:tav tm="0">
                                          <p:val>
                                            <p:fltVal val="0"/>
                                          </p:val>
                                        </p:tav>
                                        <p:tav tm="100000">
                                          <p:val>
                                            <p:strVal val="#ppt_w"/>
                                          </p:val>
                                        </p:tav>
                                      </p:tavLst>
                                    </p:anim>
                                    <p:anim calcmode="lin" valueType="num">
                                      <p:cBhvr>
                                        <p:cTn id="93" dur="750" fill="hold"/>
                                        <p:tgtEl>
                                          <p:spTgt spid="21"/>
                                        </p:tgtEl>
                                        <p:attrNameLst>
                                          <p:attrName>ppt_h</p:attrName>
                                        </p:attrNameLst>
                                      </p:cBhvr>
                                      <p:tavLst>
                                        <p:tav tm="0">
                                          <p:val>
                                            <p:fltVal val="0"/>
                                          </p:val>
                                        </p:tav>
                                        <p:tav tm="100000">
                                          <p:val>
                                            <p:strVal val="#ppt_h"/>
                                          </p:val>
                                        </p:tav>
                                      </p:tavLst>
                                    </p:anim>
                                    <p:animEffect transition="in" filter="fade">
                                      <p:cBhvr>
                                        <p:cTn id="94" dur="750"/>
                                        <p:tgtEl>
                                          <p:spTgt spid="21"/>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750" fill="hold"/>
                                        <p:tgtEl>
                                          <p:spTgt spid="20"/>
                                        </p:tgtEl>
                                        <p:attrNameLst>
                                          <p:attrName>ppt_w</p:attrName>
                                        </p:attrNameLst>
                                      </p:cBhvr>
                                      <p:tavLst>
                                        <p:tav tm="0">
                                          <p:val>
                                            <p:fltVal val="0"/>
                                          </p:val>
                                        </p:tav>
                                        <p:tav tm="100000">
                                          <p:val>
                                            <p:strVal val="#ppt_w"/>
                                          </p:val>
                                        </p:tav>
                                      </p:tavLst>
                                    </p:anim>
                                    <p:anim calcmode="lin" valueType="num">
                                      <p:cBhvr>
                                        <p:cTn id="98" dur="750" fill="hold"/>
                                        <p:tgtEl>
                                          <p:spTgt spid="20"/>
                                        </p:tgtEl>
                                        <p:attrNameLst>
                                          <p:attrName>ppt_h</p:attrName>
                                        </p:attrNameLst>
                                      </p:cBhvr>
                                      <p:tavLst>
                                        <p:tav tm="0">
                                          <p:val>
                                            <p:fltVal val="0"/>
                                          </p:val>
                                        </p:tav>
                                        <p:tav tm="100000">
                                          <p:val>
                                            <p:strVal val="#ppt_h"/>
                                          </p:val>
                                        </p:tav>
                                      </p:tavLst>
                                    </p:anim>
                                    <p:animEffect transition="in" filter="fade">
                                      <p:cBhvr>
                                        <p:cTn id="99" dur="750"/>
                                        <p:tgtEl>
                                          <p:spTgt spid="20"/>
                                        </p:tgtEl>
                                      </p:cBhvr>
                                    </p:animEffect>
                                  </p:childTnLst>
                                </p:cTn>
                              </p:par>
                            </p:childTnLst>
                          </p:cTn>
                        </p:par>
                        <p:par>
                          <p:cTn id="100" fill="hold">
                            <p:stCondLst>
                              <p:cond delay="5500"/>
                            </p:stCondLst>
                            <p:childTnLst>
                              <p:par>
                                <p:cTn id="101" presetID="53" presetClass="entr" presetSubtype="528" fill="hold" grpId="0" nodeType="after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p:cTn id="103" dur="500" fill="hold"/>
                                        <p:tgtEl>
                                          <p:spTgt spid="37"/>
                                        </p:tgtEl>
                                        <p:attrNameLst>
                                          <p:attrName>ppt_w</p:attrName>
                                        </p:attrNameLst>
                                      </p:cBhvr>
                                      <p:tavLst>
                                        <p:tav tm="0">
                                          <p:val>
                                            <p:fltVal val="0"/>
                                          </p:val>
                                        </p:tav>
                                        <p:tav tm="100000">
                                          <p:val>
                                            <p:strVal val="#ppt_w"/>
                                          </p:val>
                                        </p:tav>
                                      </p:tavLst>
                                    </p:anim>
                                    <p:anim calcmode="lin" valueType="num">
                                      <p:cBhvr>
                                        <p:cTn id="104" dur="500" fill="hold"/>
                                        <p:tgtEl>
                                          <p:spTgt spid="37"/>
                                        </p:tgtEl>
                                        <p:attrNameLst>
                                          <p:attrName>ppt_h</p:attrName>
                                        </p:attrNameLst>
                                      </p:cBhvr>
                                      <p:tavLst>
                                        <p:tav tm="0">
                                          <p:val>
                                            <p:fltVal val="0"/>
                                          </p:val>
                                        </p:tav>
                                        <p:tav tm="100000">
                                          <p:val>
                                            <p:strVal val="#ppt_h"/>
                                          </p:val>
                                        </p:tav>
                                      </p:tavLst>
                                    </p:anim>
                                    <p:animEffect transition="in" filter="fade">
                                      <p:cBhvr>
                                        <p:cTn id="105" dur="500"/>
                                        <p:tgtEl>
                                          <p:spTgt spid="37"/>
                                        </p:tgtEl>
                                      </p:cBhvr>
                                    </p:animEffect>
                                    <p:anim calcmode="lin" valueType="num">
                                      <p:cBhvr>
                                        <p:cTn id="106" dur="500" fill="hold"/>
                                        <p:tgtEl>
                                          <p:spTgt spid="37"/>
                                        </p:tgtEl>
                                        <p:attrNameLst>
                                          <p:attrName>ppt_x</p:attrName>
                                        </p:attrNameLst>
                                      </p:cBhvr>
                                      <p:tavLst>
                                        <p:tav tm="0">
                                          <p:val>
                                            <p:fltVal val="0.5"/>
                                          </p:val>
                                        </p:tav>
                                        <p:tav tm="100000">
                                          <p:val>
                                            <p:strVal val="#ppt_x"/>
                                          </p:val>
                                        </p:tav>
                                      </p:tavLst>
                                    </p:anim>
                                    <p:anim calcmode="lin" valueType="num">
                                      <p:cBhvr>
                                        <p:cTn id="107" dur="500" fill="hold"/>
                                        <p:tgtEl>
                                          <p:spTgt spid="37"/>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18" presetClass="entr" presetSubtype="9" fill="hold" grpId="0" nodeType="after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strips(upLeft)">
                                      <p:cBhvr>
                                        <p:cTn id="111" dur="500"/>
                                        <p:tgtEl>
                                          <p:spTgt spid="35"/>
                                        </p:tgtEl>
                                      </p:cBhvr>
                                    </p:animEffect>
                                  </p:childTnLst>
                                </p:cTn>
                              </p:par>
                            </p:childTnLst>
                          </p:cTn>
                        </p:par>
                        <p:par>
                          <p:cTn id="112" fill="hold">
                            <p:stCondLst>
                              <p:cond delay="6500"/>
                            </p:stCondLst>
                            <p:childTnLst>
                              <p:par>
                                <p:cTn id="113" presetID="49" presetClass="entr" presetSubtype="0" decel="100000" fill="hold" grpId="0" nodeType="afterEffect">
                                  <p:stCondLst>
                                    <p:cond delay="0"/>
                                  </p:stCondLst>
                                  <p:childTnLst>
                                    <p:set>
                                      <p:cBhvr>
                                        <p:cTn id="114" dur="1" fill="hold">
                                          <p:stCondLst>
                                            <p:cond delay="0"/>
                                          </p:stCondLst>
                                        </p:cTn>
                                        <p:tgtEl>
                                          <p:spTgt spid="12"/>
                                        </p:tgtEl>
                                        <p:attrNameLst>
                                          <p:attrName>style.visibility</p:attrName>
                                        </p:attrNameLst>
                                      </p:cBhvr>
                                      <p:to>
                                        <p:strVal val="visible"/>
                                      </p:to>
                                    </p:set>
                                    <p:anim calcmode="lin" valueType="num">
                                      <p:cBhvr>
                                        <p:cTn id="115" dur="750" fill="hold"/>
                                        <p:tgtEl>
                                          <p:spTgt spid="12"/>
                                        </p:tgtEl>
                                        <p:attrNameLst>
                                          <p:attrName>ppt_w</p:attrName>
                                        </p:attrNameLst>
                                      </p:cBhvr>
                                      <p:tavLst>
                                        <p:tav tm="0">
                                          <p:val>
                                            <p:fltVal val="0"/>
                                          </p:val>
                                        </p:tav>
                                        <p:tav tm="100000">
                                          <p:val>
                                            <p:strVal val="#ppt_w"/>
                                          </p:val>
                                        </p:tav>
                                      </p:tavLst>
                                    </p:anim>
                                    <p:anim calcmode="lin" valueType="num">
                                      <p:cBhvr>
                                        <p:cTn id="116" dur="750" fill="hold"/>
                                        <p:tgtEl>
                                          <p:spTgt spid="12"/>
                                        </p:tgtEl>
                                        <p:attrNameLst>
                                          <p:attrName>ppt_h</p:attrName>
                                        </p:attrNameLst>
                                      </p:cBhvr>
                                      <p:tavLst>
                                        <p:tav tm="0">
                                          <p:val>
                                            <p:fltVal val="0"/>
                                          </p:val>
                                        </p:tav>
                                        <p:tav tm="100000">
                                          <p:val>
                                            <p:strVal val="#ppt_h"/>
                                          </p:val>
                                        </p:tav>
                                      </p:tavLst>
                                    </p:anim>
                                    <p:anim calcmode="lin" valueType="num">
                                      <p:cBhvr>
                                        <p:cTn id="117" dur="750" fill="hold"/>
                                        <p:tgtEl>
                                          <p:spTgt spid="12"/>
                                        </p:tgtEl>
                                        <p:attrNameLst>
                                          <p:attrName>style.rotation</p:attrName>
                                        </p:attrNameLst>
                                      </p:cBhvr>
                                      <p:tavLst>
                                        <p:tav tm="0">
                                          <p:val>
                                            <p:fltVal val="360"/>
                                          </p:val>
                                        </p:tav>
                                        <p:tav tm="100000">
                                          <p:val>
                                            <p:fltVal val="0"/>
                                          </p:val>
                                        </p:tav>
                                      </p:tavLst>
                                    </p:anim>
                                    <p:animEffect transition="in" filter="fade">
                                      <p:cBhvr>
                                        <p:cTn id="118" dur="750"/>
                                        <p:tgtEl>
                                          <p:spTgt spid="12"/>
                                        </p:tgtEl>
                                      </p:cBhvr>
                                    </p:animEffect>
                                  </p:childTnLst>
                                </p:cTn>
                              </p:par>
                            </p:childTnLst>
                          </p:cTn>
                        </p:par>
                        <p:par>
                          <p:cTn id="119" fill="hold">
                            <p:stCondLst>
                              <p:cond delay="7250"/>
                            </p:stCondLst>
                            <p:childTnLst>
                              <p:par>
                                <p:cTn id="120" presetID="53" presetClass="entr" presetSubtype="16" fill="hold" grpId="0" nodeType="afterEffect">
                                  <p:stCondLst>
                                    <p:cond delay="0"/>
                                  </p:stCondLst>
                                  <p:childTnLst>
                                    <p:set>
                                      <p:cBhvr>
                                        <p:cTn id="121" dur="1" fill="hold">
                                          <p:stCondLst>
                                            <p:cond delay="0"/>
                                          </p:stCondLst>
                                        </p:cTn>
                                        <p:tgtEl>
                                          <p:spTgt spid="24"/>
                                        </p:tgtEl>
                                        <p:attrNameLst>
                                          <p:attrName>style.visibility</p:attrName>
                                        </p:attrNameLst>
                                      </p:cBhvr>
                                      <p:to>
                                        <p:strVal val="visible"/>
                                      </p:to>
                                    </p:set>
                                    <p:anim calcmode="lin" valueType="num">
                                      <p:cBhvr>
                                        <p:cTn id="122" dur="750" fill="hold"/>
                                        <p:tgtEl>
                                          <p:spTgt spid="24"/>
                                        </p:tgtEl>
                                        <p:attrNameLst>
                                          <p:attrName>ppt_w</p:attrName>
                                        </p:attrNameLst>
                                      </p:cBhvr>
                                      <p:tavLst>
                                        <p:tav tm="0">
                                          <p:val>
                                            <p:fltVal val="0"/>
                                          </p:val>
                                        </p:tav>
                                        <p:tav tm="100000">
                                          <p:val>
                                            <p:strVal val="#ppt_w"/>
                                          </p:val>
                                        </p:tav>
                                      </p:tavLst>
                                    </p:anim>
                                    <p:anim calcmode="lin" valueType="num">
                                      <p:cBhvr>
                                        <p:cTn id="123" dur="750" fill="hold"/>
                                        <p:tgtEl>
                                          <p:spTgt spid="24"/>
                                        </p:tgtEl>
                                        <p:attrNameLst>
                                          <p:attrName>ppt_h</p:attrName>
                                        </p:attrNameLst>
                                      </p:cBhvr>
                                      <p:tavLst>
                                        <p:tav tm="0">
                                          <p:val>
                                            <p:fltVal val="0"/>
                                          </p:val>
                                        </p:tav>
                                        <p:tav tm="100000">
                                          <p:val>
                                            <p:strVal val="#ppt_h"/>
                                          </p:val>
                                        </p:tav>
                                      </p:tavLst>
                                    </p:anim>
                                    <p:animEffect transition="in" filter="fade">
                                      <p:cBhvr>
                                        <p:cTn id="124" dur="750"/>
                                        <p:tgtEl>
                                          <p:spTgt spid="24"/>
                                        </p:tgtEl>
                                      </p:cBhvr>
                                    </p:animEffect>
                                  </p:childTnLst>
                                </p:cTn>
                              </p:par>
                            </p:childTnLst>
                          </p:cTn>
                        </p:par>
                        <p:par>
                          <p:cTn id="125" fill="hold">
                            <p:stCondLst>
                              <p:cond delay="8000"/>
                            </p:stCondLst>
                            <p:childTnLst>
                              <p:par>
                                <p:cTn id="126" presetID="53" presetClass="entr" presetSubtype="16" fill="hold" grpId="0" nodeType="after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750" fill="hold"/>
                                        <p:tgtEl>
                                          <p:spTgt spid="23"/>
                                        </p:tgtEl>
                                        <p:attrNameLst>
                                          <p:attrName>ppt_w</p:attrName>
                                        </p:attrNameLst>
                                      </p:cBhvr>
                                      <p:tavLst>
                                        <p:tav tm="0">
                                          <p:val>
                                            <p:fltVal val="0"/>
                                          </p:val>
                                        </p:tav>
                                        <p:tav tm="100000">
                                          <p:val>
                                            <p:strVal val="#ppt_w"/>
                                          </p:val>
                                        </p:tav>
                                      </p:tavLst>
                                    </p:anim>
                                    <p:anim calcmode="lin" valueType="num">
                                      <p:cBhvr>
                                        <p:cTn id="129" dur="750" fill="hold"/>
                                        <p:tgtEl>
                                          <p:spTgt spid="23"/>
                                        </p:tgtEl>
                                        <p:attrNameLst>
                                          <p:attrName>ppt_h</p:attrName>
                                        </p:attrNameLst>
                                      </p:cBhvr>
                                      <p:tavLst>
                                        <p:tav tm="0">
                                          <p:val>
                                            <p:fltVal val="0"/>
                                          </p:val>
                                        </p:tav>
                                        <p:tav tm="100000">
                                          <p:val>
                                            <p:strVal val="#ppt_h"/>
                                          </p:val>
                                        </p:tav>
                                      </p:tavLst>
                                    </p:anim>
                                    <p:animEffect transition="in" filter="fade">
                                      <p:cBhvr>
                                        <p:cTn id="130" dur="750"/>
                                        <p:tgtEl>
                                          <p:spTgt spid="23"/>
                                        </p:tgtEl>
                                      </p:cBhvr>
                                    </p:animEffect>
                                  </p:childTnLst>
                                </p:cTn>
                              </p:par>
                            </p:childTnLst>
                          </p:cTn>
                        </p:par>
                        <p:par>
                          <p:cTn id="131" fill="hold">
                            <p:stCondLst>
                              <p:cond delay="8750"/>
                            </p:stCondLst>
                            <p:childTnLst>
                              <p:par>
                                <p:cTn id="132" presetID="53" presetClass="entr" presetSubtype="528" fill="hold" grpId="0" nodeType="afterEffect">
                                  <p:stCondLst>
                                    <p:cond delay="0"/>
                                  </p:stCondLst>
                                  <p:childTnLst>
                                    <p:set>
                                      <p:cBhvr>
                                        <p:cTn id="133" dur="1" fill="hold">
                                          <p:stCondLst>
                                            <p:cond delay="0"/>
                                          </p:stCondLst>
                                        </p:cTn>
                                        <p:tgtEl>
                                          <p:spTgt spid="38"/>
                                        </p:tgtEl>
                                        <p:attrNameLst>
                                          <p:attrName>style.visibility</p:attrName>
                                        </p:attrNameLst>
                                      </p:cBhvr>
                                      <p:to>
                                        <p:strVal val="visible"/>
                                      </p:to>
                                    </p:set>
                                    <p:anim calcmode="lin" valueType="num">
                                      <p:cBhvr>
                                        <p:cTn id="134" dur="500" fill="hold"/>
                                        <p:tgtEl>
                                          <p:spTgt spid="38"/>
                                        </p:tgtEl>
                                        <p:attrNameLst>
                                          <p:attrName>ppt_w</p:attrName>
                                        </p:attrNameLst>
                                      </p:cBhvr>
                                      <p:tavLst>
                                        <p:tav tm="0">
                                          <p:val>
                                            <p:fltVal val="0"/>
                                          </p:val>
                                        </p:tav>
                                        <p:tav tm="100000">
                                          <p:val>
                                            <p:strVal val="#ppt_w"/>
                                          </p:val>
                                        </p:tav>
                                      </p:tavLst>
                                    </p:anim>
                                    <p:anim calcmode="lin" valueType="num">
                                      <p:cBhvr>
                                        <p:cTn id="135" dur="500" fill="hold"/>
                                        <p:tgtEl>
                                          <p:spTgt spid="38"/>
                                        </p:tgtEl>
                                        <p:attrNameLst>
                                          <p:attrName>ppt_h</p:attrName>
                                        </p:attrNameLst>
                                      </p:cBhvr>
                                      <p:tavLst>
                                        <p:tav tm="0">
                                          <p:val>
                                            <p:fltVal val="0"/>
                                          </p:val>
                                        </p:tav>
                                        <p:tav tm="100000">
                                          <p:val>
                                            <p:strVal val="#ppt_h"/>
                                          </p:val>
                                        </p:tav>
                                      </p:tavLst>
                                    </p:anim>
                                    <p:animEffect transition="in" filter="fade">
                                      <p:cBhvr>
                                        <p:cTn id="136" dur="500"/>
                                        <p:tgtEl>
                                          <p:spTgt spid="38"/>
                                        </p:tgtEl>
                                      </p:cBhvr>
                                    </p:animEffect>
                                    <p:anim calcmode="lin" valueType="num">
                                      <p:cBhvr>
                                        <p:cTn id="137" dur="500" fill="hold"/>
                                        <p:tgtEl>
                                          <p:spTgt spid="38"/>
                                        </p:tgtEl>
                                        <p:attrNameLst>
                                          <p:attrName>ppt_x</p:attrName>
                                        </p:attrNameLst>
                                      </p:cBhvr>
                                      <p:tavLst>
                                        <p:tav tm="0">
                                          <p:val>
                                            <p:fltVal val="0.5"/>
                                          </p:val>
                                        </p:tav>
                                        <p:tav tm="100000">
                                          <p:val>
                                            <p:strVal val="#ppt_x"/>
                                          </p:val>
                                        </p:tav>
                                      </p:tavLst>
                                    </p:anim>
                                    <p:anim calcmode="lin" valueType="num">
                                      <p:cBhvr>
                                        <p:cTn id="138" dur="500" fill="hold"/>
                                        <p:tgtEl>
                                          <p:spTgt spid="38"/>
                                        </p:tgtEl>
                                        <p:attrNameLst>
                                          <p:attrName>ppt_y</p:attrName>
                                        </p:attrNameLst>
                                      </p:cBhvr>
                                      <p:tavLst>
                                        <p:tav tm="0">
                                          <p:val>
                                            <p:fltVal val="0.5"/>
                                          </p:val>
                                        </p:tav>
                                        <p:tav tm="100000">
                                          <p:val>
                                            <p:strVal val="#ppt_y"/>
                                          </p:val>
                                        </p:tav>
                                      </p:tavLst>
                                    </p:anim>
                                  </p:childTnLst>
                                </p:cTn>
                              </p:par>
                            </p:childTnLst>
                          </p:cTn>
                        </p:par>
                        <p:par>
                          <p:cTn id="139" fill="hold">
                            <p:stCondLst>
                              <p:cond delay="9250"/>
                            </p:stCondLst>
                            <p:childTnLst>
                              <p:par>
                                <p:cTn id="140" presetID="18" presetClass="entr" presetSubtype="3"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Effect transition="in" filter="strips(upRight)">
                                      <p:cBhvr>
                                        <p:cTn id="14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1" grpId="0" animBg="1"/>
      <p:bldP spid="14" grpId="0" animBg="1"/>
      <p:bldP spid="17" grpId="0" animBg="1"/>
      <p:bldP spid="18" grpId="0" animBg="1"/>
      <p:bldP spid="15" grpId="0" animBg="1"/>
      <p:bldP spid="20" grpId="0" animBg="1"/>
      <p:bldP spid="21" grpId="0" animBg="1"/>
      <p:bldP spid="12" grpId="0" animBg="1"/>
      <p:bldP spid="23" grpId="0" animBg="1"/>
      <p:bldP spid="24" grpId="0" animBg="1"/>
      <p:bldP spid="13" grpId="0" animBg="1"/>
      <p:bldP spid="26" grpId="0" animBg="1"/>
      <p:bldP spid="27" grpId="0" animBg="1"/>
      <p:bldP spid="30" grpId="0"/>
      <p:bldP spid="32" grpId="0" animBg="1"/>
      <p:bldP spid="33" grpId="0" animBg="1"/>
      <p:bldP spid="34" grpId="0" animBg="1"/>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1318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2016-11-16T21:36:53Z</dcterms:modified>
</cp:coreProperties>
</file>