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4721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 name="Group 72"/>
          <p:cNvGrpSpPr/>
          <p:nvPr/>
        </p:nvGrpSpPr>
        <p:grpSpPr>
          <a:xfrm>
            <a:off x="0" y="1847626"/>
            <a:ext cx="2150816" cy="4297680"/>
            <a:chOff x="0" y="1847626"/>
            <a:chExt cx="2150816" cy="4297680"/>
          </a:xfrm>
        </p:grpSpPr>
        <p:sp>
          <p:nvSpPr>
            <p:cNvPr id="10" name="Freeform 9"/>
            <p:cNvSpPr>
              <a:spLocks noChangeAspect="1"/>
            </p:cNvSpPr>
            <p:nvPr/>
          </p:nvSpPr>
          <p:spPr>
            <a:xfrm>
              <a:off x="0" y="2030506"/>
              <a:ext cx="1965960" cy="3931920"/>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a:spLocks noChangeAspect="1"/>
            </p:cNvSpPr>
            <p:nvPr/>
          </p:nvSpPr>
          <p:spPr>
            <a:xfrm>
              <a:off x="1976" y="1847626"/>
              <a:ext cx="2148840" cy="4297680"/>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p:cNvGrpSpPr/>
          <p:nvPr/>
        </p:nvGrpSpPr>
        <p:grpSpPr>
          <a:xfrm>
            <a:off x="817499" y="1952513"/>
            <a:ext cx="502920" cy="457200"/>
            <a:chOff x="817499" y="1952513"/>
            <a:chExt cx="502920" cy="457200"/>
          </a:xfrm>
        </p:grpSpPr>
        <p:sp>
          <p:nvSpPr>
            <p:cNvPr id="12" name="Oval 11"/>
            <p:cNvSpPr>
              <a:spLocks noChangeAspect="1"/>
            </p:cNvSpPr>
            <p:nvPr/>
          </p:nvSpPr>
          <p:spPr>
            <a:xfrm>
              <a:off x="840359" y="1952513"/>
              <a:ext cx="457200" cy="457200"/>
            </a:xfrm>
            <a:prstGeom prst="ellipse">
              <a:avLst/>
            </a:prstGeom>
            <a:solidFill>
              <a:schemeClr val="bg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sp>
          <p:nvSpPr>
            <p:cNvPr id="17" name="TextBox 16"/>
            <p:cNvSpPr txBox="1"/>
            <p:nvPr/>
          </p:nvSpPr>
          <p:spPr>
            <a:xfrm>
              <a:off x="817499" y="2058003"/>
              <a:ext cx="502920" cy="246221"/>
            </a:xfrm>
            <a:prstGeom prst="rect">
              <a:avLst/>
            </a:prstGeom>
            <a:noFill/>
          </p:spPr>
          <p:txBody>
            <a:bodyPr wrap="square" rtlCol="0" anchor="ctr" anchorCtr="1">
              <a:spAutoFit/>
            </a:bodyPr>
            <a:lstStyle/>
            <a:p>
              <a:r>
                <a:rPr lang="en-US" sz="1000" dirty="0">
                  <a:solidFill>
                    <a:schemeClr val="bg2">
                      <a:lumMod val="25000"/>
                    </a:schemeClr>
                  </a:solidFill>
                  <a:latin typeface="Lato"/>
                </a:rPr>
                <a:t>2013</a:t>
              </a:r>
            </a:p>
          </p:txBody>
        </p:sp>
      </p:grpSp>
      <p:grpSp>
        <p:nvGrpSpPr>
          <p:cNvPr id="75" name="Group 74"/>
          <p:cNvGrpSpPr/>
          <p:nvPr/>
        </p:nvGrpSpPr>
        <p:grpSpPr>
          <a:xfrm>
            <a:off x="1527819" y="2702860"/>
            <a:ext cx="502920" cy="457200"/>
            <a:chOff x="1527819" y="2702860"/>
            <a:chExt cx="502920" cy="457200"/>
          </a:xfrm>
        </p:grpSpPr>
        <p:sp>
          <p:nvSpPr>
            <p:cNvPr id="13" name="Oval 12"/>
            <p:cNvSpPr>
              <a:spLocks noChangeAspect="1"/>
            </p:cNvSpPr>
            <p:nvPr/>
          </p:nvSpPr>
          <p:spPr>
            <a:xfrm>
              <a:off x="1559461" y="2702860"/>
              <a:ext cx="457200" cy="457200"/>
            </a:xfrm>
            <a:prstGeom prst="ellipse">
              <a:avLst/>
            </a:prstGeom>
            <a:solidFill>
              <a:schemeClr val="bg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527819" y="2817807"/>
              <a:ext cx="502920" cy="246221"/>
            </a:xfrm>
            <a:prstGeom prst="rect">
              <a:avLst/>
            </a:prstGeom>
            <a:noFill/>
          </p:spPr>
          <p:txBody>
            <a:bodyPr wrap="square" rtlCol="0" anchor="ctr" anchorCtr="1">
              <a:spAutoFit/>
            </a:bodyPr>
            <a:lstStyle/>
            <a:p>
              <a:r>
                <a:rPr lang="en-US" sz="1000" dirty="0">
                  <a:solidFill>
                    <a:schemeClr val="bg2">
                      <a:lumMod val="25000"/>
                    </a:schemeClr>
                  </a:solidFill>
                  <a:latin typeface="Lato"/>
                </a:rPr>
                <a:t>2014</a:t>
              </a:r>
            </a:p>
          </p:txBody>
        </p:sp>
      </p:grpSp>
      <p:grpSp>
        <p:nvGrpSpPr>
          <p:cNvPr id="76" name="Group 75"/>
          <p:cNvGrpSpPr/>
          <p:nvPr/>
        </p:nvGrpSpPr>
        <p:grpSpPr>
          <a:xfrm>
            <a:off x="1848888" y="3767866"/>
            <a:ext cx="502920" cy="457200"/>
            <a:chOff x="1848888" y="3767866"/>
            <a:chExt cx="502920" cy="457200"/>
          </a:xfrm>
        </p:grpSpPr>
        <p:sp>
          <p:nvSpPr>
            <p:cNvPr id="14" name="Oval 13"/>
            <p:cNvSpPr>
              <a:spLocks noChangeAspect="1"/>
            </p:cNvSpPr>
            <p:nvPr/>
          </p:nvSpPr>
          <p:spPr>
            <a:xfrm>
              <a:off x="1871748" y="3767866"/>
              <a:ext cx="457200" cy="457200"/>
            </a:xfrm>
            <a:prstGeom prst="ellipse">
              <a:avLst/>
            </a:prstGeom>
            <a:solidFill>
              <a:schemeClr val="bg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p:cNvSpPr txBox="1"/>
            <p:nvPr/>
          </p:nvSpPr>
          <p:spPr>
            <a:xfrm>
              <a:off x="1848888" y="3868020"/>
              <a:ext cx="502920" cy="246221"/>
            </a:xfrm>
            <a:prstGeom prst="rect">
              <a:avLst/>
            </a:prstGeom>
            <a:noFill/>
          </p:spPr>
          <p:txBody>
            <a:bodyPr wrap="square" rtlCol="0" anchor="ctr" anchorCtr="1">
              <a:spAutoFit/>
            </a:bodyPr>
            <a:lstStyle/>
            <a:p>
              <a:r>
                <a:rPr lang="en-US" sz="1000" dirty="0">
                  <a:solidFill>
                    <a:schemeClr val="bg2">
                      <a:lumMod val="25000"/>
                    </a:schemeClr>
                  </a:solidFill>
                  <a:latin typeface="Lato"/>
                </a:rPr>
                <a:t>2015</a:t>
              </a:r>
            </a:p>
          </p:txBody>
        </p:sp>
      </p:grpSp>
      <p:grpSp>
        <p:nvGrpSpPr>
          <p:cNvPr id="77" name="Group 76"/>
          <p:cNvGrpSpPr/>
          <p:nvPr/>
        </p:nvGrpSpPr>
        <p:grpSpPr>
          <a:xfrm>
            <a:off x="1581292" y="4785851"/>
            <a:ext cx="502920" cy="457200"/>
            <a:chOff x="1581292" y="4785851"/>
            <a:chExt cx="502920" cy="457200"/>
          </a:xfrm>
        </p:grpSpPr>
        <p:sp>
          <p:nvSpPr>
            <p:cNvPr id="15" name="Oval 14"/>
            <p:cNvSpPr>
              <a:spLocks noChangeAspect="1"/>
            </p:cNvSpPr>
            <p:nvPr/>
          </p:nvSpPr>
          <p:spPr>
            <a:xfrm>
              <a:off x="1601188" y="4785851"/>
              <a:ext cx="457200" cy="457200"/>
            </a:xfrm>
            <a:prstGeom prst="ellipse">
              <a:avLst/>
            </a:prstGeom>
            <a:solidFill>
              <a:schemeClr val="bg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1581292" y="4888607"/>
              <a:ext cx="502920" cy="246221"/>
            </a:xfrm>
            <a:prstGeom prst="rect">
              <a:avLst/>
            </a:prstGeom>
            <a:noFill/>
          </p:spPr>
          <p:txBody>
            <a:bodyPr wrap="square" rtlCol="0" anchor="ctr" anchorCtr="1">
              <a:spAutoFit/>
            </a:bodyPr>
            <a:lstStyle/>
            <a:p>
              <a:r>
                <a:rPr lang="en-US" sz="1000" dirty="0">
                  <a:solidFill>
                    <a:schemeClr val="bg2">
                      <a:lumMod val="25000"/>
                    </a:schemeClr>
                  </a:solidFill>
                  <a:latin typeface="Lato"/>
                </a:rPr>
                <a:t>2016</a:t>
              </a:r>
            </a:p>
          </p:txBody>
        </p:sp>
      </p:grpSp>
      <p:grpSp>
        <p:nvGrpSpPr>
          <p:cNvPr id="78" name="Group 77"/>
          <p:cNvGrpSpPr/>
          <p:nvPr/>
        </p:nvGrpSpPr>
        <p:grpSpPr>
          <a:xfrm>
            <a:off x="816072" y="5583219"/>
            <a:ext cx="502920" cy="457200"/>
            <a:chOff x="816072" y="5583219"/>
            <a:chExt cx="502920" cy="457200"/>
          </a:xfrm>
        </p:grpSpPr>
        <p:sp>
          <p:nvSpPr>
            <p:cNvPr id="16" name="Oval 15"/>
            <p:cNvSpPr>
              <a:spLocks noChangeAspect="1"/>
            </p:cNvSpPr>
            <p:nvPr/>
          </p:nvSpPr>
          <p:spPr>
            <a:xfrm>
              <a:off x="840359" y="5583219"/>
              <a:ext cx="457200" cy="457200"/>
            </a:xfrm>
            <a:prstGeom prst="ellipse">
              <a:avLst/>
            </a:prstGeom>
            <a:solidFill>
              <a:schemeClr val="bg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p:cNvSpPr txBox="1"/>
            <p:nvPr/>
          </p:nvSpPr>
          <p:spPr>
            <a:xfrm>
              <a:off x="816072" y="5688709"/>
              <a:ext cx="502920" cy="246221"/>
            </a:xfrm>
            <a:prstGeom prst="rect">
              <a:avLst/>
            </a:prstGeom>
            <a:noFill/>
          </p:spPr>
          <p:txBody>
            <a:bodyPr wrap="square" rtlCol="0" anchor="ctr" anchorCtr="1">
              <a:spAutoFit/>
            </a:bodyPr>
            <a:lstStyle/>
            <a:p>
              <a:r>
                <a:rPr lang="en-US" sz="1000" dirty="0">
                  <a:solidFill>
                    <a:schemeClr val="bg2">
                      <a:lumMod val="25000"/>
                    </a:schemeClr>
                  </a:solidFill>
                  <a:latin typeface="Lato"/>
                </a:rPr>
                <a:t>2017</a:t>
              </a:r>
            </a:p>
          </p:txBody>
        </p:sp>
      </p:grpSp>
      <p:sp>
        <p:nvSpPr>
          <p:cNvPr id="9" name="Freeform 8"/>
          <p:cNvSpPr>
            <a:spLocks noChangeAspect="1"/>
          </p:cNvSpPr>
          <p:nvPr/>
        </p:nvSpPr>
        <p:spPr>
          <a:xfrm>
            <a:off x="0" y="914401"/>
            <a:ext cx="4326984" cy="5943600"/>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rgbClr val="A1A1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a:spLocks noChangeAspect="1"/>
          </p:cNvSpPr>
          <p:nvPr/>
        </p:nvSpPr>
        <p:spPr>
          <a:xfrm>
            <a:off x="2804343" y="1570015"/>
            <a:ext cx="731520" cy="731520"/>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a:spLocks noChangeAspect="1"/>
          </p:cNvSpPr>
          <p:nvPr/>
        </p:nvSpPr>
        <p:spPr>
          <a:xfrm>
            <a:off x="3655503" y="2553062"/>
            <a:ext cx="731520" cy="731520"/>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a:spLocks noChangeAspect="1"/>
          </p:cNvSpPr>
          <p:nvPr/>
        </p:nvSpPr>
        <p:spPr>
          <a:xfrm>
            <a:off x="3873882" y="3603275"/>
            <a:ext cx="731520" cy="731520"/>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p:cNvSpPr>
          <p:nvPr/>
        </p:nvSpPr>
        <p:spPr>
          <a:xfrm>
            <a:off x="3576697" y="4653488"/>
            <a:ext cx="731520" cy="731520"/>
          </a:xfrm>
          <a:prstGeom prst="ellipse">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a:spLocks noChangeAspect="1"/>
          </p:cNvSpPr>
          <p:nvPr/>
        </p:nvSpPr>
        <p:spPr>
          <a:xfrm>
            <a:off x="2661641" y="5596666"/>
            <a:ext cx="731520" cy="731520"/>
          </a:xfrm>
          <a:prstGeom prst="ellipse">
            <a:avLst/>
          </a:pr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a:stCxn id="17" idx="3"/>
            <a:endCxn id="4" idx="2"/>
          </p:cNvCxnSpPr>
          <p:nvPr/>
        </p:nvCxnSpPr>
        <p:spPr>
          <a:xfrm flipV="1">
            <a:off x="1320419" y="1935775"/>
            <a:ext cx="1483924" cy="245339"/>
          </a:xfrm>
          <a:prstGeom prst="line">
            <a:avLst/>
          </a:prstGeom>
          <a:ln w="12700">
            <a:solidFill>
              <a:srgbClr val="FF2B2A"/>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8" idx="3"/>
            <a:endCxn id="22" idx="2"/>
          </p:cNvCxnSpPr>
          <p:nvPr/>
        </p:nvCxnSpPr>
        <p:spPr>
          <a:xfrm flipV="1">
            <a:off x="2030739" y="2918822"/>
            <a:ext cx="1624764" cy="22096"/>
          </a:xfrm>
          <a:prstGeom prst="line">
            <a:avLst/>
          </a:prstGeom>
          <a:ln w="12700">
            <a:solidFill>
              <a:srgbClr val="85C401"/>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9" idx="3"/>
            <a:endCxn id="23" idx="2"/>
          </p:cNvCxnSpPr>
          <p:nvPr/>
        </p:nvCxnSpPr>
        <p:spPr>
          <a:xfrm flipV="1">
            <a:off x="2351808" y="3969035"/>
            <a:ext cx="1522074" cy="22096"/>
          </a:xfrm>
          <a:prstGeom prst="line">
            <a:avLst/>
          </a:prstGeom>
          <a:ln w="12700">
            <a:solidFill>
              <a:srgbClr val="3EB8CD"/>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20" idx="3"/>
            <a:endCxn id="24" idx="2"/>
          </p:cNvCxnSpPr>
          <p:nvPr/>
        </p:nvCxnSpPr>
        <p:spPr>
          <a:xfrm>
            <a:off x="2084212" y="5011718"/>
            <a:ext cx="1492485" cy="7530"/>
          </a:xfrm>
          <a:prstGeom prst="line">
            <a:avLst/>
          </a:prstGeom>
          <a:ln w="12700">
            <a:solidFill>
              <a:srgbClr val="01AA8D"/>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21" idx="3"/>
            <a:endCxn id="25" idx="2"/>
          </p:cNvCxnSpPr>
          <p:nvPr/>
        </p:nvCxnSpPr>
        <p:spPr>
          <a:xfrm>
            <a:off x="1318992" y="5811820"/>
            <a:ext cx="1342649" cy="150606"/>
          </a:xfrm>
          <a:prstGeom prst="line">
            <a:avLst/>
          </a:prstGeom>
          <a:ln w="12700">
            <a:solidFill>
              <a:srgbClr val="4781CB"/>
            </a:solidFill>
            <a:prstDash val="sysDot"/>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3873882" y="1523567"/>
            <a:ext cx="7272351" cy="701731"/>
            <a:chOff x="4379505" y="1532638"/>
            <a:chExt cx="7272351" cy="701731"/>
          </a:xfrm>
        </p:grpSpPr>
        <p:sp>
          <p:nvSpPr>
            <p:cNvPr id="40" name="TextBox 39"/>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7" name="TextBox 46"/>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FF2B2A"/>
                  </a:solidFill>
                  <a:latin typeface="Candara" panose="020E0502030303020204" pitchFamily="34" charset="0"/>
                </a:rPr>
                <a:t>LOREM</a:t>
              </a:r>
            </a:p>
            <a:p>
              <a:pPr defTabSz="1219170">
                <a:spcBef>
                  <a:spcPct val="20000"/>
                </a:spcBef>
                <a:defRPr/>
              </a:pPr>
              <a:r>
                <a:rPr lang="en-US" b="1" dirty="0">
                  <a:solidFill>
                    <a:srgbClr val="FF2B2A"/>
                  </a:solidFill>
                  <a:latin typeface="Candara" panose="020E0502030303020204" pitchFamily="34" charset="0"/>
                </a:rPr>
                <a:t>IPSUM</a:t>
              </a:r>
            </a:p>
          </p:txBody>
        </p:sp>
        <p:sp>
          <p:nvSpPr>
            <p:cNvPr id="48" name="Rounded Rectangle 47"/>
            <p:cNvSpPr/>
            <p:nvPr/>
          </p:nvSpPr>
          <p:spPr>
            <a:xfrm>
              <a:off x="5483337" y="1570015"/>
              <a:ext cx="73152" cy="640080"/>
            </a:xfrm>
            <a:prstGeom prst="roundRect">
              <a:avLst/>
            </a:pr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grpSp>
        <p:nvGrpSpPr>
          <p:cNvPr id="50" name="Group 49"/>
          <p:cNvGrpSpPr/>
          <p:nvPr/>
        </p:nvGrpSpPr>
        <p:grpSpPr>
          <a:xfrm>
            <a:off x="4919649" y="3591228"/>
            <a:ext cx="7272351" cy="701731"/>
            <a:chOff x="4379505" y="1532638"/>
            <a:chExt cx="7272351" cy="701731"/>
          </a:xfrm>
        </p:grpSpPr>
        <p:sp>
          <p:nvSpPr>
            <p:cNvPr id="51" name="TextBox 50"/>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2" name="TextBox 51"/>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3EB8CD"/>
                  </a:solidFill>
                  <a:latin typeface="Candara" panose="020E0502030303020204" pitchFamily="34" charset="0"/>
                </a:rPr>
                <a:t>LOREM</a:t>
              </a:r>
            </a:p>
            <a:p>
              <a:pPr defTabSz="1219170">
                <a:spcBef>
                  <a:spcPct val="20000"/>
                </a:spcBef>
                <a:defRPr/>
              </a:pPr>
              <a:r>
                <a:rPr lang="en-US" b="1" dirty="0">
                  <a:solidFill>
                    <a:srgbClr val="3EB8CD"/>
                  </a:solidFill>
                  <a:latin typeface="Candara" panose="020E0502030303020204" pitchFamily="34" charset="0"/>
                </a:rPr>
                <a:t>IPSUM</a:t>
              </a:r>
            </a:p>
          </p:txBody>
        </p:sp>
        <p:sp>
          <p:nvSpPr>
            <p:cNvPr id="53" name="Rounded Rectangle 52"/>
            <p:cNvSpPr/>
            <p:nvPr/>
          </p:nvSpPr>
          <p:spPr>
            <a:xfrm>
              <a:off x="5483337" y="1570015"/>
              <a:ext cx="73152" cy="640080"/>
            </a:xfrm>
            <a:prstGeom prst="roundRect">
              <a:avLst/>
            </a:pr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grpSp>
        <p:nvGrpSpPr>
          <p:cNvPr id="54" name="Group 53"/>
          <p:cNvGrpSpPr/>
          <p:nvPr/>
        </p:nvGrpSpPr>
        <p:grpSpPr>
          <a:xfrm>
            <a:off x="4605402" y="2510775"/>
            <a:ext cx="7272351" cy="701731"/>
            <a:chOff x="4379505" y="1532638"/>
            <a:chExt cx="7272351" cy="701731"/>
          </a:xfrm>
        </p:grpSpPr>
        <p:sp>
          <p:nvSpPr>
            <p:cNvPr id="55" name="TextBox 54"/>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6" name="TextBox 55"/>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85C401"/>
                  </a:solidFill>
                  <a:latin typeface="Candara" panose="020E0502030303020204" pitchFamily="34" charset="0"/>
                </a:rPr>
                <a:t>LOREM</a:t>
              </a:r>
            </a:p>
            <a:p>
              <a:pPr defTabSz="1219170">
                <a:spcBef>
                  <a:spcPct val="20000"/>
                </a:spcBef>
                <a:defRPr/>
              </a:pPr>
              <a:r>
                <a:rPr lang="en-US" b="1" dirty="0">
                  <a:solidFill>
                    <a:srgbClr val="85C401"/>
                  </a:solidFill>
                  <a:latin typeface="Candara" panose="020E0502030303020204" pitchFamily="34" charset="0"/>
                </a:rPr>
                <a:t>IPSUM</a:t>
              </a:r>
            </a:p>
          </p:txBody>
        </p:sp>
        <p:sp>
          <p:nvSpPr>
            <p:cNvPr id="57" name="Rounded Rectangle 56"/>
            <p:cNvSpPr/>
            <p:nvPr/>
          </p:nvSpPr>
          <p:spPr>
            <a:xfrm>
              <a:off x="5483337" y="1570015"/>
              <a:ext cx="73152" cy="640080"/>
            </a:xfrm>
            <a:prstGeom prst="roundRect">
              <a:avLst/>
            </a:prstGeom>
            <a:solidFill>
              <a:srgbClr val="85C4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grpSp>
        <p:nvGrpSpPr>
          <p:cNvPr id="59" name="Group 58"/>
          <p:cNvGrpSpPr/>
          <p:nvPr/>
        </p:nvGrpSpPr>
        <p:grpSpPr>
          <a:xfrm>
            <a:off x="4605402" y="4668382"/>
            <a:ext cx="7272351" cy="701731"/>
            <a:chOff x="4379505" y="1532638"/>
            <a:chExt cx="7272351" cy="701731"/>
          </a:xfrm>
        </p:grpSpPr>
        <p:sp>
          <p:nvSpPr>
            <p:cNvPr id="60" name="TextBox 59"/>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61" name="TextBox 60"/>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01AA8D"/>
                  </a:solidFill>
                  <a:latin typeface="Candara" panose="020E0502030303020204" pitchFamily="34" charset="0"/>
                </a:rPr>
                <a:t>LOREM</a:t>
              </a:r>
            </a:p>
            <a:p>
              <a:pPr defTabSz="1219170">
                <a:spcBef>
                  <a:spcPct val="20000"/>
                </a:spcBef>
                <a:defRPr/>
              </a:pPr>
              <a:r>
                <a:rPr lang="en-US" b="1" dirty="0">
                  <a:solidFill>
                    <a:srgbClr val="01AA8D"/>
                  </a:solidFill>
                  <a:latin typeface="Candara" panose="020E0502030303020204" pitchFamily="34" charset="0"/>
                </a:rPr>
                <a:t>IPSUM</a:t>
              </a:r>
            </a:p>
          </p:txBody>
        </p:sp>
        <p:sp>
          <p:nvSpPr>
            <p:cNvPr id="62" name="Rounded Rectangle 61"/>
            <p:cNvSpPr/>
            <p:nvPr/>
          </p:nvSpPr>
          <p:spPr>
            <a:xfrm>
              <a:off x="5483337" y="1570015"/>
              <a:ext cx="73152" cy="640080"/>
            </a:xfrm>
            <a:prstGeom prst="roundRect">
              <a:avLst/>
            </a:prstGeom>
            <a:solidFill>
              <a:srgbClr val="01AA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grpSp>
        <p:nvGrpSpPr>
          <p:cNvPr id="63" name="Group 62"/>
          <p:cNvGrpSpPr/>
          <p:nvPr/>
        </p:nvGrpSpPr>
        <p:grpSpPr>
          <a:xfrm>
            <a:off x="3873882" y="5583219"/>
            <a:ext cx="7272351" cy="701731"/>
            <a:chOff x="4379505" y="1532638"/>
            <a:chExt cx="7272351" cy="701731"/>
          </a:xfrm>
        </p:grpSpPr>
        <p:sp>
          <p:nvSpPr>
            <p:cNvPr id="64" name="TextBox 63"/>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65" name="TextBox 64"/>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4781CB"/>
                  </a:solidFill>
                  <a:latin typeface="Candara" panose="020E0502030303020204" pitchFamily="34" charset="0"/>
                </a:rPr>
                <a:t>LOREM</a:t>
              </a:r>
            </a:p>
            <a:p>
              <a:pPr defTabSz="1219170">
                <a:spcBef>
                  <a:spcPct val="20000"/>
                </a:spcBef>
                <a:defRPr/>
              </a:pPr>
              <a:r>
                <a:rPr lang="en-US" b="1" dirty="0">
                  <a:solidFill>
                    <a:srgbClr val="4781CB"/>
                  </a:solidFill>
                  <a:latin typeface="Candara" panose="020E0502030303020204" pitchFamily="34" charset="0"/>
                </a:rPr>
                <a:t>IPSUM</a:t>
              </a:r>
            </a:p>
          </p:txBody>
        </p:sp>
        <p:sp>
          <p:nvSpPr>
            <p:cNvPr id="66" name="Rounded Rectangle 65"/>
            <p:cNvSpPr/>
            <p:nvPr/>
          </p:nvSpPr>
          <p:spPr>
            <a:xfrm>
              <a:off x="5483337" y="1570015"/>
              <a:ext cx="73152" cy="640080"/>
            </a:xfrm>
            <a:prstGeom prst="roundRect">
              <a:avLst/>
            </a:prstGeom>
            <a:solidFill>
              <a:srgbClr val="4781C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sp>
        <p:nvSpPr>
          <p:cNvPr id="67" name="Freeform 517"/>
          <p:cNvSpPr>
            <a:spLocks noChangeAspect="1" noEditPoints="1"/>
          </p:cNvSpPr>
          <p:nvPr/>
        </p:nvSpPr>
        <p:spPr bwMode="auto">
          <a:xfrm>
            <a:off x="3731777" y="2801704"/>
            <a:ext cx="594360" cy="212507"/>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525"/>
          <p:cNvSpPr>
            <a:spLocks noChangeAspect="1" noEditPoints="1"/>
          </p:cNvSpPr>
          <p:nvPr/>
        </p:nvSpPr>
        <p:spPr bwMode="auto">
          <a:xfrm>
            <a:off x="3964434" y="3807730"/>
            <a:ext cx="594360" cy="266049"/>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543"/>
          <p:cNvSpPr>
            <a:spLocks noChangeAspect="1" noEditPoints="1"/>
          </p:cNvSpPr>
          <p:nvPr/>
        </p:nvSpPr>
        <p:spPr bwMode="auto">
          <a:xfrm>
            <a:off x="2899257" y="1777924"/>
            <a:ext cx="594360" cy="362596"/>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578"/>
          <p:cNvSpPr>
            <a:spLocks noChangeAspect="1" noEditPoints="1"/>
          </p:cNvSpPr>
          <p:nvPr/>
        </p:nvSpPr>
        <p:spPr bwMode="auto">
          <a:xfrm>
            <a:off x="3645277" y="4898175"/>
            <a:ext cx="594360" cy="255248"/>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559"/>
          <p:cNvSpPr>
            <a:spLocks noChangeAspect="1" noEditPoints="1"/>
          </p:cNvSpPr>
          <p:nvPr/>
        </p:nvSpPr>
        <p:spPr bwMode="auto">
          <a:xfrm>
            <a:off x="2728903" y="5781482"/>
            <a:ext cx="594360" cy="270486"/>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TextBox 71"/>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pic>
        <p:nvPicPr>
          <p:cNvPr id="58" name="Picture 5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58545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wipe(left)">
                                      <p:cBhvr>
                                        <p:cTn id="7" dur="500"/>
                                        <p:tgtEl>
                                          <p:spTgt spid="72"/>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Effect transition="in" filter="wipe(up)">
                                      <p:cBhvr>
                                        <p:cTn id="11" dur="500"/>
                                        <p:tgtEl>
                                          <p:spTgt spid="73"/>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74"/>
                                        </p:tgtEl>
                                        <p:attrNameLst>
                                          <p:attrName>style.visibility</p:attrName>
                                        </p:attrNameLst>
                                      </p:cBhvr>
                                      <p:to>
                                        <p:strVal val="visible"/>
                                      </p:to>
                                    </p:set>
                                    <p:anim calcmode="lin" valueType="num">
                                      <p:cBhvr>
                                        <p:cTn id="15" dur="500" fill="hold"/>
                                        <p:tgtEl>
                                          <p:spTgt spid="74"/>
                                        </p:tgtEl>
                                        <p:attrNameLst>
                                          <p:attrName>ppt_w</p:attrName>
                                        </p:attrNameLst>
                                      </p:cBhvr>
                                      <p:tavLst>
                                        <p:tav tm="0">
                                          <p:val>
                                            <p:fltVal val="0"/>
                                          </p:val>
                                        </p:tav>
                                        <p:tav tm="100000">
                                          <p:val>
                                            <p:strVal val="#ppt_w"/>
                                          </p:val>
                                        </p:tav>
                                      </p:tavLst>
                                    </p:anim>
                                    <p:anim calcmode="lin" valueType="num">
                                      <p:cBhvr>
                                        <p:cTn id="16" dur="500" fill="hold"/>
                                        <p:tgtEl>
                                          <p:spTgt spid="74"/>
                                        </p:tgtEl>
                                        <p:attrNameLst>
                                          <p:attrName>ppt_h</p:attrName>
                                        </p:attrNameLst>
                                      </p:cBhvr>
                                      <p:tavLst>
                                        <p:tav tm="0">
                                          <p:val>
                                            <p:fltVal val="0"/>
                                          </p:val>
                                        </p:tav>
                                        <p:tav tm="100000">
                                          <p:val>
                                            <p:strVal val="#ppt_h"/>
                                          </p:val>
                                        </p:tav>
                                      </p:tavLst>
                                    </p:anim>
                                    <p:animEffect transition="in" filter="fade">
                                      <p:cBhvr>
                                        <p:cTn id="17" dur="500"/>
                                        <p:tgtEl>
                                          <p:spTgt spid="74"/>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75"/>
                                        </p:tgtEl>
                                        <p:attrNameLst>
                                          <p:attrName>style.visibility</p:attrName>
                                        </p:attrNameLst>
                                      </p:cBhvr>
                                      <p:to>
                                        <p:strVal val="visible"/>
                                      </p:to>
                                    </p:set>
                                    <p:anim calcmode="lin" valueType="num">
                                      <p:cBhvr>
                                        <p:cTn id="21" dur="500" fill="hold"/>
                                        <p:tgtEl>
                                          <p:spTgt spid="75"/>
                                        </p:tgtEl>
                                        <p:attrNameLst>
                                          <p:attrName>ppt_w</p:attrName>
                                        </p:attrNameLst>
                                      </p:cBhvr>
                                      <p:tavLst>
                                        <p:tav tm="0">
                                          <p:val>
                                            <p:fltVal val="0"/>
                                          </p:val>
                                        </p:tav>
                                        <p:tav tm="100000">
                                          <p:val>
                                            <p:strVal val="#ppt_w"/>
                                          </p:val>
                                        </p:tav>
                                      </p:tavLst>
                                    </p:anim>
                                    <p:anim calcmode="lin" valueType="num">
                                      <p:cBhvr>
                                        <p:cTn id="22" dur="500" fill="hold"/>
                                        <p:tgtEl>
                                          <p:spTgt spid="75"/>
                                        </p:tgtEl>
                                        <p:attrNameLst>
                                          <p:attrName>ppt_h</p:attrName>
                                        </p:attrNameLst>
                                      </p:cBhvr>
                                      <p:tavLst>
                                        <p:tav tm="0">
                                          <p:val>
                                            <p:fltVal val="0"/>
                                          </p:val>
                                        </p:tav>
                                        <p:tav tm="100000">
                                          <p:val>
                                            <p:strVal val="#ppt_h"/>
                                          </p:val>
                                        </p:tav>
                                      </p:tavLst>
                                    </p:anim>
                                    <p:animEffect transition="in" filter="fade">
                                      <p:cBhvr>
                                        <p:cTn id="23" dur="500"/>
                                        <p:tgtEl>
                                          <p:spTgt spid="75"/>
                                        </p:tgtEl>
                                      </p:cBhvr>
                                    </p:animEffect>
                                  </p:childTnLst>
                                </p:cTn>
                              </p:par>
                            </p:childTnLst>
                          </p:cTn>
                        </p:par>
                        <p:par>
                          <p:cTn id="24" fill="hold">
                            <p:stCondLst>
                              <p:cond delay="2000"/>
                            </p:stCondLst>
                            <p:childTnLst>
                              <p:par>
                                <p:cTn id="25" presetID="53" presetClass="entr" presetSubtype="16" fill="hold" nodeType="afterEffect">
                                  <p:stCondLst>
                                    <p:cond delay="0"/>
                                  </p:stCondLst>
                                  <p:childTnLst>
                                    <p:set>
                                      <p:cBhvr>
                                        <p:cTn id="26" dur="1" fill="hold">
                                          <p:stCondLst>
                                            <p:cond delay="0"/>
                                          </p:stCondLst>
                                        </p:cTn>
                                        <p:tgtEl>
                                          <p:spTgt spid="76"/>
                                        </p:tgtEl>
                                        <p:attrNameLst>
                                          <p:attrName>style.visibility</p:attrName>
                                        </p:attrNameLst>
                                      </p:cBhvr>
                                      <p:to>
                                        <p:strVal val="visible"/>
                                      </p:to>
                                    </p:set>
                                    <p:anim calcmode="lin" valueType="num">
                                      <p:cBhvr>
                                        <p:cTn id="27" dur="500" fill="hold"/>
                                        <p:tgtEl>
                                          <p:spTgt spid="76"/>
                                        </p:tgtEl>
                                        <p:attrNameLst>
                                          <p:attrName>ppt_w</p:attrName>
                                        </p:attrNameLst>
                                      </p:cBhvr>
                                      <p:tavLst>
                                        <p:tav tm="0">
                                          <p:val>
                                            <p:fltVal val="0"/>
                                          </p:val>
                                        </p:tav>
                                        <p:tav tm="100000">
                                          <p:val>
                                            <p:strVal val="#ppt_w"/>
                                          </p:val>
                                        </p:tav>
                                      </p:tavLst>
                                    </p:anim>
                                    <p:anim calcmode="lin" valueType="num">
                                      <p:cBhvr>
                                        <p:cTn id="28" dur="500" fill="hold"/>
                                        <p:tgtEl>
                                          <p:spTgt spid="76"/>
                                        </p:tgtEl>
                                        <p:attrNameLst>
                                          <p:attrName>ppt_h</p:attrName>
                                        </p:attrNameLst>
                                      </p:cBhvr>
                                      <p:tavLst>
                                        <p:tav tm="0">
                                          <p:val>
                                            <p:fltVal val="0"/>
                                          </p:val>
                                        </p:tav>
                                        <p:tav tm="100000">
                                          <p:val>
                                            <p:strVal val="#ppt_h"/>
                                          </p:val>
                                        </p:tav>
                                      </p:tavLst>
                                    </p:anim>
                                    <p:animEffect transition="in" filter="fade">
                                      <p:cBhvr>
                                        <p:cTn id="29" dur="500"/>
                                        <p:tgtEl>
                                          <p:spTgt spid="76"/>
                                        </p:tgtEl>
                                      </p:cBhvr>
                                    </p:animEffect>
                                  </p:childTnLst>
                                </p:cTn>
                              </p:par>
                            </p:childTnLst>
                          </p:cTn>
                        </p:par>
                        <p:par>
                          <p:cTn id="30" fill="hold">
                            <p:stCondLst>
                              <p:cond delay="2500"/>
                            </p:stCondLst>
                            <p:childTnLst>
                              <p:par>
                                <p:cTn id="31" presetID="53" presetClass="entr" presetSubtype="16" fill="hold" nodeType="afterEffect">
                                  <p:stCondLst>
                                    <p:cond delay="0"/>
                                  </p:stCondLst>
                                  <p:childTnLst>
                                    <p:set>
                                      <p:cBhvr>
                                        <p:cTn id="32" dur="1" fill="hold">
                                          <p:stCondLst>
                                            <p:cond delay="0"/>
                                          </p:stCondLst>
                                        </p:cTn>
                                        <p:tgtEl>
                                          <p:spTgt spid="77"/>
                                        </p:tgtEl>
                                        <p:attrNameLst>
                                          <p:attrName>style.visibility</p:attrName>
                                        </p:attrNameLst>
                                      </p:cBhvr>
                                      <p:to>
                                        <p:strVal val="visible"/>
                                      </p:to>
                                    </p:set>
                                    <p:anim calcmode="lin" valueType="num">
                                      <p:cBhvr>
                                        <p:cTn id="33" dur="500" fill="hold"/>
                                        <p:tgtEl>
                                          <p:spTgt spid="77"/>
                                        </p:tgtEl>
                                        <p:attrNameLst>
                                          <p:attrName>ppt_w</p:attrName>
                                        </p:attrNameLst>
                                      </p:cBhvr>
                                      <p:tavLst>
                                        <p:tav tm="0">
                                          <p:val>
                                            <p:fltVal val="0"/>
                                          </p:val>
                                        </p:tav>
                                        <p:tav tm="100000">
                                          <p:val>
                                            <p:strVal val="#ppt_w"/>
                                          </p:val>
                                        </p:tav>
                                      </p:tavLst>
                                    </p:anim>
                                    <p:anim calcmode="lin" valueType="num">
                                      <p:cBhvr>
                                        <p:cTn id="34" dur="500" fill="hold"/>
                                        <p:tgtEl>
                                          <p:spTgt spid="77"/>
                                        </p:tgtEl>
                                        <p:attrNameLst>
                                          <p:attrName>ppt_h</p:attrName>
                                        </p:attrNameLst>
                                      </p:cBhvr>
                                      <p:tavLst>
                                        <p:tav tm="0">
                                          <p:val>
                                            <p:fltVal val="0"/>
                                          </p:val>
                                        </p:tav>
                                        <p:tav tm="100000">
                                          <p:val>
                                            <p:strVal val="#ppt_h"/>
                                          </p:val>
                                        </p:tav>
                                      </p:tavLst>
                                    </p:anim>
                                    <p:animEffect transition="in" filter="fade">
                                      <p:cBhvr>
                                        <p:cTn id="35" dur="500"/>
                                        <p:tgtEl>
                                          <p:spTgt spid="77"/>
                                        </p:tgtEl>
                                      </p:cBhvr>
                                    </p:animEffect>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78"/>
                                        </p:tgtEl>
                                        <p:attrNameLst>
                                          <p:attrName>style.visibility</p:attrName>
                                        </p:attrNameLst>
                                      </p:cBhvr>
                                      <p:to>
                                        <p:strVal val="visible"/>
                                      </p:to>
                                    </p:set>
                                    <p:anim calcmode="lin" valueType="num">
                                      <p:cBhvr>
                                        <p:cTn id="39" dur="500" fill="hold"/>
                                        <p:tgtEl>
                                          <p:spTgt spid="78"/>
                                        </p:tgtEl>
                                        <p:attrNameLst>
                                          <p:attrName>ppt_w</p:attrName>
                                        </p:attrNameLst>
                                      </p:cBhvr>
                                      <p:tavLst>
                                        <p:tav tm="0">
                                          <p:val>
                                            <p:fltVal val="0"/>
                                          </p:val>
                                        </p:tav>
                                        <p:tav tm="100000">
                                          <p:val>
                                            <p:strVal val="#ppt_w"/>
                                          </p:val>
                                        </p:tav>
                                      </p:tavLst>
                                    </p:anim>
                                    <p:anim calcmode="lin" valueType="num">
                                      <p:cBhvr>
                                        <p:cTn id="40" dur="500" fill="hold"/>
                                        <p:tgtEl>
                                          <p:spTgt spid="78"/>
                                        </p:tgtEl>
                                        <p:attrNameLst>
                                          <p:attrName>ppt_h</p:attrName>
                                        </p:attrNameLst>
                                      </p:cBhvr>
                                      <p:tavLst>
                                        <p:tav tm="0">
                                          <p:val>
                                            <p:fltVal val="0"/>
                                          </p:val>
                                        </p:tav>
                                        <p:tav tm="100000">
                                          <p:val>
                                            <p:strVal val="#ppt_h"/>
                                          </p:val>
                                        </p:tav>
                                      </p:tavLst>
                                    </p:anim>
                                    <p:animEffect transition="in" filter="fade">
                                      <p:cBhvr>
                                        <p:cTn id="41" dur="500"/>
                                        <p:tgtEl>
                                          <p:spTgt spid="78"/>
                                        </p:tgtEl>
                                      </p:cBhvr>
                                    </p:animEffect>
                                  </p:childTnLst>
                                </p:cTn>
                              </p:par>
                            </p:childTnLst>
                          </p:cTn>
                        </p:par>
                        <p:par>
                          <p:cTn id="42" fill="hold">
                            <p:stCondLst>
                              <p:cond delay="3500"/>
                            </p:stCondLst>
                            <p:childTnLst>
                              <p:par>
                                <p:cTn id="43" presetID="22" presetClass="entr" presetSubtype="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up)">
                                      <p:cBhvr>
                                        <p:cTn id="45" dur="500"/>
                                        <p:tgtEl>
                                          <p:spTgt spid="9"/>
                                        </p:tgtEl>
                                      </p:cBhvr>
                                    </p:animEffect>
                                  </p:childTnLst>
                                </p:cTn>
                              </p:par>
                            </p:childTnLst>
                          </p:cTn>
                        </p:par>
                        <p:par>
                          <p:cTn id="46" fill="hold">
                            <p:stCondLst>
                              <p:cond delay="4000"/>
                            </p:stCondLst>
                            <p:childTnLst>
                              <p:par>
                                <p:cTn id="47" presetID="22" presetClass="entr" presetSubtype="8"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wipe(left)">
                                      <p:cBhvr>
                                        <p:cTn id="49" dur="500"/>
                                        <p:tgtEl>
                                          <p:spTgt spid="27"/>
                                        </p:tgtEl>
                                      </p:cBhvr>
                                    </p:animEffect>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69"/>
                                        </p:tgtEl>
                                        <p:attrNameLst>
                                          <p:attrName>style.visibility</p:attrName>
                                        </p:attrNameLst>
                                      </p:cBhvr>
                                      <p:to>
                                        <p:strVal val="visible"/>
                                      </p:to>
                                    </p:set>
                                    <p:anim calcmode="lin" valueType="num">
                                      <p:cBhvr>
                                        <p:cTn id="53" dur="500" fill="hold"/>
                                        <p:tgtEl>
                                          <p:spTgt spid="69"/>
                                        </p:tgtEl>
                                        <p:attrNameLst>
                                          <p:attrName>ppt_w</p:attrName>
                                        </p:attrNameLst>
                                      </p:cBhvr>
                                      <p:tavLst>
                                        <p:tav tm="0">
                                          <p:val>
                                            <p:fltVal val="0"/>
                                          </p:val>
                                        </p:tav>
                                        <p:tav tm="100000">
                                          <p:val>
                                            <p:strVal val="#ppt_w"/>
                                          </p:val>
                                        </p:tav>
                                      </p:tavLst>
                                    </p:anim>
                                    <p:anim calcmode="lin" valueType="num">
                                      <p:cBhvr>
                                        <p:cTn id="54" dur="500" fill="hold"/>
                                        <p:tgtEl>
                                          <p:spTgt spid="69"/>
                                        </p:tgtEl>
                                        <p:attrNameLst>
                                          <p:attrName>ppt_h</p:attrName>
                                        </p:attrNameLst>
                                      </p:cBhvr>
                                      <p:tavLst>
                                        <p:tav tm="0">
                                          <p:val>
                                            <p:fltVal val="0"/>
                                          </p:val>
                                        </p:tav>
                                        <p:tav tm="100000">
                                          <p:val>
                                            <p:strVal val="#ppt_h"/>
                                          </p:val>
                                        </p:tav>
                                      </p:tavLst>
                                    </p:anim>
                                    <p:animEffect transition="in" filter="fade">
                                      <p:cBhvr>
                                        <p:cTn id="55" dur="500"/>
                                        <p:tgtEl>
                                          <p:spTgt spid="6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4"/>
                                        </p:tgtEl>
                                        <p:attrNameLst>
                                          <p:attrName>style.visibility</p:attrName>
                                        </p:attrNameLst>
                                      </p:cBhvr>
                                      <p:to>
                                        <p:strVal val="visible"/>
                                      </p:to>
                                    </p:set>
                                    <p:anim calcmode="lin" valueType="num">
                                      <p:cBhvr>
                                        <p:cTn id="58" dur="500" fill="hold"/>
                                        <p:tgtEl>
                                          <p:spTgt spid="4"/>
                                        </p:tgtEl>
                                        <p:attrNameLst>
                                          <p:attrName>ppt_w</p:attrName>
                                        </p:attrNameLst>
                                      </p:cBhvr>
                                      <p:tavLst>
                                        <p:tav tm="0">
                                          <p:val>
                                            <p:fltVal val="0"/>
                                          </p:val>
                                        </p:tav>
                                        <p:tav tm="100000">
                                          <p:val>
                                            <p:strVal val="#ppt_w"/>
                                          </p:val>
                                        </p:tav>
                                      </p:tavLst>
                                    </p:anim>
                                    <p:anim calcmode="lin" valueType="num">
                                      <p:cBhvr>
                                        <p:cTn id="59" dur="500" fill="hold"/>
                                        <p:tgtEl>
                                          <p:spTgt spid="4"/>
                                        </p:tgtEl>
                                        <p:attrNameLst>
                                          <p:attrName>ppt_h</p:attrName>
                                        </p:attrNameLst>
                                      </p:cBhvr>
                                      <p:tavLst>
                                        <p:tav tm="0">
                                          <p:val>
                                            <p:fltVal val="0"/>
                                          </p:val>
                                        </p:tav>
                                        <p:tav tm="100000">
                                          <p:val>
                                            <p:strVal val="#ppt_h"/>
                                          </p:val>
                                        </p:tav>
                                      </p:tavLst>
                                    </p:anim>
                                    <p:animEffect transition="in" filter="fade">
                                      <p:cBhvr>
                                        <p:cTn id="60" dur="500"/>
                                        <p:tgtEl>
                                          <p:spTgt spid="4"/>
                                        </p:tgtEl>
                                      </p:cBhvr>
                                    </p:animEffect>
                                  </p:childTnLst>
                                </p:cTn>
                              </p:par>
                            </p:childTnLst>
                          </p:cTn>
                        </p:par>
                        <p:par>
                          <p:cTn id="61" fill="hold">
                            <p:stCondLst>
                              <p:cond delay="5000"/>
                            </p:stCondLst>
                            <p:childTnLst>
                              <p:par>
                                <p:cTn id="62" presetID="22" presetClass="entr" presetSubtype="8" fill="hold" nodeType="after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wipe(left)">
                                      <p:cBhvr>
                                        <p:cTn id="64" dur="1000"/>
                                        <p:tgtEl>
                                          <p:spTgt spid="49"/>
                                        </p:tgtEl>
                                      </p:cBhvr>
                                    </p:animEffect>
                                  </p:childTnLst>
                                </p:cTn>
                              </p:par>
                            </p:childTnLst>
                          </p:cTn>
                        </p:par>
                        <p:par>
                          <p:cTn id="65" fill="hold">
                            <p:stCondLst>
                              <p:cond delay="6000"/>
                            </p:stCondLst>
                            <p:childTnLst>
                              <p:par>
                                <p:cTn id="66" presetID="22" presetClass="entr" presetSubtype="8" fill="hold" nodeType="after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wipe(left)">
                                      <p:cBhvr>
                                        <p:cTn id="68" dur="500"/>
                                        <p:tgtEl>
                                          <p:spTgt spid="28"/>
                                        </p:tgtEl>
                                      </p:cBhvr>
                                    </p:animEffect>
                                  </p:childTnLst>
                                </p:cTn>
                              </p:par>
                            </p:childTnLst>
                          </p:cTn>
                        </p:par>
                        <p:par>
                          <p:cTn id="69" fill="hold">
                            <p:stCondLst>
                              <p:cond delay="6500"/>
                            </p:stCondLst>
                            <p:childTnLst>
                              <p:par>
                                <p:cTn id="70" presetID="53" presetClass="entr" presetSubtype="16" fill="hold" grpId="0" nodeType="afterEffect">
                                  <p:stCondLst>
                                    <p:cond delay="0"/>
                                  </p:stCondLst>
                                  <p:childTnLst>
                                    <p:set>
                                      <p:cBhvr>
                                        <p:cTn id="71" dur="1" fill="hold">
                                          <p:stCondLst>
                                            <p:cond delay="0"/>
                                          </p:stCondLst>
                                        </p:cTn>
                                        <p:tgtEl>
                                          <p:spTgt spid="67"/>
                                        </p:tgtEl>
                                        <p:attrNameLst>
                                          <p:attrName>style.visibility</p:attrName>
                                        </p:attrNameLst>
                                      </p:cBhvr>
                                      <p:to>
                                        <p:strVal val="visible"/>
                                      </p:to>
                                    </p:set>
                                    <p:anim calcmode="lin" valueType="num">
                                      <p:cBhvr>
                                        <p:cTn id="72" dur="500" fill="hold"/>
                                        <p:tgtEl>
                                          <p:spTgt spid="67"/>
                                        </p:tgtEl>
                                        <p:attrNameLst>
                                          <p:attrName>ppt_w</p:attrName>
                                        </p:attrNameLst>
                                      </p:cBhvr>
                                      <p:tavLst>
                                        <p:tav tm="0">
                                          <p:val>
                                            <p:fltVal val="0"/>
                                          </p:val>
                                        </p:tav>
                                        <p:tav tm="100000">
                                          <p:val>
                                            <p:strVal val="#ppt_w"/>
                                          </p:val>
                                        </p:tav>
                                      </p:tavLst>
                                    </p:anim>
                                    <p:anim calcmode="lin" valueType="num">
                                      <p:cBhvr>
                                        <p:cTn id="73" dur="500" fill="hold"/>
                                        <p:tgtEl>
                                          <p:spTgt spid="67"/>
                                        </p:tgtEl>
                                        <p:attrNameLst>
                                          <p:attrName>ppt_h</p:attrName>
                                        </p:attrNameLst>
                                      </p:cBhvr>
                                      <p:tavLst>
                                        <p:tav tm="0">
                                          <p:val>
                                            <p:fltVal val="0"/>
                                          </p:val>
                                        </p:tav>
                                        <p:tav tm="100000">
                                          <p:val>
                                            <p:strVal val="#ppt_h"/>
                                          </p:val>
                                        </p:tav>
                                      </p:tavLst>
                                    </p:anim>
                                    <p:animEffect transition="in" filter="fade">
                                      <p:cBhvr>
                                        <p:cTn id="74" dur="500"/>
                                        <p:tgtEl>
                                          <p:spTgt spid="67"/>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22"/>
                                        </p:tgtEl>
                                        <p:attrNameLst>
                                          <p:attrName>style.visibility</p:attrName>
                                        </p:attrNameLst>
                                      </p:cBhvr>
                                      <p:to>
                                        <p:strVal val="visible"/>
                                      </p:to>
                                    </p:set>
                                    <p:anim calcmode="lin" valueType="num">
                                      <p:cBhvr>
                                        <p:cTn id="77" dur="500" fill="hold"/>
                                        <p:tgtEl>
                                          <p:spTgt spid="22"/>
                                        </p:tgtEl>
                                        <p:attrNameLst>
                                          <p:attrName>ppt_w</p:attrName>
                                        </p:attrNameLst>
                                      </p:cBhvr>
                                      <p:tavLst>
                                        <p:tav tm="0">
                                          <p:val>
                                            <p:fltVal val="0"/>
                                          </p:val>
                                        </p:tav>
                                        <p:tav tm="100000">
                                          <p:val>
                                            <p:strVal val="#ppt_w"/>
                                          </p:val>
                                        </p:tav>
                                      </p:tavLst>
                                    </p:anim>
                                    <p:anim calcmode="lin" valueType="num">
                                      <p:cBhvr>
                                        <p:cTn id="78" dur="500" fill="hold"/>
                                        <p:tgtEl>
                                          <p:spTgt spid="22"/>
                                        </p:tgtEl>
                                        <p:attrNameLst>
                                          <p:attrName>ppt_h</p:attrName>
                                        </p:attrNameLst>
                                      </p:cBhvr>
                                      <p:tavLst>
                                        <p:tav tm="0">
                                          <p:val>
                                            <p:fltVal val="0"/>
                                          </p:val>
                                        </p:tav>
                                        <p:tav tm="100000">
                                          <p:val>
                                            <p:strVal val="#ppt_h"/>
                                          </p:val>
                                        </p:tav>
                                      </p:tavLst>
                                    </p:anim>
                                    <p:animEffect transition="in" filter="fade">
                                      <p:cBhvr>
                                        <p:cTn id="79" dur="500"/>
                                        <p:tgtEl>
                                          <p:spTgt spid="22"/>
                                        </p:tgtEl>
                                      </p:cBhvr>
                                    </p:animEffect>
                                  </p:childTnLst>
                                </p:cTn>
                              </p:par>
                            </p:childTnLst>
                          </p:cTn>
                        </p:par>
                        <p:par>
                          <p:cTn id="80" fill="hold">
                            <p:stCondLst>
                              <p:cond delay="7000"/>
                            </p:stCondLst>
                            <p:childTnLst>
                              <p:par>
                                <p:cTn id="81" presetID="22" presetClass="entr" presetSubtype="8" fill="hold" nodeType="after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wipe(left)">
                                      <p:cBhvr>
                                        <p:cTn id="83" dur="1000"/>
                                        <p:tgtEl>
                                          <p:spTgt spid="54"/>
                                        </p:tgtEl>
                                      </p:cBhvr>
                                    </p:animEffect>
                                  </p:childTnLst>
                                </p:cTn>
                              </p:par>
                            </p:childTnLst>
                          </p:cTn>
                        </p:par>
                        <p:par>
                          <p:cTn id="84" fill="hold">
                            <p:stCondLst>
                              <p:cond delay="8000"/>
                            </p:stCondLst>
                            <p:childTnLst>
                              <p:par>
                                <p:cTn id="85" presetID="22" presetClass="entr" presetSubtype="8" fill="hold" nodeType="afterEffect">
                                  <p:stCondLst>
                                    <p:cond delay="0"/>
                                  </p:stCondLst>
                                  <p:childTnLst>
                                    <p:set>
                                      <p:cBhvr>
                                        <p:cTn id="86" dur="1" fill="hold">
                                          <p:stCondLst>
                                            <p:cond delay="0"/>
                                          </p:stCondLst>
                                        </p:cTn>
                                        <p:tgtEl>
                                          <p:spTgt spid="31"/>
                                        </p:tgtEl>
                                        <p:attrNameLst>
                                          <p:attrName>style.visibility</p:attrName>
                                        </p:attrNameLst>
                                      </p:cBhvr>
                                      <p:to>
                                        <p:strVal val="visible"/>
                                      </p:to>
                                    </p:set>
                                    <p:animEffect transition="in" filter="wipe(left)">
                                      <p:cBhvr>
                                        <p:cTn id="87" dur="500"/>
                                        <p:tgtEl>
                                          <p:spTgt spid="31"/>
                                        </p:tgtEl>
                                      </p:cBhvr>
                                    </p:animEffect>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68"/>
                                        </p:tgtEl>
                                        <p:attrNameLst>
                                          <p:attrName>style.visibility</p:attrName>
                                        </p:attrNameLst>
                                      </p:cBhvr>
                                      <p:to>
                                        <p:strVal val="visible"/>
                                      </p:to>
                                    </p:set>
                                    <p:anim calcmode="lin" valueType="num">
                                      <p:cBhvr>
                                        <p:cTn id="91" dur="500" fill="hold"/>
                                        <p:tgtEl>
                                          <p:spTgt spid="68"/>
                                        </p:tgtEl>
                                        <p:attrNameLst>
                                          <p:attrName>ppt_w</p:attrName>
                                        </p:attrNameLst>
                                      </p:cBhvr>
                                      <p:tavLst>
                                        <p:tav tm="0">
                                          <p:val>
                                            <p:fltVal val="0"/>
                                          </p:val>
                                        </p:tav>
                                        <p:tav tm="100000">
                                          <p:val>
                                            <p:strVal val="#ppt_w"/>
                                          </p:val>
                                        </p:tav>
                                      </p:tavLst>
                                    </p:anim>
                                    <p:anim calcmode="lin" valueType="num">
                                      <p:cBhvr>
                                        <p:cTn id="92" dur="500" fill="hold"/>
                                        <p:tgtEl>
                                          <p:spTgt spid="68"/>
                                        </p:tgtEl>
                                        <p:attrNameLst>
                                          <p:attrName>ppt_h</p:attrName>
                                        </p:attrNameLst>
                                      </p:cBhvr>
                                      <p:tavLst>
                                        <p:tav tm="0">
                                          <p:val>
                                            <p:fltVal val="0"/>
                                          </p:val>
                                        </p:tav>
                                        <p:tav tm="100000">
                                          <p:val>
                                            <p:strVal val="#ppt_h"/>
                                          </p:val>
                                        </p:tav>
                                      </p:tavLst>
                                    </p:anim>
                                    <p:animEffect transition="in" filter="fade">
                                      <p:cBhvr>
                                        <p:cTn id="93" dur="500"/>
                                        <p:tgtEl>
                                          <p:spTgt spid="68"/>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23"/>
                                        </p:tgtEl>
                                        <p:attrNameLst>
                                          <p:attrName>style.visibility</p:attrName>
                                        </p:attrNameLst>
                                      </p:cBhvr>
                                      <p:to>
                                        <p:strVal val="visible"/>
                                      </p:to>
                                    </p:set>
                                    <p:anim calcmode="lin" valueType="num">
                                      <p:cBhvr>
                                        <p:cTn id="96" dur="500" fill="hold"/>
                                        <p:tgtEl>
                                          <p:spTgt spid="23"/>
                                        </p:tgtEl>
                                        <p:attrNameLst>
                                          <p:attrName>ppt_w</p:attrName>
                                        </p:attrNameLst>
                                      </p:cBhvr>
                                      <p:tavLst>
                                        <p:tav tm="0">
                                          <p:val>
                                            <p:fltVal val="0"/>
                                          </p:val>
                                        </p:tav>
                                        <p:tav tm="100000">
                                          <p:val>
                                            <p:strVal val="#ppt_w"/>
                                          </p:val>
                                        </p:tav>
                                      </p:tavLst>
                                    </p:anim>
                                    <p:anim calcmode="lin" valueType="num">
                                      <p:cBhvr>
                                        <p:cTn id="97" dur="500" fill="hold"/>
                                        <p:tgtEl>
                                          <p:spTgt spid="23"/>
                                        </p:tgtEl>
                                        <p:attrNameLst>
                                          <p:attrName>ppt_h</p:attrName>
                                        </p:attrNameLst>
                                      </p:cBhvr>
                                      <p:tavLst>
                                        <p:tav tm="0">
                                          <p:val>
                                            <p:fltVal val="0"/>
                                          </p:val>
                                        </p:tav>
                                        <p:tav tm="100000">
                                          <p:val>
                                            <p:strVal val="#ppt_h"/>
                                          </p:val>
                                        </p:tav>
                                      </p:tavLst>
                                    </p:anim>
                                    <p:animEffect transition="in" filter="fade">
                                      <p:cBhvr>
                                        <p:cTn id="98" dur="500"/>
                                        <p:tgtEl>
                                          <p:spTgt spid="23"/>
                                        </p:tgtEl>
                                      </p:cBhvr>
                                    </p:animEffect>
                                  </p:childTnLst>
                                </p:cTn>
                              </p:par>
                            </p:childTnLst>
                          </p:cTn>
                        </p:par>
                        <p:par>
                          <p:cTn id="99" fill="hold">
                            <p:stCondLst>
                              <p:cond delay="9000"/>
                            </p:stCondLst>
                            <p:childTnLst>
                              <p:par>
                                <p:cTn id="100" presetID="22" presetClass="entr" presetSubtype="8" fill="hold" nodeType="after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wipe(left)">
                                      <p:cBhvr>
                                        <p:cTn id="102" dur="1000"/>
                                        <p:tgtEl>
                                          <p:spTgt spid="50"/>
                                        </p:tgtEl>
                                      </p:cBhvr>
                                    </p:animEffect>
                                  </p:childTnLst>
                                </p:cTn>
                              </p:par>
                            </p:childTnLst>
                          </p:cTn>
                        </p:par>
                        <p:par>
                          <p:cTn id="103" fill="hold">
                            <p:stCondLst>
                              <p:cond delay="10000"/>
                            </p:stCondLst>
                            <p:childTnLst>
                              <p:par>
                                <p:cTn id="104" presetID="22" presetClass="entr" presetSubtype="8" fill="hold" nodeType="afterEffect">
                                  <p:stCondLst>
                                    <p:cond delay="0"/>
                                  </p:stCondLst>
                                  <p:childTnLst>
                                    <p:set>
                                      <p:cBhvr>
                                        <p:cTn id="105" dur="1" fill="hold">
                                          <p:stCondLst>
                                            <p:cond delay="0"/>
                                          </p:stCondLst>
                                        </p:cTn>
                                        <p:tgtEl>
                                          <p:spTgt spid="34"/>
                                        </p:tgtEl>
                                        <p:attrNameLst>
                                          <p:attrName>style.visibility</p:attrName>
                                        </p:attrNameLst>
                                      </p:cBhvr>
                                      <p:to>
                                        <p:strVal val="visible"/>
                                      </p:to>
                                    </p:set>
                                    <p:animEffect transition="in" filter="wipe(left)">
                                      <p:cBhvr>
                                        <p:cTn id="106" dur="500"/>
                                        <p:tgtEl>
                                          <p:spTgt spid="34"/>
                                        </p:tgtEl>
                                      </p:cBhvr>
                                    </p:animEffect>
                                  </p:childTnLst>
                                </p:cTn>
                              </p:par>
                            </p:childTnLst>
                          </p:cTn>
                        </p:par>
                        <p:par>
                          <p:cTn id="107" fill="hold">
                            <p:stCondLst>
                              <p:cond delay="10500"/>
                            </p:stCondLst>
                            <p:childTnLst>
                              <p:par>
                                <p:cTn id="108" presetID="53" presetClass="entr" presetSubtype="16" fill="hold" grpId="0" nodeType="afterEffect">
                                  <p:stCondLst>
                                    <p:cond delay="0"/>
                                  </p:stCondLst>
                                  <p:childTnLst>
                                    <p:set>
                                      <p:cBhvr>
                                        <p:cTn id="109" dur="1" fill="hold">
                                          <p:stCondLst>
                                            <p:cond delay="0"/>
                                          </p:stCondLst>
                                        </p:cTn>
                                        <p:tgtEl>
                                          <p:spTgt spid="70"/>
                                        </p:tgtEl>
                                        <p:attrNameLst>
                                          <p:attrName>style.visibility</p:attrName>
                                        </p:attrNameLst>
                                      </p:cBhvr>
                                      <p:to>
                                        <p:strVal val="visible"/>
                                      </p:to>
                                    </p:set>
                                    <p:anim calcmode="lin" valueType="num">
                                      <p:cBhvr>
                                        <p:cTn id="110" dur="500" fill="hold"/>
                                        <p:tgtEl>
                                          <p:spTgt spid="70"/>
                                        </p:tgtEl>
                                        <p:attrNameLst>
                                          <p:attrName>ppt_w</p:attrName>
                                        </p:attrNameLst>
                                      </p:cBhvr>
                                      <p:tavLst>
                                        <p:tav tm="0">
                                          <p:val>
                                            <p:fltVal val="0"/>
                                          </p:val>
                                        </p:tav>
                                        <p:tav tm="100000">
                                          <p:val>
                                            <p:strVal val="#ppt_w"/>
                                          </p:val>
                                        </p:tav>
                                      </p:tavLst>
                                    </p:anim>
                                    <p:anim calcmode="lin" valueType="num">
                                      <p:cBhvr>
                                        <p:cTn id="111" dur="500" fill="hold"/>
                                        <p:tgtEl>
                                          <p:spTgt spid="70"/>
                                        </p:tgtEl>
                                        <p:attrNameLst>
                                          <p:attrName>ppt_h</p:attrName>
                                        </p:attrNameLst>
                                      </p:cBhvr>
                                      <p:tavLst>
                                        <p:tav tm="0">
                                          <p:val>
                                            <p:fltVal val="0"/>
                                          </p:val>
                                        </p:tav>
                                        <p:tav tm="100000">
                                          <p:val>
                                            <p:strVal val="#ppt_h"/>
                                          </p:val>
                                        </p:tav>
                                      </p:tavLst>
                                    </p:anim>
                                    <p:animEffect transition="in" filter="fade">
                                      <p:cBhvr>
                                        <p:cTn id="112" dur="500"/>
                                        <p:tgtEl>
                                          <p:spTgt spid="70"/>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24"/>
                                        </p:tgtEl>
                                        <p:attrNameLst>
                                          <p:attrName>style.visibility</p:attrName>
                                        </p:attrNameLst>
                                      </p:cBhvr>
                                      <p:to>
                                        <p:strVal val="visible"/>
                                      </p:to>
                                    </p:set>
                                    <p:anim calcmode="lin" valueType="num">
                                      <p:cBhvr>
                                        <p:cTn id="115" dur="500" fill="hold"/>
                                        <p:tgtEl>
                                          <p:spTgt spid="24"/>
                                        </p:tgtEl>
                                        <p:attrNameLst>
                                          <p:attrName>ppt_w</p:attrName>
                                        </p:attrNameLst>
                                      </p:cBhvr>
                                      <p:tavLst>
                                        <p:tav tm="0">
                                          <p:val>
                                            <p:fltVal val="0"/>
                                          </p:val>
                                        </p:tav>
                                        <p:tav tm="100000">
                                          <p:val>
                                            <p:strVal val="#ppt_w"/>
                                          </p:val>
                                        </p:tav>
                                      </p:tavLst>
                                    </p:anim>
                                    <p:anim calcmode="lin" valueType="num">
                                      <p:cBhvr>
                                        <p:cTn id="116" dur="500" fill="hold"/>
                                        <p:tgtEl>
                                          <p:spTgt spid="24"/>
                                        </p:tgtEl>
                                        <p:attrNameLst>
                                          <p:attrName>ppt_h</p:attrName>
                                        </p:attrNameLst>
                                      </p:cBhvr>
                                      <p:tavLst>
                                        <p:tav tm="0">
                                          <p:val>
                                            <p:fltVal val="0"/>
                                          </p:val>
                                        </p:tav>
                                        <p:tav tm="100000">
                                          <p:val>
                                            <p:strVal val="#ppt_h"/>
                                          </p:val>
                                        </p:tav>
                                      </p:tavLst>
                                    </p:anim>
                                    <p:animEffect transition="in" filter="fade">
                                      <p:cBhvr>
                                        <p:cTn id="117" dur="500"/>
                                        <p:tgtEl>
                                          <p:spTgt spid="24"/>
                                        </p:tgtEl>
                                      </p:cBhvr>
                                    </p:animEffect>
                                  </p:childTnLst>
                                </p:cTn>
                              </p:par>
                            </p:childTnLst>
                          </p:cTn>
                        </p:par>
                        <p:par>
                          <p:cTn id="118" fill="hold">
                            <p:stCondLst>
                              <p:cond delay="11000"/>
                            </p:stCondLst>
                            <p:childTnLst>
                              <p:par>
                                <p:cTn id="119" presetID="22" presetClass="entr" presetSubtype="8" fill="hold" nodeType="afterEffect">
                                  <p:stCondLst>
                                    <p:cond delay="0"/>
                                  </p:stCondLst>
                                  <p:childTnLst>
                                    <p:set>
                                      <p:cBhvr>
                                        <p:cTn id="120" dur="1" fill="hold">
                                          <p:stCondLst>
                                            <p:cond delay="0"/>
                                          </p:stCondLst>
                                        </p:cTn>
                                        <p:tgtEl>
                                          <p:spTgt spid="59"/>
                                        </p:tgtEl>
                                        <p:attrNameLst>
                                          <p:attrName>style.visibility</p:attrName>
                                        </p:attrNameLst>
                                      </p:cBhvr>
                                      <p:to>
                                        <p:strVal val="visible"/>
                                      </p:to>
                                    </p:set>
                                    <p:animEffect transition="in" filter="wipe(left)">
                                      <p:cBhvr>
                                        <p:cTn id="121" dur="1000"/>
                                        <p:tgtEl>
                                          <p:spTgt spid="59"/>
                                        </p:tgtEl>
                                      </p:cBhvr>
                                    </p:animEffect>
                                  </p:childTnLst>
                                </p:cTn>
                              </p:par>
                            </p:childTnLst>
                          </p:cTn>
                        </p:par>
                        <p:par>
                          <p:cTn id="122" fill="hold">
                            <p:stCondLst>
                              <p:cond delay="12000"/>
                            </p:stCondLst>
                            <p:childTnLst>
                              <p:par>
                                <p:cTn id="123" presetID="22" presetClass="entr" presetSubtype="8" fill="hold" nodeType="afterEffect">
                                  <p:stCondLst>
                                    <p:cond delay="0"/>
                                  </p:stCondLst>
                                  <p:childTnLst>
                                    <p:set>
                                      <p:cBhvr>
                                        <p:cTn id="124" dur="1" fill="hold">
                                          <p:stCondLst>
                                            <p:cond delay="0"/>
                                          </p:stCondLst>
                                        </p:cTn>
                                        <p:tgtEl>
                                          <p:spTgt spid="37"/>
                                        </p:tgtEl>
                                        <p:attrNameLst>
                                          <p:attrName>style.visibility</p:attrName>
                                        </p:attrNameLst>
                                      </p:cBhvr>
                                      <p:to>
                                        <p:strVal val="visible"/>
                                      </p:to>
                                    </p:set>
                                    <p:animEffect transition="in" filter="wipe(left)">
                                      <p:cBhvr>
                                        <p:cTn id="125" dur="500"/>
                                        <p:tgtEl>
                                          <p:spTgt spid="37"/>
                                        </p:tgtEl>
                                      </p:cBhvr>
                                    </p:animEffect>
                                  </p:childTnLst>
                                </p:cTn>
                              </p:par>
                            </p:childTnLst>
                          </p:cTn>
                        </p:par>
                        <p:par>
                          <p:cTn id="126" fill="hold">
                            <p:stCondLst>
                              <p:cond delay="12500"/>
                            </p:stCondLst>
                            <p:childTnLst>
                              <p:par>
                                <p:cTn id="127" presetID="53" presetClass="entr" presetSubtype="16" fill="hold" grpId="0" nodeType="afterEffect">
                                  <p:stCondLst>
                                    <p:cond delay="0"/>
                                  </p:stCondLst>
                                  <p:childTnLst>
                                    <p:set>
                                      <p:cBhvr>
                                        <p:cTn id="128" dur="1" fill="hold">
                                          <p:stCondLst>
                                            <p:cond delay="0"/>
                                          </p:stCondLst>
                                        </p:cTn>
                                        <p:tgtEl>
                                          <p:spTgt spid="71"/>
                                        </p:tgtEl>
                                        <p:attrNameLst>
                                          <p:attrName>style.visibility</p:attrName>
                                        </p:attrNameLst>
                                      </p:cBhvr>
                                      <p:to>
                                        <p:strVal val="visible"/>
                                      </p:to>
                                    </p:set>
                                    <p:anim calcmode="lin" valueType="num">
                                      <p:cBhvr>
                                        <p:cTn id="129" dur="500" fill="hold"/>
                                        <p:tgtEl>
                                          <p:spTgt spid="71"/>
                                        </p:tgtEl>
                                        <p:attrNameLst>
                                          <p:attrName>ppt_w</p:attrName>
                                        </p:attrNameLst>
                                      </p:cBhvr>
                                      <p:tavLst>
                                        <p:tav tm="0">
                                          <p:val>
                                            <p:fltVal val="0"/>
                                          </p:val>
                                        </p:tav>
                                        <p:tav tm="100000">
                                          <p:val>
                                            <p:strVal val="#ppt_w"/>
                                          </p:val>
                                        </p:tav>
                                      </p:tavLst>
                                    </p:anim>
                                    <p:anim calcmode="lin" valueType="num">
                                      <p:cBhvr>
                                        <p:cTn id="130" dur="500" fill="hold"/>
                                        <p:tgtEl>
                                          <p:spTgt spid="71"/>
                                        </p:tgtEl>
                                        <p:attrNameLst>
                                          <p:attrName>ppt_h</p:attrName>
                                        </p:attrNameLst>
                                      </p:cBhvr>
                                      <p:tavLst>
                                        <p:tav tm="0">
                                          <p:val>
                                            <p:fltVal val="0"/>
                                          </p:val>
                                        </p:tav>
                                        <p:tav tm="100000">
                                          <p:val>
                                            <p:strVal val="#ppt_h"/>
                                          </p:val>
                                        </p:tav>
                                      </p:tavLst>
                                    </p:anim>
                                    <p:animEffect transition="in" filter="fade">
                                      <p:cBhvr>
                                        <p:cTn id="131" dur="500"/>
                                        <p:tgtEl>
                                          <p:spTgt spid="71"/>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25"/>
                                        </p:tgtEl>
                                        <p:attrNameLst>
                                          <p:attrName>style.visibility</p:attrName>
                                        </p:attrNameLst>
                                      </p:cBhvr>
                                      <p:to>
                                        <p:strVal val="visible"/>
                                      </p:to>
                                    </p:set>
                                    <p:anim calcmode="lin" valueType="num">
                                      <p:cBhvr>
                                        <p:cTn id="134" dur="500" fill="hold"/>
                                        <p:tgtEl>
                                          <p:spTgt spid="25"/>
                                        </p:tgtEl>
                                        <p:attrNameLst>
                                          <p:attrName>ppt_w</p:attrName>
                                        </p:attrNameLst>
                                      </p:cBhvr>
                                      <p:tavLst>
                                        <p:tav tm="0">
                                          <p:val>
                                            <p:fltVal val="0"/>
                                          </p:val>
                                        </p:tav>
                                        <p:tav tm="100000">
                                          <p:val>
                                            <p:strVal val="#ppt_w"/>
                                          </p:val>
                                        </p:tav>
                                      </p:tavLst>
                                    </p:anim>
                                    <p:anim calcmode="lin" valueType="num">
                                      <p:cBhvr>
                                        <p:cTn id="135" dur="500" fill="hold"/>
                                        <p:tgtEl>
                                          <p:spTgt spid="25"/>
                                        </p:tgtEl>
                                        <p:attrNameLst>
                                          <p:attrName>ppt_h</p:attrName>
                                        </p:attrNameLst>
                                      </p:cBhvr>
                                      <p:tavLst>
                                        <p:tav tm="0">
                                          <p:val>
                                            <p:fltVal val="0"/>
                                          </p:val>
                                        </p:tav>
                                        <p:tav tm="100000">
                                          <p:val>
                                            <p:strVal val="#ppt_h"/>
                                          </p:val>
                                        </p:tav>
                                      </p:tavLst>
                                    </p:anim>
                                    <p:animEffect transition="in" filter="fade">
                                      <p:cBhvr>
                                        <p:cTn id="136" dur="500"/>
                                        <p:tgtEl>
                                          <p:spTgt spid="25"/>
                                        </p:tgtEl>
                                      </p:cBhvr>
                                    </p:animEffect>
                                  </p:childTnLst>
                                </p:cTn>
                              </p:par>
                            </p:childTnLst>
                          </p:cTn>
                        </p:par>
                        <p:par>
                          <p:cTn id="137" fill="hold">
                            <p:stCondLst>
                              <p:cond delay="13000"/>
                            </p:stCondLst>
                            <p:childTnLst>
                              <p:par>
                                <p:cTn id="138" presetID="22" presetClass="entr" presetSubtype="8" fill="hold" nodeType="afterEffect">
                                  <p:stCondLst>
                                    <p:cond delay="0"/>
                                  </p:stCondLst>
                                  <p:childTnLst>
                                    <p:set>
                                      <p:cBhvr>
                                        <p:cTn id="139" dur="1" fill="hold">
                                          <p:stCondLst>
                                            <p:cond delay="0"/>
                                          </p:stCondLst>
                                        </p:cTn>
                                        <p:tgtEl>
                                          <p:spTgt spid="63"/>
                                        </p:tgtEl>
                                        <p:attrNameLst>
                                          <p:attrName>style.visibility</p:attrName>
                                        </p:attrNameLst>
                                      </p:cBhvr>
                                      <p:to>
                                        <p:strVal val="visible"/>
                                      </p:to>
                                    </p:set>
                                    <p:animEffect transition="in" filter="wipe(left)">
                                      <p:cBhvr>
                                        <p:cTn id="140"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22" grpId="0" animBg="1"/>
      <p:bldP spid="23" grpId="0" animBg="1"/>
      <p:bldP spid="24" grpId="0" animBg="1"/>
      <p:bldP spid="25" grpId="0" animBg="1"/>
      <p:bldP spid="67" grpId="0" animBg="1"/>
      <p:bldP spid="68" grpId="0" animBg="1"/>
      <p:bldP spid="69" grpId="0" animBg="1"/>
      <p:bldP spid="70" grpId="0" animBg="1"/>
      <p:bldP spid="71" grpId="0" animBg="1"/>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1374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2016-11-16T21:35:45Z</dcterms:modified>
</cp:coreProperties>
</file>