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grpSp>
        <p:nvGrpSpPr>
          <p:cNvPr id="15" name="Group 14"/>
          <p:cNvGrpSpPr/>
          <p:nvPr/>
        </p:nvGrpSpPr>
        <p:grpSpPr>
          <a:xfrm>
            <a:off x="9405439" y="4187175"/>
            <a:ext cx="1737360" cy="890584"/>
            <a:chOff x="2052021" y="1188076"/>
            <a:chExt cx="1737360" cy="890584"/>
          </a:xfrm>
          <a:effectLst>
            <a:outerShdw blurRad="50800" dist="38100" dir="5400000" algn="t" rotWithShape="0">
              <a:prstClr val="black">
                <a:alpha val="40000"/>
              </a:prstClr>
            </a:outerShdw>
          </a:effectLst>
        </p:grpSpPr>
        <p:sp>
          <p:nvSpPr>
            <p:cNvPr id="16" name="Diamond 15"/>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p:cNvGrpSpPr/>
          <p:nvPr/>
        </p:nvGrpSpPr>
        <p:grpSpPr>
          <a:xfrm>
            <a:off x="9405439" y="3912855"/>
            <a:ext cx="1737360" cy="890584"/>
            <a:chOff x="2052021" y="1188076"/>
            <a:chExt cx="1737360" cy="890584"/>
          </a:xfrm>
          <a:effectLst>
            <a:outerShdw blurRad="50800" dist="38100" dir="5400000" algn="t" rotWithShape="0">
              <a:prstClr val="black">
                <a:alpha val="40000"/>
              </a:prstClr>
            </a:outerShdw>
          </a:effectLst>
        </p:grpSpPr>
        <p:sp>
          <p:nvSpPr>
            <p:cNvPr id="19" name="Diamond 18"/>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p:nvGrpSpPr>
        <p:grpSpPr>
          <a:xfrm>
            <a:off x="9400322" y="3638535"/>
            <a:ext cx="1737360" cy="890584"/>
            <a:chOff x="2052021" y="1188076"/>
            <a:chExt cx="1737360" cy="890584"/>
          </a:xfrm>
          <a:effectLst>
            <a:outerShdw blurRad="50800" dist="38100" dir="5400000" algn="t" rotWithShape="0">
              <a:prstClr val="black">
                <a:alpha val="40000"/>
              </a:prstClr>
            </a:outerShdw>
          </a:effectLst>
        </p:grpSpPr>
        <p:sp>
          <p:nvSpPr>
            <p:cNvPr id="22" name="Diamond 21"/>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22"/>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p:cNvGrpSpPr/>
          <p:nvPr/>
        </p:nvGrpSpPr>
        <p:grpSpPr>
          <a:xfrm>
            <a:off x="9405439" y="3364215"/>
            <a:ext cx="1737360" cy="890584"/>
            <a:chOff x="2052021" y="1188076"/>
            <a:chExt cx="1737360" cy="890584"/>
          </a:xfrm>
          <a:effectLst>
            <a:outerShdw blurRad="50800" dist="38100" dir="5400000" algn="t" rotWithShape="0">
              <a:prstClr val="black">
                <a:alpha val="40000"/>
              </a:prstClr>
            </a:outerShdw>
          </a:effectLst>
        </p:grpSpPr>
        <p:sp>
          <p:nvSpPr>
            <p:cNvPr id="25" name="Diamond 24"/>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Oval 2"/>
          <p:cNvSpPr>
            <a:spLocks noChangeAspect="1"/>
          </p:cNvSpPr>
          <p:nvPr/>
        </p:nvSpPr>
        <p:spPr>
          <a:xfrm>
            <a:off x="9857522" y="3020358"/>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p:cNvGrpSpPr/>
          <p:nvPr/>
        </p:nvGrpSpPr>
        <p:grpSpPr>
          <a:xfrm>
            <a:off x="6610050" y="2824830"/>
            <a:ext cx="1737360" cy="890584"/>
            <a:chOff x="2052021" y="1188076"/>
            <a:chExt cx="1737360" cy="890584"/>
          </a:xfrm>
          <a:effectLst>
            <a:outerShdw blurRad="50800" dist="38100" dir="5400000" algn="t" rotWithShape="0">
              <a:prstClr val="black">
                <a:alpha val="40000"/>
              </a:prstClr>
            </a:outerShdw>
          </a:effectLst>
        </p:grpSpPr>
        <p:sp>
          <p:nvSpPr>
            <p:cNvPr id="53" name="Diamond 52"/>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p:cNvGrpSpPr/>
          <p:nvPr/>
        </p:nvGrpSpPr>
        <p:grpSpPr>
          <a:xfrm>
            <a:off x="6610050" y="2550510"/>
            <a:ext cx="1737360" cy="890584"/>
            <a:chOff x="2052021" y="1188076"/>
            <a:chExt cx="1737360" cy="890584"/>
          </a:xfrm>
          <a:effectLst>
            <a:outerShdw blurRad="50800" dist="38100" dir="5400000" algn="t" rotWithShape="0">
              <a:prstClr val="black">
                <a:alpha val="40000"/>
              </a:prstClr>
            </a:outerShdw>
          </a:effectLst>
        </p:grpSpPr>
        <p:sp>
          <p:nvSpPr>
            <p:cNvPr id="51" name="Diamond 50"/>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5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4" name="Group 43"/>
          <p:cNvGrpSpPr/>
          <p:nvPr/>
        </p:nvGrpSpPr>
        <p:grpSpPr>
          <a:xfrm>
            <a:off x="6604933" y="2276190"/>
            <a:ext cx="1737360" cy="890584"/>
            <a:chOff x="2052021" y="1188076"/>
            <a:chExt cx="1737360" cy="890584"/>
          </a:xfrm>
          <a:effectLst>
            <a:outerShdw blurRad="50800" dist="38100" dir="5400000" algn="t" rotWithShape="0">
              <a:prstClr val="black">
                <a:alpha val="40000"/>
              </a:prstClr>
            </a:outerShdw>
          </a:effectLst>
        </p:grpSpPr>
        <p:sp>
          <p:nvSpPr>
            <p:cNvPr id="49" name="Diamond 48"/>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62133" y="1916144"/>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844591" y="4221785"/>
            <a:ext cx="1737360" cy="890584"/>
            <a:chOff x="2052021" y="1188076"/>
            <a:chExt cx="1737360" cy="890584"/>
          </a:xfrm>
          <a:effectLst>
            <a:outerShdw blurRad="50800" dist="38100" dir="5400000" algn="t" rotWithShape="0">
              <a:prstClr val="black">
                <a:alpha val="40000"/>
              </a:prstClr>
            </a:outerShdw>
          </a:effectLst>
        </p:grpSpPr>
        <p:sp>
          <p:nvSpPr>
            <p:cNvPr id="67" name="Diamond 66"/>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p:cNvGrpSpPr/>
          <p:nvPr/>
        </p:nvGrpSpPr>
        <p:grpSpPr>
          <a:xfrm>
            <a:off x="3844591" y="3947465"/>
            <a:ext cx="1737360" cy="890584"/>
            <a:chOff x="2052021" y="1188076"/>
            <a:chExt cx="1737360" cy="890584"/>
          </a:xfrm>
          <a:effectLst>
            <a:outerShdw blurRad="50800" dist="38100" dir="5400000" algn="t" rotWithShape="0">
              <a:prstClr val="black">
                <a:alpha val="40000"/>
              </a:prstClr>
            </a:outerShdw>
          </a:effectLst>
        </p:grpSpPr>
        <p:sp>
          <p:nvSpPr>
            <p:cNvPr id="65" name="Diamond 64"/>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65"/>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307531" y="3535985"/>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0" name="Group 69"/>
          <p:cNvGrpSpPr/>
          <p:nvPr/>
        </p:nvGrpSpPr>
        <p:grpSpPr>
          <a:xfrm>
            <a:off x="1067650" y="2824830"/>
            <a:ext cx="1737360" cy="890584"/>
            <a:chOff x="2052021" y="1188076"/>
            <a:chExt cx="1737360" cy="890584"/>
          </a:xfrm>
          <a:effectLst>
            <a:outerShdw blurRad="50800" dist="38100" dir="5400000" algn="t" rotWithShape="0">
              <a:prstClr val="black">
                <a:alpha val="40000"/>
              </a:prstClr>
            </a:outerShdw>
          </a:effectLst>
        </p:grpSpPr>
        <p:sp>
          <p:nvSpPr>
            <p:cNvPr id="81" name="Diamond 80"/>
            <p:cNvSpPr/>
            <p:nvPr/>
          </p:nvSpPr>
          <p:spPr>
            <a:xfrm>
              <a:off x="2052021" y="1188077"/>
              <a:ext cx="1737360" cy="890583"/>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81"/>
            <p:cNvSpPr>
              <a:spLocks noChangeAspect="1"/>
            </p:cNvSpPr>
            <p:nvPr/>
          </p:nvSpPr>
          <p:spPr>
            <a:xfrm>
              <a:off x="2052021" y="1188076"/>
              <a:ext cx="1737360" cy="890582"/>
            </a:xfrm>
            <a:custGeom>
              <a:avLst/>
              <a:gdLst>
                <a:gd name="connsiteX0" fmla="*/ 868680 w 1737360"/>
                <a:gd name="connsiteY0" fmla="*/ 93746 h 890582"/>
                <a:gd name="connsiteX1" fmla="*/ 182880 w 1737360"/>
                <a:gd name="connsiteY1" fmla="*/ 445291 h 890582"/>
                <a:gd name="connsiteX2" fmla="*/ 868680 w 1737360"/>
                <a:gd name="connsiteY2" fmla="*/ 796836 h 890582"/>
                <a:gd name="connsiteX3" fmla="*/ 1554480 w 1737360"/>
                <a:gd name="connsiteY3" fmla="*/ 445291 h 890582"/>
                <a:gd name="connsiteX4" fmla="*/ 868680 w 1737360"/>
                <a:gd name="connsiteY4" fmla="*/ 0 h 890582"/>
                <a:gd name="connsiteX5" fmla="*/ 1737360 w 1737360"/>
                <a:gd name="connsiteY5" fmla="*/ 445291 h 890582"/>
                <a:gd name="connsiteX6" fmla="*/ 868680 w 1737360"/>
                <a:gd name="connsiteY6" fmla="*/ 890582 h 890582"/>
                <a:gd name="connsiteX7" fmla="*/ 0 w 1737360"/>
                <a:gd name="connsiteY7" fmla="*/ 445291 h 890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360" h="890582">
                  <a:moveTo>
                    <a:pt x="868680" y="93746"/>
                  </a:moveTo>
                  <a:lnTo>
                    <a:pt x="182880" y="445291"/>
                  </a:lnTo>
                  <a:lnTo>
                    <a:pt x="868680" y="796836"/>
                  </a:lnTo>
                  <a:lnTo>
                    <a:pt x="1554480" y="445291"/>
                  </a:lnTo>
                  <a:close/>
                  <a:moveTo>
                    <a:pt x="868680" y="0"/>
                  </a:moveTo>
                  <a:lnTo>
                    <a:pt x="1737360" y="445291"/>
                  </a:lnTo>
                  <a:lnTo>
                    <a:pt x="868680" y="890582"/>
                  </a:lnTo>
                  <a:lnTo>
                    <a:pt x="0" y="44529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524850" y="2413348"/>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62633" y="2137473"/>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7" name="Group 86"/>
          <p:cNvGrpSpPr>
            <a:grpSpLocks noChangeAspect="1"/>
          </p:cNvGrpSpPr>
          <p:nvPr/>
        </p:nvGrpSpPr>
        <p:grpSpPr>
          <a:xfrm>
            <a:off x="10053597" y="3249294"/>
            <a:ext cx="365760" cy="353662"/>
            <a:chOff x="5659438" y="2249488"/>
            <a:chExt cx="623887" cy="603250"/>
          </a:xfrm>
          <a:solidFill>
            <a:srgbClr val="01AA8D"/>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1707730" y="2680960"/>
            <a:ext cx="457200" cy="287736"/>
            <a:chOff x="3871913" y="3771900"/>
            <a:chExt cx="411163" cy="258763"/>
          </a:xfrm>
          <a:solidFill>
            <a:srgbClr val="FF2B2A"/>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4549602" y="3729975"/>
            <a:ext cx="326457" cy="457200"/>
            <a:chOff x="4938713" y="2352675"/>
            <a:chExt cx="646113" cy="904875"/>
          </a:xfrm>
          <a:solidFill>
            <a:srgbClr val="85C401"/>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pic>
        <p:nvPicPr>
          <p:cNvPr id="61" name="Picture 6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734706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0"/>
                                        </p:tgtEl>
                                        <p:attrNameLst>
                                          <p:attrName>style.visibility</p:attrName>
                                        </p:attrNameLst>
                                      </p:cBhvr>
                                      <p:to>
                                        <p:strVal val="visible"/>
                                      </p:to>
                                    </p:set>
                                    <p:anim calcmode="lin" valueType="num">
                                      <p:cBhvr additive="base">
                                        <p:cTn id="11" dur="1000" fill="hold"/>
                                        <p:tgtEl>
                                          <p:spTgt spid="70"/>
                                        </p:tgtEl>
                                        <p:attrNameLst>
                                          <p:attrName>ppt_x</p:attrName>
                                        </p:attrNameLst>
                                      </p:cBhvr>
                                      <p:tavLst>
                                        <p:tav tm="0">
                                          <p:val>
                                            <p:strVal val="#ppt_x"/>
                                          </p:val>
                                        </p:tav>
                                        <p:tav tm="100000">
                                          <p:val>
                                            <p:strVal val="#ppt_x"/>
                                          </p:val>
                                        </p:tav>
                                      </p:tavLst>
                                    </p:anim>
                                    <p:anim calcmode="lin" valueType="num">
                                      <p:cBhvr additive="base">
                                        <p:cTn id="12" dur="1000" fill="hold"/>
                                        <p:tgtEl>
                                          <p:spTgt spid="70"/>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grpId="0" nodeType="afterEffect">
                                  <p:stCondLst>
                                    <p:cond delay="0"/>
                                  </p:stCondLst>
                                  <p:childTnLst>
                                    <p:set>
                                      <p:cBhvr>
                                        <p:cTn id="15" dur="1" fill="hold">
                                          <p:stCondLst>
                                            <p:cond delay="0"/>
                                          </p:stCondLst>
                                        </p:cTn>
                                        <p:tgtEl>
                                          <p:spTgt spid="74"/>
                                        </p:tgtEl>
                                        <p:attrNameLst>
                                          <p:attrName>style.visibility</p:attrName>
                                        </p:attrNameLst>
                                      </p:cBhvr>
                                      <p:to>
                                        <p:strVal val="visible"/>
                                      </p:to>
                                    </p:set>
                                    <p:anim calcmode="lin" valueType="num">
                                      <p:cBhvr>
                                        <p:cTn id="16" dur="500" fill="hold"/>
                                        <p:tgtEl>
                                          <p:spTgt spid="74"/>
                                        </p:tgtEl>
                                        <p:attrNameLst>
                                          <p:attrName>ppt_w</p:attrName>
                                        </p:attrNameLst>
                                      </p:cBhvr>
                                      <p:tavLst>
                                        <p:tav tm="0">
                                          <p:val>
                                            <p:fltVal val="0"/>
                                          </p:val>
                                        </p:tav>
                                        <p:tav tm="100000">
                                          <p:val>
                                            <p:strVal val="#ppt_w"/>
                                          </p:val>
                                        </p:tav>
                                      </p:tavLst>
                                    </p:anim>
                                    <p:anim calcmode="lin" valueType="num">
                                      <p:cBhvr>
                                        <p:cTn id="17" dur="500" fill="hold"/>
                                        <p:tgtEl>
                                          <p:spTgt spid="74"/>
                                        </p:tgtEl>
                                        <p:attrNameLst>
                                          <p:attrName>ppt_h</p:attrName>
                                        </p:attrNameLst>
                                      </p:cBhvr>
                                      <p:tavLst>
                                        <p:tav tm="0">
                                          <p:val>
                                            <p:fltVal val="0"/>
                                          </p:val>
                                        </p:tav>
                                        <p:tav tm="100000">
                                          <p:val>
                                            <p:strVal val="#ppt_h"/>
                                          </p:val>
                                        </p:tav>
                                      </p:tavLst>
                                    </p:anim>
                                    <p:animEffect transition="in" filter="fade">
                                      <p:cBhvr>
                                        <p:cTn id="18" dur="500"/>
                                        <p:tgtEl>
                                          <p:spTgt spid="74"/>
                                        </p:tgtEl>
                                      </p:cBhvr>
                                    </p:animEffect>
                                  </p:childTnLst>
                                </p:cTn>
                              </p:par>
                              <p:par>
                                <p:cTn id="19" presetID="53" presetClass="entr" presetSubtype="16" fill="hold" nodeType="withEffect">
                                  <p:stCondLst>
                                    <p:cond delay="0"/>
                                  </p:stCondLst>
                                  <p:childTnLst>
                                    <p:set>
                                      <p:cBhvr>
                                        <p:cTn id="20" dur="1" fill="hold">
                                          <p:stCondLst>
                                            <p:cond delay="0"/>
                                          </p:stCondLst>
                                        </p:cTn>
                                        <p:tgtEl>
                                          <p:spTgt spid="92"/>
                                        </p:tgtEl>
                                        <p:attrNameLst>
                                          <p:attrName>style.visibility</p:attrName>
                                        </p:attrNameLst>
                                      </p:cBhvr>
                                      <p:to>
                                        <p:strVal val="visible"/>
                                      </p:to>
                                    </p:set>
                                    <p:anim calcmode="lin" valueType="num">
                                      <p:cBhvr>
                                        <p:cTn id="21" dur="500" fill="hold"/>
                                        <p:tgtEl>
                                          <p:spTgt spid="92"/>
                                        </p:tgtEl>
                                        <p:attrNameLst>
                                          <p:attrName>ppt_w</p:attrName>
                                        </p:attrNameLst>
                                      </p:cBhvr>
                                      <p:tavLst>
                                        <p:tav tm="0">
                                          <p:val>
                                            <p:fltVal val="0"/>
                                          </p:val>
                                        </p:tav>
                                        <p:tav tm="100000">
                                          <p:val>
                                            <p:strVal val="#ppt_w"/>
                                          </p:val>
                                        </p:tav>
                                      </p:tavLst>
                                    </p:anim>
                                    <p:anim calcmode="lin" valueType="num">
                                      <p:cBhvr>
                                        <p:cTn id="22" dur="500" fill="hold"/>
                                        <p:tgtEl>
                                          <p:spTgt spid="92"/>
                                        </p:tgtEl>
                                        <p:attrNameLst>
                                          <p:attrName>ppt_h</p:attrName>
                                        </p:attrNameLst>
                                      </p:cBhvr>
                                      <p:tavLst>
                                        <p:tav tm="0">
                                          <p:val>
                                            <p:fltVal val="0"/>
                                          </p:val>
                                        </p:tav>
                                        <p:tav tm="100000">
                                          <p:val>
                                            <p:strVal val="#ppt_h"/>
                                          </p:val>
                                        </p:tav>
                                      </p:tavLst>
                                    </p:anim>
                                    <p:animEffect transition="in" filter="fade">
                                      <p:cBhvr>
                                        <p:cTn id="23" dur="500"/>
                                        <p:tgtEl>
                                          <p:spTgt spid="92"/>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57"/>
                                        </p:tgtEl>
                                        <p:attrNameLst>
                                          <p:attrName>style.visibility</p:attrName>
                                        </p:attrNameLst>
                                      </p:cBhvr>
                                      <p:to>
                                        <p:strVal val="visible"/>
                                      </p:to>
                                    </p:set>
                                    <p:anim calcmode="lin" valueType="num">
                                      <p:cBhvr additive="base">
                                        <p:cTn id="38" dur="1000" fill="hold"/>
                                        <p:tgtEl>
                                          <p:spTgt spid="57"/>
                                        </p:tgtEl>
                                        <p:attrNameLst>
                                          <p:attrName>ppt_x</p:attrName>
                                        </p:attrNameLst>
                                      </p:cBhvr>
                                      <p:tavLst>
                                        <p:tav tm="0">
                                          <p:val>
                                            <p:strVal val="#ppt_x"/>
                                          </p:val>
                                        </p:tav>
                                        <p:tav tm="100000">
                                          <p:val>
                                            <p:strVal val="#ppt_x"/>
                                          </p:val>
                                        </p:tav>
                                      </p:tavLst>
                                    </p:anim>
                                    <p:anim calcmode="lin" valueType="num">
                                      <p:cBhvr additive="base">
                                        <p:cTn id="39" dur="1000" fill="hold"/>
                                        <p:tgtEl>
                                          <p:spTgt spid="57"/>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56"/>
                                        </p:tgtEl>
                                        <p:attrNameLst>
                                          <p:attrName>style.visibility</p:attrName>
                                        </p:attrNameLst>
                                      </p:cBhvr>
                                      <p:to>
                                        <p:strVal val="visible"/>
                                      </p:to>
                                    </p:set>
                                    <p:anim calcmode="lin" valueType="num">
                                      <p:cBhvr additive="base">
                                        <p:cTn id="42" dur="1000" fill="hold"/>
                                        <p:tgtEl>
                                          <p:spTgt spid="56"/>
                                        </p:tgtEl>
                                        <p:attrNameLst>
                                          <p:attrName>ppt_x</p:attrName>
                                        </p:attrNameLst>
                                      </p:cBhvr>
                                      <p:tavLst>
                                        <p:tav tm="0">
                                          <p:val>
                                            <p:strVal val="#ppt_x"/>
                                          </p:val>
                                        </p:tav>
                                        <p:tav tm="100000">
                                          <p:val>
                                            <p:strVal val="#ppt_x"/>
                                          </p:val>
                                        </p:tav>
                                      </p:tavLst>
                                    </p:anim>
                                    <p:anim calcmode="lin" valueType="num">
                                      <p:cBhvr additive="base">
                                        <p:cTn id="43" dur="1000" fill="hold"/>
                                        <p:tgtEl>
                                          <p:spTgt spid="56"/>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42"/>
                                        </p:tgtEl>
                                        <p:attrNameLst>
                                          <p:attrName>style.visibility</p:attrName>
                                        </p:attrNameLst>
                                      </p:cBhvr>
                                      <p:to>
                                        <p:strVal val="visible"/>
                                      </p:to>
                                    </p:set>
                                    <p:anim calcmode="lin" valueType="num">
                                      <p:cBhvr additive="base">
                                        <p:cTn id="69" dur="1000" fill="hold"/>
                                        <p:tgtEl>
                                          <p:spTgt spid="42"/>
                                        </p:tgtEl>
                                        <p:attrNameLst>
                                          <p:attrName>ppt_x</p:attrName>
                                        </p:attrNameLst>
                                      </p:cBhvr>
                                      <p:tavLst>
                                        <p:tav tm="0">
                                          <p:val>
                                            <p:strVal val="#ppt_x"/>
                                          </p:val>
                                        </p:tav>
                                        <p:tav tm="100000">
                                          <p:val>
                                            <p:strVal val="#ppt_x"/>
                                          </p:val>
                                        </p:tav>
                                      </p:tavLst>
                                    </p:anim>
                                    <p:anim calcmode="lin" valueType="num">
                                      <p:cBhvr additive="base">
                                        <p:cTn id="70" dur="1000" fill="hold"/>
                                        <p:tgtEl>
                                          <p:spTgt spid="42"/>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43"/>
                                        </p:tgtEl>
                                        <p:attrNameLst>
                                          <p:attrName>style.visibility</p:attrName>
                                        </p:attrNameLst>
                                      </p:cBhvr>
                                      <p:to>
                                        <p:strVal val="visible"/>
                                      </p:to>
                                    </p:set>
                                    <p:anim calcmode="lin" valueType="num">
                                      <p:cBhvr additive="base">
                                        <p:cTn id="73" dur="1000" fill="hold"/>
                                        <p:tgtEl>
                                          <p:spTgt spid="43"/>
                                        </p:tgtEl>
                                        <p:attrNameLst>
                                          <p:attrName>ppt_x</p:attrName>
                                        </p:attrNameLst>
                                      </p:cBhvr>
                                      <p:tavLst>
                                        <p:tav tm="0">
                                          <p:val>
                                            <p:strVal val="#ppt_x"/>
                                          </p:val>
                                        </p:tav>
                                        <p:tav tm="100000">
                                          <p:val>
                                            <p:strVal val="#ppt_x"/>
                                          </p:val>
                                        </p:tav>
                                      </p:tavLst>
                                    </p:anim>
                                    <p:anim calcmode="lin" valueType="num">
                                      <p:cBhvr additive="base">
                                        <p:cTn id="74" dur="1000" fill="hold"/>
                                        <p:tgtEl>
                                          <p:spTgt spid="43"/>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additive="base">
                                        <p:cTn id="77" dur="1000" fill="hold"/>
                                        <p:tgtEl>
                                          <p:spTgt spid="44"/>
                                        </p:tgtEl>
                                        <p:attrNameLst>
                                          <p:attrName>ppt_x</p:attrName>
                                        </p:attrNameLst>
                                      </p:cBhvr>
                                      <p:tavLst>
                                        <p:tav tm="0">
                                          <p:val>
                                            <p:strVal val="#ppt_x"/>
                                          </p:val>
                                        </p:tav>
                                        <p:tav tm="100000">
                                          <p:val>
                                            <p:strVal val="#ppt_x"/>
                                          </p:val>
                                        </p:tav>
                                      </p:tavLst>
                                    </p:anim>
                                    <p:anim calcmode="lin" valueType="num">
                                      <p:cBhvr additive="base">
                                        <p:cTn id="78" dur="1000" fill="hold"/>
                                        <p:tgtEl>
                                          <p:spTgt spid="44"/>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86"/>
                                        </p:tgtEl>
                                        <p:attrNameLst>
                                          <p:attrName>style.visibility</p:attrName>
                                        </p:attrNameLst>
                                      </p:cBhvr>
                                      <p:to>
                                        <p:strVal val="visible"/>
                                      </p:to>
                                    </p:set>
                                    <p:anim calcmode="lin" valueType="num">
                                      <p:cBhvr>
                                        <p:cTn id="82" dur="500" fill="hold"/>
                                        <p:tgtEl>
                                          <p:spTgt spid="86"/>
                                        </p:tgtEl>
                                        <p:attrNameLst>
                                          <p:attrName>ppt_w</p:attrName>
                                        </p:attrNameLst>
                                      </p:cBhvr>
                                      <p:tavLst>
                                        <p:tav tm="0">
                                          <p:val>
                                            <p:fltVal val="0"/>
                                          </p:val>
                                        </p:tav>
                                        <p:tav tm="100000">
                                          <p:val>
                                            <p:strVal val="#ppt_w"/>
                                          </p:val>
                                        </p:tav>
                                      </p:tavLst>
                                    </p:anim>
                                    <p:anim calcmode="lin" valueType="num">
                                      <p:cBhvr>
                                        <p:cTn id="83" dur="500" fill="hold"/>
                                        <p:tgtEl>
                                          <p:spTgt spid="86"/>
                                        </p:tgtEl>
                                        <p:attrNameLst>
                                          <p:attrName>ppt_h</p:attrName>
                                        </p:attrNameLst>
                                      </p:cBhvr>
                                      <p:tavLst>
                                        <p:tav tm="0">
                                          <p:val>
                                            <p:fltVal val="0"/>
                                          </p:val>
                                        </p:tav>
                                        <p:tav tm="100000">
                                          <p:val>
                                            <p:strVal val="#ppt_h"/>
                                          </p:val>
                                        </p:tav>
                                      </p:tavLst>
                                    </p:anim>
                                    <p:animEffect transition="in" filter="fade">
                                      <p:cBhvr>
                                        <p:cTn id="84" dur="500"/>
                                        <p:tgtEl>
                                          <p:spTgt spid="8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6"/>
                                        </p:tgtEl>
                                        <p:attrNameLst>
                                          <p:attrName>style.visibility</p:attrName>
                                        </p:attrNameLst>
                                      </p:cBhvr>
                                      <p:to>
                                        <p:strVal val="visible"/>
                                      </p:to>
                                    </p:set>
                                    <p:anim calcmode="lin" valueType="num">
                                      <p:cBhvr>
                                        <p:cTn id="87" dur="500" fill="hold"/>
                                        <p:tgtEl>
                                          <p:spTgt spid="46"/>
                                        </p:tgtEl>
                                        <p:attrNameLst>
                                          <p:attrName>ppt_w</p:attrName>
                                        </p:attrNameLst>
                                      </p:cBhvr>
                                      <p:tavLst>
                                        <p:tav tm="0">
                                          <p:val>
                                            <p:fltVal val="0"/>
                                          </p:val>
                                        </p:tav>
                                        <p:tav tm="100000">
                                          <p:val>
                                            <p:strVal val="#ppt_w"/>
                                          </p:val>
                                        </p:tav>
                                      </p:tavLst>
                                    </p:anim>
                                    <p:anim calcmode="lin" valueType="num">
                                      <p:cBhvr>
                                        <p:cTn id="88" dur="500" fill="hold"/>
                                        <p:tgtEl>
                                          <p:spTgt spid="46"/>
                                        </p:tgtEl>
                                        <p:attrNameLst>
                                          <p:attrName>ppt_h</p:attrName>
                                        </p:attrNameLst>
                                      </p:cBhvr>
                                      <p:tavLst>
                                        <p:tav tm="0">
                                          <p:val>
                                            <p:fltVal val="0"/>
                                          </p:val>
                                        </p:tav>
                                        <p:tav tm="100000">
                                          <p:val>
                                            <p:strVal val="#ppt_h"/>
                                          </p:val>
                                        </p:tav>
                                      </p:tavLst>
                                    </p:anim>
                                    <p:animEffect transition="in" filter="fade">
                                      <p:cBhvr>
                                        <p:cTn id="89" dur="500"/>
                                        <p:tgtEl>
                                          <p:spTgt spid="4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5"/>
                                        </p:tgtEl>
                                        <p:attrNameLst>
                                          <p:attrName>style.visibility</p:attrName>
                                        </p:attrNameLst>
                                      </p:cBhvr>
                                      <p:to>
                                        <p:strVal val="visible"/>
                                      </p:to>
                                    </p:set>
                                    <p:anim calcmode="lin" valueType="num">
                                      <p:cBhvr additive="base">
                                        <p:cTn id="104" dur="1000" fill="hold"/>
                                        <p:tgtEl>
                                          <p:spTgt spid="15"/>
                                        </p:tgtEl>
                                        <p:attrNameLst>
                                          <p:attrName>ppt_x</p:attrName>
                                        </p:attrNameLst>
                                      </p:cBhvr>
                                      <p:tavLst>
                                        <p:tav tm="0">
                                          <p:val>
                                            <p:strVal val="#ppt_x"/>
                                          </p:val>
                                        </p:tav>
                                        <p:tav tm="100000">
                                          <p:val>
                                            <p:strVal val="#ppt_x"/>
                                          </p:val>
                                        </p:tav>
                                      </p:tavLst>
                                    </p:anim>
                                    <p:anim calcmode="lin" valueType="num">
                                      <p:cBhvr additive="base">
                                        <p:cTn id="105" dur="1000" fill="hold"/>
                                        <p:tgtEl>
                                          <p:spTgt spid="15"/>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additive="base">
                                        <p:cTn id="108" dur="1000" fill="hold"/>
                                        <p:tgtEl>
                                          <p:spTgt spid="18"/>
                                        </p:tgtEl>
                                        <p:attrNameLst>
                                          <p:attrName>ppt_x</p:attrName>
                                        </p:attrNameLst>
                                      </p:cBhvr>
                                      <p:tavLst>
                                        <p:tav tm="0">
                                          <p:val>
                                            <p:strVal val="#ppt_x"/>
                                          </p:val>
                                        </p:tav>
                                        <p:tav tm="100000">
                                          <p:val>
                                            <p:strVal val="#ppt_x"/>
                                          </p:val>
                                        </p:tav>
                                      </p:tavLst>
                                    </p:anim>
                                    <p:anim calcmode="lin" valueType="num">
                                      <p:cBhvr additive="base">
                                        <p:cTn id="109" dur="1000" fill="hold"/>
                                        <p:tgtEl>
                                          <p:spTgt spid="18"/>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21"/>
                                        </p:tgtEl>
                                        <p:attrNameLst>
                                          <p:attrName>style.visibility</p:attrName>
                                        </p:attrNameLst>
                                      </p:cBhvr>
                                      <p:to>
                                        <p:strVal val="visible"/>
                                      </p:to>
                                    </p:set>
                                    <p:anim calcmode="lin" valueType="num">
                                      <p:cBhvr additive="base">
                                        <p:cTn id="112" dur="1000" fill="hold"/>
                                        <p:tgtEl>
                                          <p:spTgt spid="21"/>
                                        </p:tgtEl>
                                        <p:attrNameLst>
                                          <p:attrName>ppt_x</p:attrName>
                                        </p:attrNameLst>
                                      </p:cBhvr>
                                      <p:tavLst>
                                        <p:tav tm="0">
                                          <p:val>
                                            <p:strVal val="#ppt_x"/>
                                          </p:val>
                                        </p:tav>
                                        <p:tav tm="100000">
                                          <p:val>
                                            <p:strVal val="#ppt_x"/>
                                          </p:val>
                                        </p:tav>
                                      </p:tavLst>
                                    </p:anim>
                                    <p:anim calcmode="lin" valueType="num">
                                      <p:cBhvr additive="base">
                                        <p:cTn id="113" dur="1000" fill="hold"/>
                                        <p:tgtEl>
                                          <p:spTgt spid="21"/>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24"/>
                                        </p:tgtEl>
                                        <p:attrNameLst>
                                          <p:attrName>style.visibility</p:attrName>
                                        </p:attrNameLst>
                                      </p:cBhvr>
                                      <p:to>
                                        <p:strVal val="visible"/>
                                      </p:to>
                                    </p:set>
                                    <p:anim calcmode="lin" valueType="num">
                                      <p:cBhvr additive="base">
                                        <p:cTn id="116" dur="1000" fill="hold"/>
                                        <p:tgtEl>
                                          <p:spTgt spid="24"/>
                                        </p:tgtEl>
                                        <p:attrNameLst>
                                          <p:attrName>ppt_x</p:attrName>
                                        </p:attrNameLst>
                                      </p:cBhvr>
                                      <p:tavLst>
                                        <p:tav tm="0">
                                          <p:val>
                                            <p:strVal val="#ppt_x"/>
                                          </p:val>
                                        </p:tav>
                                        <p:tav tm="100000">
                                          <p:val>
                                            <p:strVal val="#ppt_x"/>
                                          </p:val>
                                        </p:tav>
                                      </p:tavLst>
                                    </p:anim>
                                    <p:anim calcmode="lin" valueType="num">
                                      <p:cBhvr additive="base">
                                        <p:cTn id="117" dur="1000" fill="hold"/>
                                        <p:tgtEl>
                                          <p:spTgt spid="24"/>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3" grpId="0" animBg="1"/>
      <p:bldP spid="46" grpId="0" animBg="1"/>
      <p:bldP spid="60" grpId="0" animBg="1"/>
      <p:bldP spid="74" grpId="0" animBg="1"/>
      <p:bldP spid="86" grpId="0" animBg="1"/>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2016-11-16T21:34:13Z</dcterms:modified>
</cp:coreProperties>
</file>