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758912" y="3219384"/>
            <a:ext cx="2593468" cy="1744695"/>
            <a:chOff x="371637" y="2487864"/>
            <a:chExt cx="2593468" cy="1744695"/>
          </a:xfrm>
          <a:solidFill>
            <a:srgbClr val="FF2B2A"/>
          </a:solidFill>
        </p:grpSpPr>
        <p:sp>
          <p:nvSpPr>
            <p:cNvPr id="55" name="Freeform 54"/>
            <p:cNvSpPr/>
            <p:nvPr/>
          </p:nvSpPr>
          <p:spPr>
            <a:xfrm>
              <a:off x="371637" y="2487864"/>
              <a:ext cx="2322218" cy="1744695"/>
            </a:xfrm>
            <a:custGeom>
              <a:avLst/>
              <a:gdLst>
                <a:gd name="connsiteX0" fmla="*/ 8352 w 2322218"/>
                <a:gd name="connsiteY0" fmla="*/ 0 h 1744695"/>
                <a:gd name="connsiteX1" fmla="*/ 1677125 w 2322218"/>
                <a:gd name="connsiteY1" fmla="*/ 2278 h 1744695"/>
                <a:gd name="connsiteX2" fmla="*/ 2322218 w 2322218"/>
                <a:gd name="connsiteY2" fmla="*/ 858136 h 1744695"/>
                <a:gd name="connsiteX3" fmla="*/ 1669866 w 2322218"/>
                <a:gd name="connsiteY3" fmla="*/ 1744695 h 1744695"/>
                <a:gd name="connsiteX4" fmla="*/ 0 w 2322218"/>
                <a:gd name="connsiteY4" fmla="*/ 1744695 h 1744695"/>
                <a:gd name="connsiteX5" fmla="*/ 653740 w 2322218"/>
                <a:gd name="connsiteY5" fmla="*/ 856250 h 174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22218" h="1744695">
                  <a:moveTo>
                    <a:pt x="8352" y="0"/>
                  </a:moveTo>
                  <a:lnTo>
                    <a:pt x="1677125" y="2278"/>
                  </a:lnTo>
                  <a:lnTo>
                    <a:pt x="2322218" y="858136"/>
                  </a:lnTo>
                  <a:lnTo>
                    <a:pt x="1669866" y="1744695"/>
                  </a:lnTo>
                  <a:lnTo>
                    <a:pt x="0" y="1744695"/>
                  </a:lnTo>
                  <a:lnTo>
                    <a:pt x="653740" y="856250"/>
                  </a:lnTo>
                  <a:close/>
                </a:path>
              </a:pathLst>
            </a:custGeom>
            <a:grpFill/>
            <a:ln w="12700">
              <a:miter lim="400000"/>
            </a:ln>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sp>
          <p:nvSpPr>
            <p:cNvPr id="58" name="Freeform 57"/>
            <p:cNvSpPr/>
            <p:nvPr/>
          </p:nvSpPr>
          <p:spPr>
            <a:xfrm>
              <a:off x="2033352" y="2489762"/>
              <a:ext cx="931753" cy="1742797"/>
            </a:xfrm>
            <a:custGeom>
              <a:avLst/>
              <a:gdLst>
                <a:gd name="connsiteX0" fmla="*/ 7993 w 931753"/>
                <a:gd name="connsiteY0" fmla="*/ 0 h 1742797"/>
                <a:gd name="connsiteX1" fmla="*/ 286660 w 931753"/>
                <a:gd name="connsiteY1" fmla="*/ 380 h 1742797"/>
                <a:gd name="connsiteX2" fmla="*/ 931753 w 931753"/>
                <a:gd name="connsiteY2" fmla="*/ 856238 h 1742797"/>
                <a:gd name="connsiteX3" fmla="*/ 279401 w 931753"/>
                <a:gd name="connsiteY3" fmla="*/ 1742797 h 1742797"/>
                <a:gd name="connsiteX4" fmla="*/ 0 w 931753"/>
                <a:gd name="connsiteY4" fmla="*/ 1742797 h 1742797"/>
                <a:gd name="connsiteX5" fmla="*/ 652856 w 931753"/>
                <a:gd name="connsiteY5" fmla="*/ 855553 h 1742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1753" h="1742797">
                  <a:moveTo>
                    <a:pt x="7993" y="0"/>
                  </a:moveTo>
                  <a:lnTo>
                    <a:pt x="286660" y="380"/>
                  </a:lnTo>
                  <a:lnTo>
                    <a:pt x="931753" y="856238"/>
                  </a:lnTo>
                  <a:lnTo>
                    <a:pt x="279401" y="1742797"/>
                  </a:lnTo>
                  <a:lnTo>
                    <a:pt x="0" y="1742797"/>
                  </a:lnTo>
                  <a:lnTo>
                    <a:pt x="652856" y="855553"/>
                  </a:lnTo>
                  <a:close/>
                </a:path>
              </a:pathLst>
            </a:custGeom>
            <a:grpFill/>
            <a:ln w="12700">
              <a:miter lim="400000"/>
            </a:ln>
            <a:effectLst>
              <a:outerShdw blurRad="63500" sx="102000" sy="102000" algn="ctr" rotWithShape="0">
                <a:prstClr val="black">
                  <a:alpha val="40000"/>
                </a:prstClr>
              </a:outerShdw>
            </a:effectLst>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grpSp>
      <p:grpSp>
        <p:nvGrpSpPr>
          <p:cNvPr id="59" name="Group 58"/>
          <p:cNvGrpSpPr/>
          <p:nvPr/>
        </p:nvGrpSpPr>
        <p:grpSpPr>
          <a:xfrm>
            <a:off x="2771437" y="3219384"/>
            <a:ext cx="2593468" cy="1744695"/>
            <a:chOff x="371637" y="2487864"/>
            <a:chExt cx="2593468" cy="1744695"/>
          </a:xfrm>
          <a:solidFill>
            <a:srgbClr val="85C401"/>
          </a:solidFill>
        </p:grpSpPr>
        <p:sp>
          <p:nvSpPr>
            <p:cNvPr id="60" name="Freeform 59"/>
            <p:cNvSpPr/>
            <p:nvPr/>
          </p:nvSpPr>
          <p:spPr>
            <a:xfrm>
              <a:off x="371637" y="2487864"/>
              <a:ext cx="2322218" cy="1744695"/>
            </a:xfrm>
            <a:custGeom>
              <a:avLst/>
              <a:gdLst>
                <a:gd name="connsiteX0" fmla="*/ 8352 w 2322218"/>
                <a:gd name="connsiteY0" fmla="*/ 0 h 1744695"/>
                <a:gd name="connsiteX1" fmla="*/ 1677125 w 2322218"/>
                <a:gd name="connsiteY1" fmla="*/ 2278 h 1744695"/>
                <a:gd name="connsiteX2" fmla="*/ 2322218 w 2322218"/>
                <a:gd name="connsiteY2" fmla="*/ 858136 h 1744695"/>
                <a:gd name="connsiteX3" fmla="*/ 1669866 w 2322218"/>
                <a:gd name="connsiteY3" fmla="*/ 1744695 h 1744695"/>
                <a:gd name="connsiteX4" fmla="*/ 0 w 2322218"/>
                <a:gd name="connsiteY4" fmla="*/ 1744695 h 1744695"/>
                <a:gd name="connsiteX5" fmla="*/ 653740 w 2322218"/>
                <a:gd name="connsiteY5" fmla="*/ 856250 h 174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22218" h="1744695">
                  <a:moveTo>
                    <a:pt x="8352" y="0"/>
                  </a:moveTo>
                  <a:lnTo>
                    <a:pt x="1677125" y="2278"/>
                  </a:lnTo>
                  <a:lnTo>
                    <a:pt x="2322218" y="858136"/>
                  </a:lnTo>
                  <a:lnTo>
                    <a:pt x="1669866" y="1744695"/>
                  </a:lnTo>
                  <a:lnTo>
                    <a:pt x="0" y="1744695"/>
                  </a:lnTo>
                  <a:lnTo>
                    <a:pt x="653740" y="856250"/>
                  </a:lnTo>
                  <a:close/>
                </a:path>
              </a:pathLst>
            </a:custGeom>
            <a:grpFill/>
            <a:ln w="12700">
              <a:miter lim="400000"/>
            </a:ln>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sp>
          <p:nvSpPr>
            <p:cNvPr id="61" name="Freeform 60"/>
            <p:cNvSpPr/>
            <p:nvPr/>
          </p:nvSpPr>
          <p:spPr>
            <a:xfrm>
              <a:off x="2033352" y="2489762"/>
              <a:ext cx="931753" cy="1742797"/>
            </a:xfrm>
            <a:custGeom>
              <a:avLst/>
              <a:gdLst>
                <a:gd name="connsiteX0" fmla="*/ 7993 w 931753"/>
                <a:gd name="connsiteY0" fmla="*/ 0 h 1742797"/>
                <a:gd name="connsiteX1" fmla="*/ 286660 w 931753"/>
                <a:gd name="connsiteY1" fmla="*/ 380 h 1742797"/>
                <a:gd name="connsiteX2" fmla="*/ 931753 w 931753"/>
                <a:gd name="connsiteY2" fmla="*/ 856238 h 1742797"/>
                <a:gd name="connsiteX3" fmla="*/ 279401 w 931753"/>
                <a:gd name="connsiteY3" fmla="*/ 1742797 h 1742797"/>
                <a:gd name="connsiteX4" fmla="*/ 0 w 931753"/>
                <a:gd name="connsiteY4" fmla="*/ 1742797 h 1742797"/>
                <a:gd name="connsiteX5" fmla="*/ 652856 w 931753"/>
                <a:gd name="connsiteY5" fmla="*/ 855553 h 1742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1753" h="1742797">
                  <a:moveTo>
                    <a:pt x="7993" y="0"/>
                  </a:moveTo>
                  <a:lnTo>
                    <a:pt x="286660" y="380"/>
                  </a:lnTo>
                  <a:lnTo>
                    <a:pt x="931753" y="856238"/>
                  </a:lnTo>
                  <a:lnTo>
                    <a:pt x="279401" y="1742797"/>
                  </a:lnTo>
                  <a:lnTo>
                    <a:pt x="0" y="1742797"/>
                  </a:lnTo>
                  <a:lnTo>
                    <a:pt x="652856" y="855553"/>
                  </a:lnTo>
                  <a:close/>
                </a:path>
              </a:pathLst>
            </a:custGeom>
            <a:grpFill/>
            <a:ln w="12700">
              <a:miter lim="400000"/>
            </a:ln>
            <a:effectLst>
              <a:outerShdw blurRad="63500" sx="102000" sy="102000" algn="ctr" rotWithShape="0">
                <a:prstClr val="black">
                  <a:alpha val="40000"/>
                </a:prstClr>
              </a:outerShdw>
            </a:effectLst>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grpSp>
      <p:grpSp>
        <p:nvGrpSpPr>
          <p:cNvPr id="62" name="Group 61"/>
          <p:cNvGrpSpPr/>
          <p:nvPr/>
        </p:nvGrpSpPr>
        <p:grpSpPr>
          <a:xfrm>
            <a:off x="4783962" y="3219383"/>
            <a:ext cx="2593468" cy="1744695"/>
            <a:chOff x="371637" y="2487864"/>
            <a:chExt cx="2593468" cy="1744695"/>
          </a:xfrm>
          <a:solidFill>
            <a:srgbClr val="3EB8CD"/>
          </a:solidFill>
        </p:grpSpPr>
        <p:sp>
          <p:nvSpPr>
            <p:cNvPr id="63" name="Freeform 62"/>
            <p:cNvSpPr/>
            <p:nvPr/>
          </p:nvSpPr>
          <p:spPr>
            <a:xfrm>
              <a:off x="371637" y="2487864"/>
              <a:ext cx="2322218" cy="1744695"/>
            </a:xfrm>
            <a:custGeom>
              <a:avLst/>
              <a:gdLst>
                <a:gd name="connsiteX0" fmla="*/ 8352 w 2322218"/>
                <a:gd name="connsiteY0" fmla="*/ 0 h 1744695"/>
                <a:gd name="connsiteX1" fmla="*/ 1677125 w 2322218"/>
                <a:gd name="connsiteY1" fmla="*/ 2278 h 1744695"/>
                <a:gd name="connsiteX2" fmla="*/ 2322218 w 2322218"/>
                <a:gd name="connsiteY2" fmla="*/ 858136 h 1744695"/>
                <a:gd name="connsiteX3" fmla="*/ 1669866 w 2322218"/>
                <a:gd name="connsiteY3" fmla="*/ 1744695 h 1744695"/>
                <a:gd name="connsiteX4" fmla="*/ 0 w 2322218"/>
                <a:gd name="connsiteY4" fmla="*/ 1744695 h 1744695"/>
                <a:gd name="connsiteX5" fmla="*/ 653740 w 2322218"/>
                <a:gd name="connsiteY5" fmla="*/ 856250 h 174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22218" h="1744695">
                  <a:moveTo>
                    <a:pt x="8352" y="0"/>
                  </a:moveTo>
                  <a:lnTo>
                    <a:pt x="1677125" y="2278"/>
                  </a:lnTo>
                  <a:lnTo>
                    <a:pt x="2322218" y="858136"/>
                  </a:lnTo>
                  <a:lnTo>
                    <a:pt x="1669866" y="1744695"/>
                  </a:lnTo>
                  <a:lnTo>
                    <a:pt x="0" y="1744695"/>
                  </a:lnTo>
                  <a:lnTo>
                    <a:pt x="653740" y="856250"/>
                  </a:lnTo>
                  <a:close/>
                </a:path>
              </a:pathLst>
            </a:custGeom>
            <a:grpFill/>
            <a:ln w="12700">
              <a:miter lim="400000"/>
            </a:ln>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sp>
          <p:nvSpPr>
            <p:cNvPr id="64" name="Freeform 63"/>
            <p:cNvSpPr/>
            <p:nvPr/>
          </p:nvSpPr>
          <p:spPr>
            <a:xfrm>
              <a:off x="2033352" y="2489762"/>
              <a:ext cx="931753" cy="1742797"/>
            </a:xfrm>
            <a:custGeom>
              <a:avLst/>
              <a:gdLst>
                <a:gd name="connsiteX0" fmla="*/ 7993 w 931753"/>
                <a:gd name="connsiteY0" fmla="*/ 0 h 1742797"/>
                <a:gd name="connsiteX1" fmla="*/ 286660 w 931753"/>
                <a:gd name="connsiteY1" fmla="*/ 380 h 1742797"/>
                <a:gd name="connsiteX2" fmla="*/ 931753 w 931753"/>
                <a:gd name="connsiteY2" fmla="*/ 856238 h 1742797"/>
                <a:gd name="connsiteX3" fmla="*/ 279401 w 931753"/>
                <a:gd name="connsiteY3" fmla="*/ 1742797 h 1742797"/>
                <a:gd name="connsiteX4" fmla="*/ 0 w 931753"/>
                <a:gd name="connsiteY4" fmla="*/ 1742797 h 1742797"/>
                <a:gd name="connsiteX5" fmla="*/ 652856 w 931753"/>
                <a:gd name="connsiteY5" fmla="*/ 855553 h 1742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1753" h="1742797">
                  <a:moveTo>
                    <a:pt x="7993" y="0"/>
                  </a:moveTo>
                  <a:lnTo>
                    <a:pt x="286660" y="380"/>
                  </a:lnTo>
                  <a:lnTo>
                    <a:pt x="931753" y="856238"/>
                  </a:lnTo>
                  <a:lnTo>
                    <a:pt x="279401" y="1742797"/>
                  </a:lnTo>
                  <a:lnTo>
                    <a:pt x="0" y="1742797"/>
                  </a:lnTo>
                  <a:lnTo>
                    <a:pt x="652856" y="855553"/>
                  </a:lnTo>
                  <a:close/>
                </a:path>
              </a:pathLst>
            </a:custGeom>
            <a:grpFill/>
            <a:ln w="12700">
              <a:miter lim="400000"/>
            </a:ln>
            <a:effectLst>
              <a:outerShdw blurRad="63500" sx="102000" sy="102000" algn="ctr" rotWithShape="0">
                <a:prstClr val="black">
                  <a:alpha val="40000"/>
                </a:prstClr>
              </a:outerShdw>
            </a:effectLst>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grpSp>
      <p:grpSp>
        <p:nvGrpSpPr>
          <p:cNvPr id="65" name="Group 64"/>
          <p:cNvGrpSpPr/>
          <p:nvPr/>
        </p:nvGrpSpPr>
        <p:grpSpPr>
          <a:xfrm>
            <a:off x="6796487" y="3219382"/>
            <a:ext cx="2593468" cy="1744695"/>
            <a:chOff x="371637" y="2487864"/>
            <a:chExt cx="2593468" cy="1744695"/>
          </a:xfrm>
          <a:solidFill>
            <a:srgbClr val="FFA803"/>
          </a:solidFill>
        </p:grpSpPr>
        <p:sp>
          <p:nvSpPr>
            <p:cNvPr id="66" name="Freeform 65"/>
            <p:cNvSpPr/>
            <p:nvPr/>
          </p:nvSpPr>
          <p:spPr>
            <a:xfrm>
              <a:off x="371637" y="2487864"/>
              <a:ext cx="2322218" cy="1744695"/>
            </a:xfrm>
            <a:custGeom>
              <a:avLst/>
              <a:gdLst>
                <a:gd name="connsiteX0" fmla="*/ 8352 w 2322218"/>
                <a:gd name="connsiteY0" fmla="*/ 0 h 1744695"/>
                <a:gd name="connsiteX1" fmla="*/ 1677125 w 2322218"/>
                <a:gd name="connsiteY1" fmla="*/ 2278 h 1744695"/>
                <a:gd name="connsiteX2" fmla="*/ 2322218 w 2322218"/>
                <a:gd name="connsiteY2" fmla="*/ 858136 h 1744695"/>
                <a:gd name="connsiteX3" fmla="*/ 1669866 w 2322218"/>
                <a:gd name="connsiteY3" fmla="*/ 1744695 h 1744695"/>
                <a:gd name="connsiteX4" fmla="*/ 0 w 2322218"/>
                <a:gd name="connsiteY4" fmla="*/ 1744695 h 1744695"/>
                <a:gd name="connsiteX5" fmla="*/ 653740 w 2322218"/>
                <a:gd name="connsiteY5" fmla="*/ 856250 h 174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22218" h="1744695">
                  <a:moveTo>
                    <a:pt x="8352" y="0"/>
                  </a:moveTo>
                  <a:lnTo>
                    <a:pt x="1677125" y="2278"/>
                  </a:lnTo>
                  <a:lnTo>
                    <a:pt x="2322218" y="858136"/>
                  </a:lnTo>
                  <a:lnTo>
                    <a:pt x="1669866" y="1744695"/>
                  </a:lnTo>
                  <a:lnTo>
                    <a:pt x="0" y="1744695"/>
                  </a:lnTo>
                  <a:lnTo>
                    <a:pt x="653740" y="856250"/>
                  </a:lnTo>
                  <a:close/>
                </a:path>
              </a:pathLst>
            </a:custGeom>
            <a:grpFill/>
            <a:ln w="12700">
              <a:miter lim="400000"/>
            </a:ln>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sp>
          <p:nvSpPr>
            <p:cNvPr id="67" name="Freeform 66"/>
            <p:cNvSpPr/>
            <p:nvPr/>
          </p:nvSpPr>
          <p:spPr>
            <a:xfrm>
              <a:off x="2033352" y="2489762"/>
              <a:ext cx="931753" cy="1742797"/>
            </a:xfrm>
            <a:custGeom>
              <a:avLst/>
              <a:gdLst>
                <a:gd name="connsiteX0" fmla="*/ 7993 w 931753"/>
                <a:gd name="connsiteY0" fmla="*/ 0 h 1742797"/>
                <a:gd name="connsiteX1" fmla="*/ 286660 w 931753"/>
                <a:gd name="connsiteY1" fmla="*/ 380 h 1742797"/>
                <a:gd name="connsiteX2" fmla="*/ 931753 w 931753"/>
                <a:gd name="connsiteY2" fmla="*/ 856238 h 1742797"/>
                <a:gd name="connsiteX3" fmla="*/ 279401 w 931753"/>
                <a:gd name="connsiteY3" fmla="*/ 1742797 h 1742797"/>
                <a:gd name="connsiteX4" fmla="*/ 0 w 931753"/>
                <a:gd name="connsiteY4" fmla="*/ 1742797 h 1742797"/>
                <a:gd name="connsiteX5" fmla="*/ 652856 w 931753"/>
                <a:gd name="connsiteY5" fmla="*/ 855553 h 1742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1753" h="1742797">
                  <a:moveTo>
                    <a:pt x="7993" y="0"/>
                  </a:moveTo>
                  <a:lnTo>
                    <a:pt x="286660" y="380"/>
                  </a:lnTo>
                  <a:lnTo>
                    <a:pt x="931753" y="856238"/>
                  </a:lnTo>
                  <a:lnTo>
                    <a:pt x="279401" y="1742797"/>
                  </a:lnTo>
                  <a:lnTo>
                    <a:pt x="0" y="1742797"/>
                  </a:lnTo>
                  <a:lnTo>
                    <a:pt x="652856" y="855553"/>
                  </a:lnTo>
                  <a:close/>
                </a:path>
              </a:pathLst>
            </a:custGeom>
            <a:grpFill/>
            <a:ln w="12700">
              <a:miter lim="400000"/>
            </a:ln>
            <a:effectLst>
              <a:outerShdw blurRad="63500" sx="102000" sy="102000" algn="ctr" rotWithShape="0">
                <a:prstClr val="black">
                  <a:alpha val="40000"/>
                </a:prstClr>
              </a:outerShdw>
            </a:effectLst>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grpSp>
      <p:grpSp>
        <p:nvGrpSpPr>
          <p:cNvPr id="68" name="Group 67"/>
          <p:cNvGrpSpPr/>
          <p:nvPr/>
        </p:nvGrpSpPr>
        <p:grpSpPr>
          <a:xfrm>
            <a:off x="8809012" y="3219381"/>
            <a:ext cx="2593468" cy="1744695"/>
            <a:chOff x="371637" y="2487864"/>
            <a:chExt cx="2593468" cy="1744695"/>
          </a:xfrm>
          <a:solidFill>
            <a:srgbClr val="01AA8D"/>
          </a:solidFill>
        </p:grpSpPr>
        <p:sp>
          <p:nvSpPr>
            <p:cNvPr id="69" name="Freeform 68"/>
            <p:cNvSpPr/>
            <p:nvPr/>
          </p:nvSpPr>
          <p:spPr>
            <a:xfrm>
              <a:off x="371637" y="2487864"/>
              <a:ext cx="2322218" cy="1744695"/>
            </a:xfrm>
            <a:custGeom>
              <a:avLst/>
              <a:gdLst>
                <a:gd name="connsiteX0" fmla="*/ 8352 w 2322218"/>
                <a:gd name="connsiteY0" fmla="*/ 0 h 1744695"/>
                <a:gd name="connsiteX1" fmla="*/ 1677125 w 2322218"/>
                <a:gd name="connsiteY1" fmla="*/ 2278 h 1744695"/>
                <a:gd name="connsiteX2" fmla="*/ 2322218 w 2322218"/>
                <a:gd name="connsiteY2" fmla="*/ 858136 h 1744695"/>
                <a:gd name="connsiteX3" fmla="*/ 1669866 w 2322218"/>
                <a:gd name="connsiteY3" fmla="*/ 1744695 h 1744695"/>
                <a:gd name="connsiteX4" fmla="*/ 0 w 2322218"/>
                <a:gd name="connsiteY4" fmla="*/ 1744695 h 1744695"/>
                <a:gd name="connsiteX5" fmla="*/ 653740 w 2322218"/>
                <a:gd name="connsiteY5" fmla="*/ 856250 h 174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22218" h="1744695">
                  <a:moveTo>
                    <a:pt x="8352" y="0"/>
                  </a:moveTo>
                  <a:lnTo>
                    <a:pt x="1677125" y="2278"/>
                  </a:lnTo>
                  <a:lnTo>
                    <a:pt x="2322218" y="858136"/>
                  </a:lnTo>
                  <a:lnTo>
                    <a:pt x="1669866" y="1744695"/>
                  </a:lnTo>
                  <a:lnTo>
                    <a:pt x="0" y="1744695"/>
                  </a:lnTo>
                  <a:lnTo>
                    <a:pt x="653740" y="856250"/>
                  </a:lnTo>
                  <a:close/>
                </a:path>
              </a:pathLst>
            </a:custGeom>
            <a:grpFill/>
            <a:ln w="12700">
              <a:miter lim="400000"/>
            </a:ln>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sp>
          <p:nvSpPr>
            <p:cNvPr id="70" name="Freeform 69"/>
            <p:cNvSpPr/>
            <p:nvPr/>
          </p:nvSpPr>
          <p:spPr>
            <a:xfrm>
              <a:off x="2033352" y="2489762"/>
              <a:ext cx="931753" cy="1742797"/>
            </a:xfrm>
            <a:custGeom>
              <a:avLst/>
              <a:gdLst>
                <a:gd name="connsiteX0" fmla="*/ 7993 w 931753"/>
                <a:gd name="connsiteY0" fmla="*/ 0 h 1742797"/>
                <a:gd name="connsiteX1" fmla="*/ 286660 w 931753"/>
                <a:gd name="connsiteY1" fmla="*/ 380 h 1742797"/>
                <a:gd name="connsiteX2" fmla="*/ 931753 w 931753"/>
                <a:gd name="connsiteY2" fmla="*/ 856238 h 1742797"/>
                <a:gd name="connsiteX3" fmla="*/ 279401 w 931753"/>
                <a:gd name="connsiteY3" fmla="*/ 1742797 h 1742797"/>
                <a:gd name="connsiteX4" fmla="*/ 0 w 931753"/>
                <a:gd name="connsiteY4" fmla="*/ 1742797 h 1742797"/>
                <a:gd name="connsiteX5" fmla="*/ 652856 w 931753"/>
                <a:gd name="connsiteY5" fmla="*/ 855553 h 1742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1753" h="1742797">
                  <a:moveTo>
                    <a:pt x="7993" y="0"/>
                  </a:moveTo>
                  <a:lnTo>
                    <a:pt x="286660" y="380"/>
                  </a:lnTo>
                  <a:lnTo>
                    <a:pt x="931753" y="856238"/>
                  </a:lnTo>
                  <a:lnTo>
                    <a:pt x="279401" y="1742797"/>
                  </a:lnTo>
                  <a:lnTo>
                    <a:pt x="0" y="1742797"/>
                  </a:lnTo>
                  <a:lnTo>
                    <a:pt x="652856" y="855553"/>
                  </a:lnTo>
                  <a:close/>
                </a:path>
              </a:pathLst>
            </a:custGeom>
            <a:grpFill/>
            <a:ln w="12700">
              <a:miter lim="400000"/>
            </a:ln>
            <a:effectLst>
              <a:outerShdw blurRad="63500" sx="102000" sy="102000" algn="ctr" rotWithShape="0">
                <a:prstClr val="black">
                  <a:alpha val="40000"/>
                </a:prstClr>
              </a:outerShdw>
            </a:effectLst>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grpSp>
      <p:grpSp>
        <p:nvGrpSpPr>
          <p:cNvPr id="83" name="Group 23"/>
          <p:cNvGrpSpPr>
            <a:grpSpLocks noChangeAspect="1"/>
          </p:cNvGrpSpPr>
          <p:nvPr/>
        </p:nvGrpSpPr>
        <p:grpSpPr>
          <a:xfrm>
            <a:off x="10010331" y="3863560"/>
            <a:ext cx="457200" cy="525517"/>
            <a:chOff x="7948613" y="2360612"/>
            <a:chExt cx="276225" cy="317500"/>
          </a:xfrm>
          <a:solidFill>
            <a:schemeClr val="accent5"/>
          </a:solidFill>
        </p:grpSpPr>
        <p:sp>
          <p:nvSpPr>
            <p:cNvPr id="84" name="Freeform 272"/>
            <p:cNvSpPr>
              <a:spLocks noEditPoints="1"/>
            </p:cNvSpPr>
            <p:nvPr/>
          </p:nvSpPr>
          <p:spPr bwMode="auto">
            <a:xfrm>
              <a:off x="7948613" y="2360612"/>
              <a:ext cx="276225" cy="317500"/>
            </a:xfrm>
            <a:custGeom>
              <a:avLst/>
              <a:gdLst/>
              <a:ahLst/>
              <a:cxnLst>
                <a:cxn ang="0">
                  <a:pos x="80" y="89"/>
                </a:cxn>
                <a:cxn ang="0">
                  <a:pos x="38" y="89"/>
                </a:cxn>
                <a:cxn ang="0">
                  <a:pos x="25" y="34"/>
                </a:cxn>
                <a:cxn ang="0">
                  <a:pos x="79" y="19"/>
                </a:cxn>
                <a:cxn ang="0">
                  <a:pos x="80" y="19"/>
                </a:cxn>
                <a:cxn ang="0">
                  <a:pos x="80" y="19"/>
                </a:cxn>
                <a:cxn ang="0">
                  <a:pos x="95" y="34"/>
                </a:cxn>
                <a:cxn ang="0">
                  <a:pos x="80" y="89"/>
                </a:cxn>
                <a:cxn ang="0">
                  <a:pos x="119" y="118"/>
                </a:cxn>
                <a:cxn ang="0">
                  <a:pos x="101" y="87"/>
                </a:cxn>
                <a:cxn ang="0">
                  <a:pos x="108" y="82"/>
                </a:cxn>
                <a:cxn ang="0">
                  <a:pos x="108" y="68"/>
                </a:cxn>
                <a:cxn ang="0">
                  <a:pos x="115" y="55"/>
                </a:cxn>
                <a:cxn ang="0">
                  <a:pos x="108" y="41"/>
                </a:cxn>
                <a:cxn ang="0">
                  <a:pos x="108" y="26"/>
                </a:cxn>
                <a:cxn ang="0">
                  <a:pos x="95" y="19"/>
                </a:cxn>
                <a:cxn ang="0">
                  <a:pos x="88" y="6"/>
                </a:cxn>
                <a:cxn ang="0">
                  <a:pos x="73" y="7"/>
                </a:cxn>
                <a:cxn ang="0">
                  <a:pos x="60" y="0"/>
                </a:cxn>
                <a:cxn ang="0">
                  <a:pos x="47" y="8"/>
                </a:cxn>
                <a:cxn ang="0">
                  <a:pos x="32" y="6"/>
                </a:cxn>
                <a:cxn ang="0">
                  <a:pos x="25" y="19"/>
                </a:cxn>
                <a:cxn ang="0">
                  <a:pos x="12" y="26"/>
                </a:cxn>
                <a:cxn ang="0">
                  <a:pos x="12" y="41"/>
                </a:cxn>
                <a:cxn ang="0">
                  <a:pos x="4" y="55"/>
                </a:cxn>
                <a:cxn ang="0">
                  <a:pos x="12" y="67"/>
                </a:cxn>
                <a:cxn ang="0">
                  <a:pos x="11" y="82"/>
                </a:cxn>
                <a:cxn ang="0">
                  <a:pos x="18" y="86"/>
                </a:cxn>
                <a:cxn ang="0">
                  <a:pos x="19" y="87"/>
                </a:cxn>
                <a:cxn ang="0">
                  <a:pos x="1" y="118"/>
                </a:cxn>
                <a:cxn ang="0">
                  <a:pos x="3" y="122"/>
                </a:cxn>
                <a:cxn ang="0">
                  <a:pos x="16" y="123"/>
                </a:cxn>
                <a:cxn ang="0">
                  <a:pos x="23" y="127"/>
                </a:cxn>
                <a:cxn ang="0">
                  <a:pos x="29" y="137"/>
                </a:cxn>
                <a:cxn ang="0">
                  <a:pos x="34" y="137"/>
                </a:cxn>
                <a:cxn ang="0">
                  <a:pos x="52" y="105"/>
                </a:cxn>
                <a:cxn ang="0">
                  <a:pos x="53" y="105"/>
                </a:cxn>
                <a:cxn ang="0">
                  <a:pos x="60" y="109"/>
                </a:cxn>
                <a:cxn ang="0">
                  <a:pos x="67" y="105"/>
                </a:cxn>
                <a:cxn ang="0">
                  <a:pos x="68" y="105"/>
                </a:cxn>
                <a:cxn ang="0">
                  <a:pos x="86" y="137"/>
                </a:cxn>
                <a:cxn ang="0">
                  <a:pos x="91" y="137"/>
                </a:cxn>
                <a:cxn ang="0">
                  <a:pos x="97" y="127"/>
                </a:cxn>
                <a:cxn ang="0">
                  <a:pos x="104" y="123"/>
                </a:cxn>
                <a:cxn ang="0">
                  <a:pos x="117" y="122"/>
                </a:cxn>
                <a:cxn ang="0">
                  <a:pos x="119" y="118"/>
                </a:cxn>
              </a:cxnLst>
              <a:rect l="0" t="0" r="r" b="b"/>
              <a:pathLst>
                <a:path w="120" h="139">
                  <a:moveTo>
                    <a:pt x="80" y="89"/>
                  </a:moveTo>
                  <a:cubicBezTo>
                    <a:pt x="67" y="97"/>
                    <a:pt x="50" y="96"/>
                    <a:pt x="38" y="89"/>
                  </a:cubicBezTo>
                  <a:cubicBezTo>
                    <a:pt x="20" y="77"/>
                    <a:pt x="14" y="53"/>
                    <a:pt x="25" y="34"/>
                  </a:cubicBezTo>
                  <a:cubicBezTo>
                    <a:pt x="36" y="15"/>
                    <a:pt x="60" y="8"/>
                    <a:pt x="79" y="19"/>
                  </a:cubicBezTo>
                  <a:cubicBezTo>
                    <a:pt x="80" y="19"/>
                    <a:pt x="80" y="19"/>
                    <a:pt x="80" y="19"/>
                  </a:cubicBezTo>
                  <a:cubicBezTo>
                    <a:pt x="80" y="19"/>
                    <a:pt x="80" y="19"/>
                    <a:pt x="80" y="19"/>
                  </a:cubicBezTo>
                  <a:cubicBezTo>
                    <a:pt x="86" y="22"/>
                    <a:pt x="91" y="27"/>
                    <a:pt x="95" y="34"/>
                  </a:cubicBezTo>
                  <a:cubicBezTo>
                    <a:pt x="106" y="53"/>
                    <a:pt x="100" y="78"/>
                    <a:pt x="80" y="89"/>
                  </a:cubicBezTo>
                  <a:moveTo>
                    <a:pt x="119" y="118"/>
                  </a:moveTo>
                  <a:cubicBezTo>
                    <a:pt x="119" y="118"/>
                    <a:pt x="103" y="91"/>
                    <a:pt x="101" y="87"/>
                  </a:cubicBezTo>
                  <a:cubicBezTo>
                    <a:pt x="104" y="86"/>
                    <a:pt x="107" y="85"/>
                    <a:pt x="108" y="82"/>
                  </a:cubicBezTo>
                  <a:cubicBezTo>
                    <a:pt x="111" y="78"/>
                    <a:pt x="107" y="72"/>
                    <a:pt x="108" y="68"/>
                  </a:cubicBezTo>
                  <a:cubicBezTo>
                    <a:pt x="109" y="63"/>
                    <a:pt x="115" y="59"/>
                    <a:pt x="115" y="55"/>
                  </a:cubicBezTo>
                  <a:cubicBezTo>
                    <a:pt x="115" y="50"/>
                    <a:pt x="109" y="45"/>
                    <a:pt x="108" y="41"/>
                  </a:cubicBezTo>
                  <a:cubicBezTo>
                    <a:pt x="106" y="37"/>
                    <a:pt x="111" y="30"/>
                    <a:pt x="108" y="26"/>
                  </a:cubicBezTo>
                  <a:cubicBezTo>
                    <a:pt x="106" y="22"/>
                    <a:pt x="98" y="22"/>
                    <a:pt x="95" y="19"/>
                  </a:cubicBezTo>
                  <a:cubicBezTo>
                    <a:pt x="92" y="16"/>
                    <a:pt x="92" y="8"/>
                    <a:pt x="88" y="6"/>
                  </a:cubicBezTo>
                  <a:cubicBezTo>
                    <a:pt x="84" y="4"/>
                    <a:pt x="77" y="8"/>
                    <a:pt x="73" y="7"/>
                  </a:cubicBezTo>
                  <a:cubicBezTo>
                    <a:pt x="69" y="6"/>
                    <a:pt x="65" y="0"/>
                    <a:pt x="60" y="0"/>
                  </a:cubicBezTo>
                  <a:cubicBezTo>
                    <a:pt x="55" y="0"/>
                    <a:pt x="48" y="7"/>
                    <a:pt x="47" y="8"/>
                  </a:cubicBezTo>
                  <a:cubicBezTo>
                    <a:pt x="42" y="9"/>
                    <a:pt x="36" y="4"/>
                    <a:pt x="32" y="6"/>
                  </a:cubicBezTo>
                  <a:cubicBezTo>
                    <a:pt x="28" y="9"/>
                    <a:pt x="28" y="16"/>
                    <a:pt x="25" y="19"/>
                  </a:cubicBezTo>
                  <a:cubicBezTo>
                    <a:pt x="22" y="23"/>
                    <a:pt x="14" y="22"/>
                    <a:pt x="12" y="26"/>
                  </a:cubicBezTo>
                  <a:cubicBezTo>
                    <a:pt x="9" y="30"/>
                    <a:pt x="13" y="37"/>
                    <a:pt x="12" y="41"/>
                  </a:cubicBezTo>
                  <a:cubicBezTo>
                    <a:pt x="11" y="45"/>
                    <a:pt x="4" y="50"/>
                    <a:pt x="4" y="55"/>
                  </a:cubicBezTo>
                  <a:cubicBezTo>
                    <a:pt x="4" y="59"/>
                    <a:pt x="11" y="63"/>
                    <a:pt x="12" y="67"/>
                  </a:cubicBezTo>
                  <a:cubicBezTo>
                    <a:pt x="13" y="72"/>
                    <a:pt x="9" y="78"/>
                    <a:pt x="11" y="82"/>
                  </a:cubicBezTo>
                  <a:cubicBezTo>
                    <a:pt x="13" y="85"/>
                    <a:pt x="16" y="85"/>
                    <a:pt x="18" y="86"/>
                  </a:cubicBezTo>
                  <a:cubicBezTo>
                    <a:pt x="19" y="86"/>
                    <a:pt x="19" y="87"/>
                    <a:pt x="19" y="87"/>
                  </a:cubicBezTo>
                  <a:cubicBezTo>
                    <a:pt x="17" y="91"/>
                    <a:pt x="1" y="118"/>
                    <a:pt x="1" y="118"/>
                  </a:cubicBezTo>
                  <a:cubicBezTo>
                    <a:pt x="0" y="120"/>
                    <a:pt x="1" y="122"/>
                    <a:pt x="3" y="122"/>
                  </a:cubicBezTo>
                  <a:cubicBezTo>
                    <a:pt x="16" y="123"/>
                    <a:pt x="16" y="123"/>
                    <a:pt x="16" y="123"/>
                  </a:cubicBezTo>
                  <a:cubicBezTo>
                    <a:pt x="18" y="123"/>
                    <a:pt x="21" y="125"/>
                    <a:pt x="23" y="127"/>
                  </a:cubicBezTo>
                  <a:cubicBezTo>
                    <a:pt x="29" y="137"/>
                    <a:pt x="29" y="137"/>
                    <a:pt x="29" y="137"/>
                  </a:cubicBezTo>
                  <a:cubicBezTo>
                    <a:pt x="31" y="139"/>
                    <a:pt x="33" y="139"/>
                    <a:pt x="34" y="137"/>
                  </a:cubicBezTo>
                  <a:cubicBezTo>
                    <a:pt x="34" y="137"/>
                    <a:pt x="52" y="105"/>
                    <a:pt x="52" y="105"/>
                  </a:cubicBezTo>
                  <a:cubicBezTo>
                    <a:pt x="53" y="105"/>
                    <a:pt x="53" y="105"/>
                    <a:pt x="53" y="105"/>
                  </a:cubicBezTo>
                  <a:cubicBezTo>
                    <a:pt x="55" y="107"/>
                    <a:pt x="58" y="109"/>
                    <a:pt x="60" y="109"/>
                  </a:cubicBezTo>
                  <a:cubicBezTo>
                    <a:pt x="63" y="109"/>
                    <a:pt x="65" y="107"/>
                    <a:pt x="67" y="105"/>
                  </a:cubicBezTo>
                  <a:cubicBezTo>
                    <a:pt x="67" y="105"/>
                    <a:pt x="67" y="105"/>
                    <a:pt x="68" y="105"/>
                  </a:cubicBezTo>
                  <a:cubicBezTo>
                    <a:pt x="68" y="105"/>
                    <a:pt x="86" y="137"/>
                    <a:pt x="86" y="137"/>
                  </a:cubicBezTo>
                  <a:cubicBezTo>
                    <a:pt x="87" y="139"/>
                    <a:pt x="89" y="139"/>
                    <a:pt x="91" y="137"/>
                  </a:cubicBezTo>
                  <a:cubicBezTo>
                    <a:pt x="97" y="127"/>
                    <a:pt x="97" y="127"/>
                    <a:pt x="97" y="127"/>
                  </a:cubicBezTo>
                  <a:cubicBezTo>
                    <a:pt x="99" y="124"/>
                    <a:pt x="102" y="123"/>
                    <a:pt x="104" y="123"/>
                  </a:cubicBezTo>
                  <a:cubicBezTo>
                    <a:pt x="117" y="122"/>
                    <a:pt x="117" y="122"/>
                    <a:pt x="117" y="122"/>
                  </a:cubicBezTo>
                  <a:cubicBezTo>
                    <a:pt x="119" y="122"/>
                    <a:pt x="120" y="120"/>
                    <a:pt x="119" y="1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273"/>
            <p:cNvSpPr>
              <a:spLocks noEditPoints="1"/>
            </p:cNvSpPr>
            <p:nvPr/>
          </p:nvSpPr>
          <p:spPr bwMode="auto">
            <a:xfrm>
              <a:off x="7997825" y="2401887"/>
              <a:ext cx="177800" cy="171450"/>
            </a:xfrm>
            <a:custGeom>
              <a:avLst/>
              <a:gdLst/>
              <a:ahLst/>
              <a:cxnLst>
                <a:cxn ang="0">
                  <a:pos x="60" y="33"/>
                </a:cxn>
                <a:cxn ang="0">
                  <a:pos x="55" y="39"/>
                </a:cxn>
                <a:cxn ang="0">
                  <a:pos x="52" y="47"/>
                </a:cxn>
                <a:cxn ang="0">
                  <a:pos x="53" y="54"/>
                </a:cxn>
                <a:cxn ang="0">
                  <a:pos x="50" y="57"/>
                </a:cxn>
                <a:cxn ang="0">
                  <a:pos x="43" y="53"/>
                </a:cxn>
                <a:cxn ang="0">
                  <a:pos x="35" y="53"/>
                </a:cxn>
                <a:cxn ang="0">
                  <a:pos x="28" y="57"/>
                </a:cxn>
                <a:cxn ang="0">
                  <a:pos x="25" y="54"/>
                </a:cxn>
                <a:cxn ang="0">
                  <a:pos x="26" y="47"/>
                </a:cxn>
                <a:cxn ang="0">
                  <a:pos x="24" y="39"/>
                </a:cxn>
                <a:cxn ang="0">
                  <a:pos x="18" y="33"/>
                </a:cxn>
                <a:cxn ang="0">
                  <a:pos x="19" y="30"/>
                </a:cxn>
                <a:cxn ang="0">
                  <a:pos x="27" y="28"/>
                </a:cxn>
                <a:cxn ang="0">
                  <a:pos x="34" y="24"/>
                </a:cxn>
                <a:cxn ang="0">
                  <a:pos x="37" y="17"/>
                </a:cxn>
                <a:cxn ang="0">
                  <a:pos x="41" y="17"/>
                </a:cxn>
                <a:cxn ang="0">
                  <a:pos x="45" y="24"/>
                </a:cxn>
                <a:cxn ang="0">
                  <a:pos x="51" y="28"/>
                </a:cxn>
                <a:cxn ang="0">
                  <a:pos x="59" y="30"/>
                </a:cxn>
                <a:cxn ang="0">
                  <a:pos x="60" y="33"/>
                </a:cxn>
                <a:cxn ang="0">
                  <a:pos x="56" y="7"/>
                </a:cxn>
                <a:cxn ang="0">
                  <a:pos x="56" y="7"/>
                </a:cxn>
                <a:cxn ang="0">
                  <a:pos x="22" y="7"/>
                </a:cxn>
                <a:cxn ang="0">
                  <a:pos x="9" y="53"/>
                </a:cxn>
                <a:cxn ang="0">
                  <a:pos x="21" y="65"/>
                </a:cxn>
                <a:cxn ang="0">
                  <a:pos x="22" y="66"/>
                </a:cxn>
                <a:cxn ang="0">
                  <a:pos x="69" y="53"/>
                </a:cxn>
                <a:cxn ang="0">
                  <a:pos x="56" y="7"/>
                </a:cxn>
              </a:cxnLst>
              <a:rect l="0" t="0" r="r" b="b"/>
              <a:pathLst>
                <a:path w="78" h="75">
                  <a:moveTo>
                    <a:pt x="60" y="33"/>
                  </a:moveTo>
                  <a:cubicBezTo>
                    <a:pt x="55" y="39"/>
                    <a:pt x="55" y="39"/>
                    <a:pt x="55" y="39"/>
                  </a:cubicBezTo>
                  <a:cubicBezTo>
                    <a:pt x="53" y="41"/>
                    <a:pt x="52" y="44"/>
                    <a:pt x="52" y="47"/>
                  </a:cubicBezTo>
                  <a:cubicBezTo>
                    <a:pt x="53" y="54"/>
                    <a:pt x="53" y="54"/>
                    <a:pt x="53" y="54"/>
                  </a:cubicBezTo>
                  <a:cubicBezTo>
                    <a:pt x="54" y="57"/>
                    <a:pt x="52" y="58"/>
                    <a:pt x="50" y="57"/>
                  </a:cubicBezTo>
                  <a:cubicBezTo>
                    <a:pt x="43" y="53"/>
                    <a:pt x="43" y="53"/>
                    <a:pt x="43" y="53"/>
                  </a:cubicBezTo>
                  <a:cubicBezTo>
                    <a:pt x="41" y="52"/>
                    <a:pt x="37" y="52"/>
                    <a:pt x="35" y="53"/>
                  </a:cubicBezTo>
                  <a:cubicBezTo>
                    <a:pt x="28" y="57"/>
                    <a:pt x="28" y="57"/>
                    <a:pt x="28" y="57"/>
                  </a:cubicBezTo>
                  <a:cubicBezTo>
                    <a:pt x="26" y="58"/>
                    <a:pt x="24" y="57"/>
                    <a:pt x="25" y="54"/>
                  </a:cubicBezTo>
                  <a:cubicBezTo>
                    <a:pt x="26" y="47"/>
                    <a:pt x="26" y="47"/>
                    <a:pt x="26" y="47"/>
                  </a:cubicBezTo>
                  <a:cubicBezTo>
                    <a:pt x="27" y="44"/>
                    <a:pt x="26" y="41"/>
                    <a:pt x="24" y="39"/>
                  </a:cubicBezTo>
                  <a:cubicBezTo>
                    <a:pt x="18" y="33"/>
                    <a:pt x="18" y="33"/>
                    <a:pt x="18" y="33"/>
                  </a:cubicBezTo>
                  <a:cubicBezTo>
                    <a:pt x="16" y="32"/>
                    <a:pt x="17" y="30"/>
                    <a:pt x="19" y="30"/>
                  </a:cubicBezTo>
                  <a:cubicBezTo>
                    <a:pt x="27" y="28"/>
                    <a:pt x="27" y="28"/>
                    <a:pt x="27" y="28"/>
                  </a:cubicBezTo>
                  <a:cubicBezTo>
                    <a:pt x="30" y="28"/>
                    <a:pt x="33" y="26"/>
                    <a:pt x="34" y="24"/>
                  </a:cubicBezTo>
                  <a:cubicBezTo>
                    <a:pt x="37" y="17"/>
                    <a:pt x="37" y="17"/>
                    <a:pt x="37" y="17"/>
                  </a:cubicBezTo>
                  <a:cubicBezTo>
                    <a:pt x="38" y="14"/>
                    <a:pt x="40" y="14"/>
                    <a:pt x="41" y="17"/>
                  </a:cubicBezTo>
                  <a:cubicBezTo>
                    <a:pt x="45" y="24"/>
                    <a:pt x="45" y="24"/>
                    <a:pt x="45" y="24"/>
                  </a:cubicBezTo>
                  <a:cubicBezTo>
                    <a:pt x="46" y="26"/>
                    <a:pt x="49" y="28"/>
                    <a:pt x="51" y="28"/>
                  </a:cubicBezTo>
                  <a:cubicBezTo>
                    <a:pt x="59" y="30"/>
                    <a:pt x="59" y="30"/>
                    <a:pt x="59" y="30"/>
                  </a:cubicBezTo>
                  <a:cubicBezTo>
                    <a:pt x="62" y="30"/>
                    <a:pt x="62" y="32"/>
                    <a:pt x="60" y="33"/>
                  </a:cubicBezTo>
                  <a:moveTo>
                    <a:pt x="56" y="7"/>
                  </a:moveTo>
                  <a:cubicBezTo>
                    <a:pt x="56" y="7"/>
                    <a:pt x="56" y="7"/>
                    <a:pt x="56" y="7"/>
                  </a:cubicBezTo>
                  <a:cubicBezTo>
                    <a:pt x="46" y="1"/>
                    <a:pt x="33" y="0"/>
                    <a:pt x="22" y="7"/>
                  </a:cubicBezTo>
                  <a:cubicBezTo>
                    <a:pt x="5" y="16"/>
                    <a:pt x="0" y="37"/>
                    <a:pt x="9" y="53"/>
                  </a:cubicBezTo>
                  <a:cubicBezTo>
                    <a:pt x="12" y="58"/>
                    <a:pt x="16" y="62"/>
                    <a:pt x="21" y="65"/>
                  </a:cubicBezTo>
                  <a:cubicBezTo>
                    <a:pt x="21" y="65"/>
                    <a:pt x="21" y="66"/>
                    <a:pt x="22" y="66"/>
                  </a:cubicBezTo>
                  <a:cubicBezTo>
                    <a:pt x="38" y="75"/>
                    <a:pt x="59" y="70"/>
                    <a:pt x="69" y="53"/>
                  </a:cubicBezTo>
                  <a:cubicBezTo>
                    <a:pt x="78" y="37"/>
                    <a:pt x="73" y="16"/>
                    <a:pt x="56" y="7"/>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6" name="Freeform 370"/>
          <p:cNvSpPr>
            <a:spLocks noChangeAspect="1" noEditPoints="1"/>
          </p:cNvSpPr>
          <p:nvPr/>
        </p:nvSpPr>
        <p:spPr bwMode="auto">
          <a:xfrm>
            <a:off x="7963566" y="3888053"/>
            <a:ext cx="457200" cy="406696"/>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364"/>
          <p:cNvSpPr>
            <a:spLocks noChangeAspect="1" noEditPoints="1"/>
          </p:cNvSpPr>
          <p:nvPr/>
        </p:nvSpPr>
        <p:spPr bwMode="auto">
          <a:xfrm>
            <a:off x="3963162" y="3908521"/>
            <a:ext cx="395480" cy="36576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381"/>
          <p:cNvSpPr>
            <a:spLocks noChangeAspect="1" noEditPoints="1"/>
          </p:cNvSpPr>
          <p:nvPr/>
        </p:nvSpPr>
        <p:spPr bwMode="auto">
          <a:xfrm>
            <a:off x="6018403" y="3859371"/>
            <a:ext cx="457200" cy="414170"/>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374"/>
          <p:cNvSpPr>
            <a:spLocks noChangeAspect="1" noEditPoints="1"/>
          </p:cNvSpPr>
          <p:nvPr/>
        </p:nvSpPr>
        <p:spPr bwMode="auto">
          <a:xfrm>
            <a:off x="1963427" y="3734658"/>
            <a:ext cx="457200" cy="491756"/>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TextBox 89"/>
          <p:cNvSpPr txBox="1"/>
          <p:nvPr/>
        </p:nvSpPr>
        <p:spPr>
          <a:xfrm>
            <a:off x="600503" y="5182290"/>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FF2B2A"/>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91" name="TextBox 90"/>
          <p:cNvSpPr txBox="1"/>
          <p:nvPr/>
        </p:nvSpPr>
        <p:spPr>
          <a:xfrm>
            <a:off x="2771437" y="1721012"/>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85C401"/>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92" name="TextBox 91"/>
          <p:cNvSpPr txBox="1"/>
          <p:nvPr/>
        </p:nvSpPr>
        <p:spPr>
          <a:xfrm>
            <a:off x="4625553" y="5182290"/>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3EB8CD"/>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93" name="TextBox 92"/>
          <p:cNvSpPr txBox="1"/>
          <p:nvPr/>
        </p:nvSpPr>
        <p:spPr>
          <a:xfrm>
            <a:off x="6796487" y="1721012"/>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FFA803"/>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94" name="TextBox 93"/>
          <p:cNvSpPr txBox="1"/>
          <p:nvPr/>
        </p:nvSpPr>
        <p:spPr>
          <a:xfrm>
            <a:off x="8809012" y="5182290"/>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01AA8D"/>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95" name="TextBox 94"/>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pic>
        <p:nvPicPr>
          <p:cNvPr id="30" name="Picture 2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3945783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5"/>
                                        </p:tgtEl>
                                        <p:attrNameLst>
                                          <p:attrName>style.visibility</p:attrName>
                                        </p:attrNameLst>
                                      </p:cBhvr>
                                      <p:to>
                                        <p:strVal val="visible"/>
                                      </p:to>
                                    </p:set>
                                    <p:animEffect transition="in" filter="wipe(left)">
                                      <p:cBhvr>
                                        <p:cTn id="7" dur="500"/>
                                        <p:tgtEl>
                                          <p:spTgt spid="95"/>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0-#ppt_w/2"/>
                                          </p:val>
                                        </p:tav>
                                        <p:tav tm="100000">
                                          <p:val>
                                            <p:strVal val="#ppt_x"/>
                                          </p:val>
                                        </p:tav>
                                      </p:tavLst>
                                    </p:anim>
                                    <p:anim calcmode="lin" valueType="num">
                                      <p:cBhvr additive="base">
                                        <p:cTn id="12" dur="500" fill="hold"/>
                                        <p:tgtEl>
                                          <p:spTgt spid="9"/>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89"/>
                                        </p:tgtEl>
                                        <p:attrNameLst>
                                          <p:attrName>style.visibility</p:attrName>
                                        </p:attrNameLst>
                                      </p:cBhvr>
                                      <p:to>
                                        <p:strVal val="visible"/>
                                      </p:to>
                                    </p:set>
                                    <p:anim calcmode="lin" valueType="num">
                                      <p:cBhvr>
                                        <p:cTn id="16" dur="500" fill="hold"/>
                                        <p:tgtEl>
                                          <p:spTgt spid="89"/>
                                        </p:tgtEl>
                                        <p:attrNameLst>
                                          <p:attrName>ppt_w</p:attrName>
                                        </p:attrNameLst>
                                      </p:cBhvr>
                                      <p:tavLst>
                                        <p:tav tm="0">
                                          <p:val>
                                            <p:fltVal val="0"/>
                                          </p:val>
                                        </p:tav>
                                        <p:tav tm="100000">
                                          <p:val>
                                            <p:strVal val="#ppt_w"/>
                                          </p:val>
                                        </p:tav>
                                      </p:tavLst>
                                    </p:anim>
                                    <p:anim calcmode="lin" valueType="num">
                                      <p:cBhvr>
                                        <p:cTn id="17" dur="500" fill="hold"/>
                                        <p:tgtEl>
                                          <p:spTgt spid="89"/>
                                        </p:tgtEl>
                                        <p:attrNameLst>
                                          <p:attrName>ppt_h</p:attrName>
                                        </p:attrNameLst>
                                      </p:cBhvr>
                                      <p:tavLst>
                                        <p:tav tm="0">
                                          <p:val>
                                            <p:fltVal val="0"/>
                                          </p:val>
                                        </p:tav>
                                        <p:tav tm="100000">
                                          <p:val>
                                            <p:strVal val="#ppt_h"/>
                                          </p:val>
                                        </p:tav>
                                      </p:tavLst>
                                    </p:anim>
                                    <p:animEffect transition="in" filter="fade">
                                      <p:cBhvr>
                                        <p:cTn id="18" dur="500"/>
                                        <p:tgtEl>
                                          <p:spTgt spid="89"/>
                                        </p:tgtEl>
                                      </p:cBhvr>
                                    </p:animEffect>
                                  </p:childTnLst>
                                </p:cTn>
                              </p:par>
                            </p:childTnLst>
                          </p:cTn>
                        </p:par>
                        <p:par>
                          <p:cTn id="19" fill="hold">
                            <p:stCondLst>
                              <p:cond delay="1500"/>
                            </p:stCondLst>
                            <p:childTnLst>
                              <p:par>
                                <p:cTn id="20" presetID="42" presetClass="entr" presetSubtype="0" fill="hold" grpId="0" nodeType="afterEffect">
                                  <p:stCondLst>
                                    <p:cond delay="0"/>
                                  </p:stCondLst>
                                  <p:childTnLst>
                                    <p:set>
                                      <p:cBhvr>
                                        <p:cTn id="21" dur="1" fill="hold">
                                          <p:stCondLst>
                                            <p:cond delay="0"/>
                                          </p:stCondLst>
                                        </p:cTn>
                                        <p:tgtEl>
                                          <p:spTgt spid="90"/>
                                        </p:tgtEl>
                                        <p:attrNameLst>
                                          <p:attrName>style.visibility</p:attrName>
                                        </p:attrNameLst>
                                      </p:cBhvr>
                                      <p:to>
                                        <p:strVal val="visible"/>
                                      </p:to>
                                    </p:set>
                                    <p:animEffect transition="in" filter="fade">
                                      <p:cBhvr>
                                        <p:cTn id="22" dur="1000"/>
                                        <p:tgtEl>
                                          <p:spTgt spid="90"/>
                                        </p:tgtEl>
                                      </p:cBhvr>
                                    </p:animEffect>
                                    <p:anim calcmode="lin" valueType="num">
                                      <p:cBhvr>
                                        <p:cTn id="23" dur="1000" fill="hold"/>
                                        <p:tgtEl>
                                          <p:spTgt spid="90"/>
                                        </p:tgtEl>
                                        <p:attrNameLst>
                                          <p:attrName>ppt_x</p:attrName>
                                        </p:attrNameLst>
                                      </p:cBhvr>
                                      <p:tavLst>
                                        <p:tav tm="0">
                                          <p:val>
                                            <p:strVal val="#ppt_x"/>
                                          </p:val>
                                        </p:tav>
                                        <p:tav tm="100000">
                                          <p:val>
                                            <p:strVal val="#ppt_x"/>
                                          </p:val>
                                        </p:tav>
                                      </p:tavLst>
                                    </p:anim>
                                    <p:anim calcmode="lin" valueType="num">
                                      <p:cBhvr>
                                        <p:cTn id="24" dur="1000" fill="hold"/>
                                        <p:tgtEl>
                                          <p:spTgt spid="90"/>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2" presetClass="entr" presetSubtype="8" fill="hold" nodeType="afterEffect">
                                  <p:stCondLst>
                                    <p:cond delay="0"/>
                                  </p:stCondLst>
                                  <p:childTnLst>
                                    <p:set>
                                      <p:cBhvr>
                                        <p:cTn id="27" dur="1" fill="hold">
                                          <p:stCondLst>
                                            <p:cond delay="0"/>
                                          </p:stCondLst>
                                        </p:cTn>
                                        <p:tgtEl>
                                          <p:spTgt spid="59"/>
                                        </p:tgtEl>
                                        <p:attrNameLst>
                                          <p:attrName>style.visibility</p:attrName>
                                        </p:attrNameLst>
                                      </p:cBhvr>
                                      <p:to>
                                        <p:strVal val="visible"/>
                                      </p:to>
                                    </p:set>
                                    <p:anim calcmode="lin" valueType="num">
                                      <p:cBhvr additive="base">
                                        <p:cTn id="28" dur="600" fill="hold"/>
                                        <p:tgtEl>
                                          <p:spTgt spid="59"/>
                                        </p:tgtEl>
                                        <p:attrNameLst>
                                          <p:attrName>ppt_x</p:attrName>
                                        </p:attrNameLst>
                                      </p:cBhvr>
                                      <p:tavLst>
                                        <p:tav tm="0">
                                          <p:val>
                                            <p:strVal val="0-#ppt_w/2"/>
                                          </p:val>
                                        </p:tav>
                                        <p:tav tm="100000">
                                          <p:val>
                                            <p:strVal val="#ppt_x"/>
                                          </p:val>
                                        </p:tav>
                                      </p:tavLst>
                                    </p:anim>
                                    <p:anim calcmode="lin" valueType="num">
                                      <p:cBhvr additive="base">
                                        <p:cTn id="29" dur="600" fill="hold"/>
                                        <p:tgtEl>
                                          <p:spTgt spid="59"/>
                                        </p:tgtEl>
                                        <p:attrNameLst>
                                          <p:attrName>ppt_y</p:attrName>
                                        </p:attrNameLst>
                                      </p:cBhvr>
                                      <p:tavLst>
                                        <p:tav tm="0">
                                          <p:val>
                                            <p:strVal val="#ppt_y"/>
                                          </p:val>
                                        </p:tav>
                                        <p:tav tm="100000">
                                          <p:val>
                                            <p:strVal val="#ppt_y"/>
                                          </p:val>
                                        </p:tav>
                                      </p:tavLst>
                                    </p:anim>
                                  </p:childTnLst>
                                </p:cTn>
                              </p:par>
                            </p:childTnLst>
                          </p:cTn>
                        </p:par>
                        <p:par>
                          <p:cTn id="30" fill="hold">
                            <p:stCondLst>
                              <p:cond delay="3100"/>
                            </p:stCondLst>
                            <p:childTnLst>
                              <p:par>
                                <p:cTn id="31" presetID="53" presetClass="entr" presetSubtype="16" fill="hold" grpId="0" nodeType="afterEffect">
                                  <p:stCondLst>
                                    <p:cond delay="0"/>
                                  </p:stCondLst>
                                  <p:childTnLst>
                                    <p:set>
                                      <p:cBhvr>
                                        <p:cTn id="32" dur="1" fill="hold">
                                          <p:stCondLst>
                                            <p:cond delay="0"/>
                                          </p:stCondLst>
                                        </p:cTn>
                                        <p:tgtEl>
                                          <p:spTgt spid="87"/>
                                        </p:tgtEl>
                                        <p:attrNameLst>
                                          <p:attrName>style.visibility</p:attrName>
                                        </p:attrNameLst>
                                      </p:cBhvr>
                                      <p:to>
                                        <p:strVal val="visible"/>
                                      </p:to>
                                    </p:set>
                                    <p:anim calcmode="lin" valueType="num">
                                      <p:cBhvr>
                                        <p:cTn id="33" dur="500" fill="hold"/>
                                        <p:tgtEl>
                                          <p:spTgt spid="87"/>
                                        </p:tgtEl>
                                        <p:attrNameLst>
                                          <p:attrName>ppt_w</p:attrName>
                                        </p:attrNameLst>
                                      </p:cBhvr>
                                      <p:tavLst>
                                        <p:tav tm="0">
                                          <p:val>
                                            <p:fltVal val="0"/>
                                          </p:val>
                                        </p:tav>
                                        <p:tav tm="100000">
                                          <p:val>
                                            <p:strVal val="#ppt_w"/>
                                          </p:val>
                                        </p:tav>
                                      </p:tavLst>
                                    </p:anim>
                                    <p:anim calcmode="lin" valueType="num">
                                      <p:cBhvr>
                                        <p:cTn id="34" dur="500" fill="hold"/>
                                        <p:tgtEl>
                                          <p:spTgt spid="87"/>
                                        </p:tgtEl>
                                        <p:attrNameLst>
                                          <p:attrName>ppt_h</p:attrName>
                                        </p:attrNameLst>
                                      </p:cBhvr>
                                      <p:tavLst>
                                        <p:tav tm="0">
                                          <p:val>
                                            <p:fltVal val="0"/>
                                          </p:val>
                                        </p:tav>
                                        <p:tav tm="100000">
                                          <p:val>
                                            <p:strVal val="#ppt_h"/>
                                          </p:val>
                                        </p:tav>
                                      </p:tavLst>
                                    </p:anim>
                                    <p:animEffect transition="in" filter="fade">
                                      <p:cBhvr>
                                        <p:cTn id="35" dur="500"/>
                                        <p:tgtEl>
                                          <p:spTgt spid="87"/>
                                        </p:tgtEl>
                                      </p:cBhvr>
                                    </p:animEffect>
                                  </p:childTnLst>
                                </p:cTn>
                              </p:par>
                            </p:childTnLst>
                          </p:cTn>
                        </p:par>
                        <p:par>
                          <p:cTn id="36" fill="hold">
                            <p:stCondLst>
                              <p:cond delay="3600"/>
                            </p:stCondLst>
                            <p:childTnLst>
                              <p:par>
                                <p:cTn id="37" presetID="42" presetClass="entr" presetSubtype="0" fill="hold" grpId="0" nodeType="afterEffect">
                                  <p:stCondLst>
                                    <p:cond delay="0"/>
                                  </p:stCondLst>
                                  <p:childTnLst>
                                    <p:set>
                                      <p:cBhvr>
                                        <p:cTn id="38" dur="1" fill="hold">
                                          <p:stCondLst>
                                            <p:cond delay="0"/>
                                          </p:stCondLst>
                                        </p:cTn>
                                        <p:tgtEl>
                                          <p:spTgt spid="91"/>
                                        </p:tgtEl>
                                        <p:attrNameLst>
                                          <p:attrName>style.visibility</p:attrName>
                                        </p:attrNameLst>
                                      </p:cBhvr>
                                      <p:to>
                                        <p:strVal val="visible"/>
                                      </p:to>
                                    </p:set>
                                    <p:animEffect transition="in" filter="fade">
                                      <p:cBhvr>
                                        <p:cTn id="39" dur="1000"/>
                                        <p:tgtEl>
                                          <p:spTgt spid="91"/>
                                        </p:tgtEl>
                                      </p:cBhvr>
                                    </p:animEffect>
                                    <p:anim calcmode="lin" valueType="num">
                                      <p:cBhvr>
                                        <p:cTn id="40" dur="1000" fill="hold"/>
                                        <p:tgtEl>
                                          <p:spTgt spid="91"/>
                                        </p:tgtEl>
                                        <p:attrNameLst>
                                          <p:attrName>ppt_x</p:attrName>
                                        </p:attrNameLst>
                                      </p:cBhvr>
                                      <p:tavLst>
                                        <p:tav tm="0">
                                          <p:val>
                                            <p:strVal val="#ppt_x"/>
                                          </p:val>
                                        </p:tav>
                                        <p:tav tm="100000">
                                          <p:val>
                                            <p:strVal val="#ppt_x"/>
                                          </p:val>
                                        </p:tav>
                                      </p:tavLst>
                                    </p:anim>
                                    <p:anim calcmode="lin" valueType="num">
                                      <p:cBhvr>
                                        <p:cTn id="41" dur="1000" fill="hold"/>
                                        <p:tgtEl>
                                          <p:spTgt spid="91"/>
                                        </p:tgtEl>
                                        <p:attrNameLst>
                                          <p:attrName>ppt_y</p:attrName>
                                        </p:attrNameLst>
                                      </p:cBhvr>
                                      <p:tavLst>
                                        <p:tav tm="0">
                                          <p:val>
                                            <p:strVal val="#ppt_y+.1"/>
                                          </p:val>
                                        </p:tav>
                                        <p:tav tm="100000">
                                          <p:val>
                                            <p:strVal val="#ppt_y"/>
                                          </p:val>
                                        </p:tav>
                                      </p:tavLst>
                                    </p:anim>
                                  </p:childTnLst>
                                </p:cTn>
                              </p:par>
                            </p:childTnLst>
                          </p:cTn>
                        </p:par>
                        <p:par>
                          <p:cTn id="42" fill="hold">
                            <p:stCondLst>
                              <p:cond delay="4600"/>
                            </p:stCondLst>
                            <p:childTnLst>
                              <p:par>
                                <p:cTn id="43" presetID="2" presetClass="entr" presetSubtype="8" fill="hold" nodeType="afterEffect">
                                  <p:stCondLst>
                                    <p:cond delay="0"/>
                                  </p:stCondLst>
                                  <p:childTnLst>
                                    <p:set>
                                      <p:cBhvr>
                                        <p:cTn id="44" dur="1" fill="hold">
                                          <p:stCondLst>
                                            <p:cond delay="0"/>
                                          </p:stCondLst>
                                        </p:cTn>
                                        <p:tgtEl>
                                          <p:spTgt spid="62"/>
                                        </p:tgtEl>
                                        <p:attrNameLst>
                                          <p:attrName>style.visibility</p:attrName>
                                        </p:attrNameLst>
                                      </p:cBhvr>
                                      <p:to>
                                        <p:strVal val="visible"/>
                                      </p:to>
                                    </p:set>
                                    <p:anim calcmode="lin" valueType="num">
                                      <p:cBhvr additive="base">
                                        <p:cTn id="45" dur="700" fill="hold"/>
                                        <p:tgtEl>
                                          <p:spTgt spid="62"/>
                                        </p:tgtEl>
                                        <p:attrNameLst>
                                          <p:attrName>ppt_x</p:attrName>
                                        </p:attrNameLst>
                                      </p:cBhvr>
                                      <p:tavLst>
                                        <p:tav tm="0">
                                          <p:val>
                                            <p:strVal val="0-#ppt_w/2"/>
                                          </p:val>
                                        </p:tav>
                                        <p:tav tm="100000">
                                          <p:val>
                                            <p:strVal val="#ppt_x"/>
                                          </p:val>
                                        </p:tav>
                                      </p:tavLst>
                                    </p:anim>
                                    <p:anim calcmode="lin" valueType="num">
                                      <p:cBhvr additive="base">
                                        <p:cTn id="46" dur="700" fill="hold"/>
                                        <p:tgtEl>
                                          <p:spTgt spid="62"/>
                                        </p:tgtEl>
                                        <p:attrNameLst>
                                          <p:attrName>ppt_y</p:attrName>
                                        </p:attrNameLst>
                                      </p:cBhvr>
                                      <p:tavLst>
                                        <p:tav tm="0">
                                          <p:val>
                                            <p:strVal val="#ppt_y"/>
                                          </p:val>
                                        </p:tav>
                                        <p:tav tm="100000">
                                          <p:val>
                                            <p:strVal val="#ppt_y"/>
                                          </p:val>
                                        </p:tav>
                                      </p:tavLst>
                                    </p:anim>
                                  </p:childTnLst>
                                </p:cTn>
                              </p:par>
                            </p:childTnLst>
                          </p:cTn>
                        </p:par>
                        <p:par>
                          <p:cTn id="47" fill="hold">
                            <p:stCondLst>
                              <p:cond delay="5300"/>
                            </p:stCondLst>
                            <p:childTnLst>
                              <p:par>
                                <p:cTn id="48" presetID="53" presetClass="entr" presetSubtype="16" fill="hold" grpId="0" nodeType="afterEffect">
                                  <p:stCondLst>
                                    <p:cond delay="0"/>
                                  </p:stCondLst>
                                  <p:childTnLst>
                                    <p:set>
                                      <p:cBhvr>
                                        <p:cTn id="49" dur="1" fill="hold">
                                          <p:stCondLst>
                                            <p:cond delay="0"/>
                                          </p:stCondLst>
                                        </p:cTn>
                                        <p:tgtEl>
                                          <p:spTgt spid="88"/>
                                        </p:tgtEl>
                                        <p:attrNameLst>
                                          <p:attrName>style.visibility</p:attrName>
                                        </p:attrNameLst>
                                      </p:cBhvr>
                                      <p:to>
                                        <p:strVal val="visible"/>
                                      </p:to>
                                    </p:set>
                                    <p:anim calcmode="lin" valueType="num">
                                      <p:cBhvr>
                                        <p:cTn id="50" dur="500" fill="hold"/>
                                        <p:tgtEl>
                                          <p:spTgt spid="88"/>
                                        </p:tgtEl>
                                        <p:attrNameLst>
                                          <p:attrName>ppt_w</p:attrName>
                                        </p:attrNameLst>
                                      </p:cBhvr>
                                      <p:tavLst>
                                        <p:tav tm="0">
                                          <p:val>
                                            <p:fltVal val="0"/>
                                          </p:val>
                                        </p:tav>
                                        <p:tav tm="100000">
                                          <p:val>
                                            <p:strVal val="#ppt_w"/>
                                          </p:val>
                                        </p:tav>
                                      </p:tavLst>
                                    </p:anim>
                                    <p:anim calcmode="lin" valueType="num">
                                      <p:cBhvr>
                                        <p:cTn id="51" dur="500" fill="hold"/>
                                        <p:tgtEl>
                                          <p:spTgt spid="88"/>
                                        </p:tgtEl>
                                        <p:attrNameLst>
                                          <p:attrName>ppt_h</p:attrName>
                                        </p:attrNameLst>
                                      </p:cBhvr>
                                      <p:tavLst>
                                        <p:tav tm="0">
                                          <p:val>
                                            <p:fltVal val="0"/>
                                          </p:val>
                                        </p:tav>
                                        <p:tav tm="100000">
                                          <p:val>
                                            <p:strVal val="#ppt_h"/>
                                          </p:val>
                                        </p:tav>
                                      </p:tavLst>
                                    </p:anim>
                                    <p:animEffect transition="in" filter="fade">
                                      <p:cBhvr>
                                        <p:cTn id="52" dur="500"/>
                                        <p:tgtEl>
                                          <p:spTgt spid="88"/>
                                        </p:tgtEl>
                                      </p:cBhvr>
                                    </p:animEffect>
                                  </p:childTnLst>
                                </p:cTn>
                              </p:par>
                            </p:childTnLst>
                          </p:cTn>
                        </p:par>
                        <p:par>
                          <p:cTn id="53" fill="hold">
                            <p:stCondLst>
                              <p:cond delay="5800"/>
                            </p:stCondLst>
                            <p:childTnLst>
                              <p:par>
                                <p:cTn id="54" presetID="42" presetClass="entr" presetSubtype="0" fill="hold" grpId="0" nodeType="afterEffect">
                                  <p:stCondLst>
                                    <p:cond delay="0"/>
                                  </p:stCondLst>
                                  <p:childTnLst>
                                    <p:set>
                                      <p:cBhvr>
                                        <p:cTn id="55" dur="1" fill="hold">
                                          <p:stCondLst>
                                            <p:cond delay="0"/>
                                          </p:stCondLst>
                                        </p:cTn>
                                        <p:tgtEl>
                                          <p:spTgt spid="92"/>
                                        </p:tgtEl>
                                        <p:attrNameLst>
                                          <p:attrName>style.visibility</p:attrName>
                                        </p:attrNameLst>
                                      </p:cBhvr>
                                      <p:to>
                                        <p:strVal val="visible"/>
                                      </p:to>
                                    </p:set>
                                    <p:animEffect transition="in" filter="fade">
                                      <p:cBhvr>
                                        <p:cTn id="56" dur="1000"/>
                                        <p:tgtEl>
                                          <p:spTgt spid="92"/>
                                        </p:tgtEl>
                                      </p:cBhvr>
                                    </p:animEffect>
                                    <p:anim calcmode="lin" valueType="num">
                                      <p:cBhvr>
                                        <p:cTn id="57" dur="1000" fill="hold"/>
                                        <p:tgtEl>
                                          <p:spTgt spid="92"/>
                                        </p:tgtEl>
                                        <p:attrNameLst>
                                          <p:attrName>ppt_x</p:attrName>
                                        </p:attrNameLst>
                                      </p:cBhvr>
                                      <p:tavLst>
                                        <p:tav tm="0">
                                          <p:val>
                                            <p:strVal val="#ppt_x"/>
                                          </p:val>
                                        </p:tav>
                                        <p:tav tm="100000">
                                          <p:val>
                                            <p:strVal val="#ppt_x"/>
                                          </p:val>
                                        </p:tav>
                                      </p:tavLst>
                                    </p:anim>
                                    <p:anim calcmode="lin" valueType="num">
                                      <p:cBhvr>
                                        <p:cTn id="58" dur="1000" fill="hold"/>
                                        <p:tgtEl>
                                          <p:spTgt spid="92"/>
                                        </p:tgtEl>
                                        <p:attrNameLst>
                                          <p:attrName>ppt_y</p:attrName>
                                        </p:attrNameLst>
                                      </p:cBhvr>
                                      <p:tavLst>
                                        <p:tav tm="0">
                                          <p:val>
                                            <p:strVal val="#ppt_y+.1"/>
                                          </p:val>
                                        </p:tav>
                                        <p:tav tm="100000">
                                          <p:val>
                                            <p:strVal val="#ppt_y"/>
                                          </p:val>
                                        </p:tav>
                                      </p:tavLst>
                                    </p:anim>
                                  </p:childTnLst>
                                </p:cTn>
                              </p:par>
                            </p:childTnLst>
                          </p:cTn>
                        </p:par>
                        <p:par>
                          <p:cTn id="59" fill="hold">
                            <p:stCondLst>
                              <p:cond delay="6800"/>
                            </p:stCondLst>
                            <p:childTnLst>
                              <p:par>
                                <p:cTn id="60" presetID="2" presetClass="entr" presetSubtype="8" fill="hold" nodeType="afterEffect">
                                  <p:stCondLst>
                                    <p:cond delay="0"/>
                                  </p:stCondLst>
                                  <p:childTnLst>
                                    <p:set>
                                      <p:cBhvr>
                                        <p:cTn id="61" dur="1" fill="hold">
                                          <p:stCondLst>
                                            <p:cond delay="0"/>
                                          </p:stCondLst>
                                        </p:cTn>
                                        <p:tgtEl>
                                          <p:spTgt spid="65"/>
                                        </p:tgtEl>
                                        <p:attrNameLst>
                                          <p:attrName>style.visibility</p:attrName>
                                        </p:attrNameLst>
                                      </p:cBhvr>
                                      <p:to>
                                        <p:strVal val="visible"/>
                                      </p:to>
                                    </p:set>
                                    <p:anim calcmode="lin" valueType="num">
                                      <p:cBhvr additive="base">
                                        <p:cTn id="62" dur="800" fill="hold"/>
                                        <p:tgtEl>
                                          <p:spTgt spid="65"/>
                                        </p:tgtEl>
                                        <p:attrNameLst>
                                          <p:attrName>ppt_x</p:attrName>
                                        </p:attrNameLst>
                                      </p:cBhvr>
                                      <p:tavLst>
                                        <p:tav tm="0">
                                          <p:val>
                                            <p:strVal val="0-#ppt_w/2"/>
                                          </p:val>
                                        </p:tav>
                                        <p:tav tm="100000">
                                          <p:val>
                                            <p:strVal val="#ppt_x"/>
                                          </p:val>
                                        </p:tav>
                                      </p:tavLst>
                                    </p:anim>
                                    <p:anim calcmode="lin" valueType="num">
                                      <p:cBhvr additive="base">
                                        <p:cTn id="63" dur="800" fill="hold"/>
                                        <p:tgtEl>
                                          <p:spTgt spid="65"/>
                                        </p:tgtEl>
                                        <p:attrNameLst>
                                          <p:attrName>ppt_y</p:attrName>
                                        </p:attrNameLst>
                                      </p:cBhvr>
                                      <p:tavLst>
                                        <p:tav tm="0">
                                          <p:val>
                                            <p:strVal val="#ppt_y"/>
                                          </p:val>
                                        </p:tav>
                                        <p:tav tm="100000">
                                          <p:val>
                                            <p:strVal val="#ppt_y"/>
                                          </p:val>
                                        </p:tav>
                                      </p:tavLst>
                                    </p:anim>
                                  </p:childTnLst>
                                </p:cTn>
                              </p:par>
                            </p:childTnLst>
                          </p:cTn>
                        </p:par>
                        <p:par>
                          <p:cTn id="64" fill="hold">
                            <p:stCondLst>
                              <p:cond delay="7600"/>
                            </p:stCondLst>
                            <p:childTnLst>
                              <p:par>
                                <p:cTn id="65" presetID="53" presetClass="entr" presetSubtype="16" fill="hold" grpId="0" nodeType="afterEffect">
                                  <p:stCondLst>
                                    <p:cond delay="0"/>
                                  </p:stCondLst>
                                  <p:childTnLst>
                                    <p:set>
                                      <p:cBhvr>
                                        <p:cTn id="66" dur="1" fill="hold">
                                          <p:stCondLst>
                                            <p:cond delay="0"/>
                                          </p:stCondLst>
                                        </p:cTn>
                                        <p:tgtEl>
                                          <p:spTgt spid="86"/>
                                        </p:tgtEl>
                                        <p:attrNameLst>
                                          <p:attrName>style.visibility</p:attrName>
                                        </p:attrNameLst>
                                      </p:cBhvr>
                                      <p:to>
                                        <p:strVal val="visible"/>
                                      </p:to>
                                    </p:set>
                                    <p:anim calcmode="lin" valueType="num">
                                      <p:cBhvr>
                                        <p:cTn id="67" dur="500" fill="hold"/>
                                        <p:tgtEl>
                                          <p:spTgt spid="86"/>
                                        </p:tgtEl>
                                        <p:attrNameLst>
                                          <p:attrName>ppt_w</p:attrName>
                                        </p:attrNameLst>
                                      </p:cBhvr>
                                      <p:tavLst>
                                        <p:tav tm="0">
                                          <p:val>
                                            <p:fltVal val="0"/>
                                          </p:val>
                                        </p:tav>
                                        <p:tav tm="100000">
                                          <p:val>
                                            <p:strVal val="#ppt_w"/>
                                          </p:val>
                                        </p:tav>
                                      </p:tavLst>
                                    </p:anim>
                                    <p:anim calcmode="lin" valueType="num">
                                      <p:cBhvr>
                                        <p:cTn id="68" dur="500" fill="hold"/>
                                        <p:tgtEl>
                                          <p:spTgt spid="86"/>
                                        </p:tgtEl>
                                        <p:attrNameLst>
                                          <p:attrName>ppt_h</p:attrName>
                                        </p:attrNameLst>
                                      </p:cBhvr>
                                      <p:tavLst>
                                        <p:tav tm="0">
                                          <p:val>
                                            <p:fltVal val="0"/>
                                          </p:val>
                                        </p:tav>
                                        <p:tav tm="100000">
                                          <p:val>
                                            <p:strVal val="#ppt_h"/>
                                          </p:val>
                                        </p:tav>
                                      </p:tavLst>
                                    </p:anim>
                                    <p:animEffect transition="in" filter="fade">
                                      <p:cBhvr>
                                        <p:cTn id="69" dur="500"/>
                                        <p:tgtEl>
                                          <p:spTgt spid="86"/>
                                        </p:tgtEl>
                                      </p:cBhvr>
                                    </p:animEffect>
                                  </p:childTnLst>
                                </p:cTn>
                              </p:par>
                            </p:childTnLst>
                          </p:cTn>
                        </p:par>
                        <p:par>
                          <p:cTn id="70" fill="hold">
                            <p:stCondLst>
                              <p:cond delay="8100"/>
                            </p:stCondLst>
                            <p:childTnLst>
                              <p:par>
                                <p:cTn id="71" presetID="42" presetClass="entr" presetSubtype="0" fill="hold" grpId="0" nodeType="afterEffect">
                                  <p:stCondLst>
                                    <p:cond delay="0"/>
                                  </p:stCondLst>
                                  <p:childTnLst>
                                    <p:set>
                                      <p:cBhvr>
                                        <p:cTn id="72" dur="1" fill="hold">
                                          <p:stCondLst>
                                            <p:cond delay="0"/>
                                          </p:stCondLst>
                                        </p:cTn>
                                        <p:tgtEl>
                                          <p:spTgt spid="93"/>
                                        </p:tgtEl>
                                        <p:attrNameLst>
                                          <p:attrName>style.visibility</p:attrName>
                                        </p:attrNameLst>
                                      </p:cBhvr>
                                      <p:to>
                                        <p:strVal val="visible"/>
                                      </p:to>
                                    </p:set>
                                    <p:animEffect transition="in" filter="fade">
                                      <p:cBhvr>
                                        <p:cTn id="73" dur="1000"/>
                                        <p:tgtEl>
                                          <p:spTgt spid="93"/>
                                        </p:tgtEl>
                                      </p:cBhvr>
                                    </p:animEffect>
                                    <p:anim calcmode="lin" valueType="num">
                                      <p:cBhvr>
                                        <p:cTn id="74" dur="1000" fill="hold"/>
                                        <p:tgtEl>
                                          <p:spTgt spid="93"/>
                                        </p:tgtEl>
                                        <p:attrNameLst>
                                          <p:attrName>ppt_x</p:attrName>
                                        </p:attrNameLst>
                                      </p:cBhvr>
                                      <p:tavLst>
                                        <p:tav tm="0">
                                          <p:val>
                                            <p:strVal val="#ppt_x"/>
                                          </p:val>
                                        </p:tav>
                                        <p:tav tm="100000">
                                          <p:val>
                                            <p:strVal val="#ppt_x"/>
                                          </p:val>
                                        </p:tav>
                                      </p:tavLst>
                                    </p:anim>
                                    <p:anim calcmode="lin" valueType="num">
                                      <p:cBhvr>
                                        <p:cTn id="75" dur="1000" fill="hold"/>
                                        <p:tgtEl>
                                          <p:spTgt spid="93"/>
                                        </p:tgtEl>
                                        <p:attrNameLst>
                                          <p:attrName>ppt_y</p:attrName>
                                        </p:attrNameLst>
                                      </p:cBhvr>
                                      <p:tavLst>
                                        <p:tav tm="0">
                                          <p:val>
                                            <p:strVal val="#ppt_y+.1"/>
                                          </p:val>
                                        </p:tav>
                                        <p:tav tm="100000">
                                          <p:val>
                                            <p:strVal val="#ppt_y"/>
                                          </p:val>
                                        </p:tav>
                                      </p:tavLst>
                                    </p:anim>
                                  </p:childTnLst>
                                </p:cTn>
                              </p:par>
                            </p:childTnLst>
                          </p:cTn>
                        </p:par>
                        <p:par>
                          <p:cTn id="76" fill="hold">
                            <p:stCondLst>
                              <p:cond delay="9100"/>
                            </p:stCondLst>
                            <p:childTnLst>
                              <p:par>
                                <p:cTn id="77" presetID="2" presetClass="entr" presetSubtype="8" fill="hold" nodeType="afterEffect">
                                  <p:stCondLst>
                                    <p:cond delay="0"/>
                                  </p:stCondLst>
                                  <p:childTnLst>
                                    <p:set>
                                      <p:cBhvr>
                                        <p:cTn id="78" dur="1" fill="hold">
                                          <p:stCondLst>
                                            <p:cond delay="0"/>
                                          </p:stCondLst>
                                        </p:cTn>
                                        <p:tgtEl>
                                          <p:spTgt spid="68"/>
                                        </p:tgtEl>
                                        <p:attrNameLst>
                                          <p:attrName>style.visibility</p:attrName>
                                        </p:attrNameLst>
                                      </p:cBhvr>
                                      <p:to>
                                        <p:strVal val="visible"/>
                                      </p:to>
                                    </p:set>
                                    <p:anim calcmode="lin" valueType="num">
                                      <p:cBhvr additive="base">
                                        <p:cTn id="79" dur="900" fill="hold"/>
                                        <p:tgtEl>
                                          <p:spTgt spid="68"/>
                                        </p:tgtEl>
                                        <p:attrNameLst>
                                          <p:attrName>ppt_x</p:attrName>
                                        </p:attrNameLst>
                                      </p:cBhvr>
                                      <p:tavLst>
                                        <p:tav tm="0">
                                          <p:val>
                                            <p:strVal val="0-#ppt_w/2"/>
                                          </p:val>
                                        </p:tav>
                                        <p:tav tm="100000">
                                          <p:val>
                                            <p:strVal val="#ppt_x"/>
                                          </p:val>
                                        </p:tav>
                                      </p:tavLst>
                                    </p:anim>
                                    <p:anim calcmode="lin" valueType="num">
                                      <p:cBhvr additive="base">
                                        <p:cTn id="80" dur="900" fill="hold"/>
                                        <p:tgtEl>
                                          <p:spTgt spid="68"/>
                                        </p:tgtEl>
                                        <p:attrNameLst>
                                          <p:attrName>ppt_y</p:attrName>
                                        </p:attrNameLst>
                                      </p:cBhvr>
                                      <p:tavLst>
                                        <p:tav tm="0">
                                          <p:val>
                                            <p:strVal val="#ppt_y"/>
                                          </p:val>
                                        </p:tav>
                                        <p:tav tm="100000">
                                          <p:val>
                                            <p:strVal val="#ppt_y"/>
                                          </p:val>
                                        </p:tav>
                                      </p:tavLst>
                                    </p:anim>
                                  </p:childTnLst>
                                </p:cTn>
                              </p:par>
                            </p:childTnLst>
                          </p:cTn>
                        </p:par>
                        <p:par>
                          <p:cTn id="81" fill="hold">
                            <p:stCondLst>
                              <p:cond delay="10000"/>
                            </p:stCondLst>
                            <p:childTnLst>
                              <p:par>
                                <p:cTn id="82" presetID="53" presetClass="entr" presetSubtype="16" fill="hold" nodeType="afterEffect">
                                  <p:stCondLst>
                                    <p:cond delay="0"/>
                                  </p:stCondLst>
                                  <p:childTnLst>
                                    <p:set>
                                      <p:cBhvr>
                                        <p:cTn id="83" dur="1" fill="hold">
                                          <p:stCondLst>
                                            <p:cond delay="0"/>
                                          </p:stCondLst>
                                        </p:cTn>
                                        <p:tgtEl>
                                          <p:spTgt spid="83"/>
                                        </p:tgtEl>
                                        <p:attrNameLst>
                                          <p:attrName>style.visibility</p:attrName>
                                        </p:attrNameLst>
                                      </p:cBhvr>
                                      <p:to>
                                        <p:strVal val="visible"/>
                                      </p:to>
                                    </p:set>
                                    <p:anim calcmode="lin" valueType="num">
                                      <p:cBhvr>
                                        <p:cTn id="84" dur="500" fill="hold"/>
                                        <p:tgtEl>
                                          <p:spTgt spid="83"/>
                                        </p:tgtEl>
                                        <p:attrNameLst>
                                          <p:attrName>ppt_w</p:attrName>
                                        </p:attrNameLst>
                                      </p:cBhvr>
                                      <p:tavLst>
                                        <p:tav tm="0">
                                          <p:val>
                                            <p:fltVal val="0"/>
                                          </p:val>
                                        </p:tav>
                                        <p:tav tm="100000">
                                          <p:val>
                                            <p:strVal val="#ppt_w"/>
                                          </p:val>
                                        </p:tav>
                                      </p:tavLst>
                                    </p:anim>
                                    <p:anim calcmode="lin" valueType="num">
                                      <p:cBhvr>
                                        <p:cTn id="85" dur="500" fill="hold"/>
                                        <p:tgtEl>
                                          <p:spTgt spid="83"/>
                                        </p:tgtEl>
                                        <p:attrNameLst>
                                          <p:attrName>ppt_h</p:attrName>
                                        </p:attrNameLst>
                                      </p:cBhvr>
                                      <p:tavLst>
                                        <p:tav tm="0">
                                          <p:val>
                                            <p:fltVal val="0"/>
                                          </p:val>
                                        </p:tav>
                                        <p:tav tm="100000">
                                          <p:val>
                                            <p:strVal val="#ppt_h"/>
                                          </p:val>
                                        </p:tav>
                                      </p:tavLst>
                                    </p:anim>
                                    <p:animEffect transition="in" filter="fade">
                                      <p:cBhvr>
                                        <p:cTn id="86" dur="500"/>
                                        <p:tgtEl>
                                          <p:spTgt spid="83"/>
                                        </p:tgtEl>
                                      </p:cBhvr>
                                    </p:animEffect>
                                  </p:childTnLst>
                                </p:cTn>
                              </p:par>
                            </p:childTnLst>
                          </p:cTn>
                        </p:par>
                        <p:par>
                          <p:cTn id="87" fill="hold">
                            <p:stCondLst>
                              <p:cond delay="10500"/>
                            </p:stCondLst>
                            <p:childTnLst>
                              <p:par>
                                <p:cTn id="88" presetID="42" presetClass="entr" presetSubtype="0" fill="hold" grpId="0" nodeType="afterEffect">
                                  <p:stCondLst>
                                    <p:cond delay="0"/>
                                  </p:stCondLst>
                                  <p:childTnLst>
                                    <p:set>
                                      <p:cBhvr>
                                        <p:cTn id="89" dur="1" fill="hold">
                                          <p:stCondLst>
                                            <p:cond delay="0"/>
                                          </p:stCondLst>
                                        </p:cTn>
                                        <p:tgtEl>
                                          <p:spTgt spid="94"/>
                                        </p:tgtEl>
                                        <p:attrNameLst>
                                          <p:attrName>style.visibility</p:attrName>
                                        </p:attrNameLst>
                                      </p:cBhvr>
                                      <p:to>
                                        <p:strVal val="visible"/>
                                      </p:to>
                                    </p:set>
                                    <p:animEffect transition="in" filter="fade">
                                      <p:cBhvr>
                                        <p:cTn id="90" dur="1000"/>
                                        <p:tgtEl>
                                          <p:spTgt spid="94"/>
                                        </p:tgtEl>
                                      </p:cBhvr>
                                    </p:animEffect>
                                    <p:anim calcmode="lin" valueType="num">
                                      <p:cBhvr>
                                        <p:cTn id="91" dur="1000" fill="hold"/>
                                        <p:tgtEl>
                                          <p:spTgt spid="94"/>
                                        </p:tgtEl>
                                        <p:attrNameLst>
                                          <p:attrName>ppt_x</p:attrName>
                                        </p:attrNameLst>
                                      </p:cBhvr>
                                      <p:tavLst>
                                        <p:tav tm="0">
                                          <p:val>
                                            <p:strVal val="#ppt_x"/>
                                          </p:val>
                                        </p:tav>
                                        <p:tav tm="100000">
                                          <p:val>
                                            <p:strVal val="#ppt_x"/>
                                          </p:val>
                                        </p:tav>
                                      </p:tavLst>
                                    </p:anim>
                                    <p:anim calcmode="lin" valueType="num">
                                      <p:cBhvr>
                                        <p:cTn id="92" dur="1000" fill="hold"/>
                                        <p:tgtEl>
                                          <p:spTgt spid="9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 grpId="0" animBg="1"/>
      <p:bldP spid="87" grpId="0" animBg="1"/>
      <p:bldP spid="88" grpId="0" animBg="1"/>
      <p:bldP spid="89" grpId="0" animBg="1"/>
      <p:bldP spid="90" grpId="0"/>
      <p:bldP spid="91" grpId="0"/>
      <p:bldP spid="92" grpId="0"/>
      <p:bldP spid="93" grpId="0"/>
      <p:bldP spid="94" grpId="0"/>
      <p:bldP spid="9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1567</TotalTime>
  <Words>1294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Helvetica Light</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318</cp:revision>
  <dcterms:created xsi:type="dcterms:W3CDTF">2016-09-28T22:08:47Z</dcterms:created>
  <dcterms:modified xsi:type="dcterms:W3CDTF">2016-11-16T21:28:20Z</dcterms:modified>
</cp:coreProperties>
</file>