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1396961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8" name="Group 37"/>
          <p:cNvGrpSpPr/>
          <p:nvPr/>
        </p:nvGrpSpPr>
        <p:grpSpPr>
          <a:xfrm>
            <a:off x="8598837" y="2691085"/>
            <a:ext cx="1182963" cy="1182960"/>
            <a:chOff x="8598837" y="2691085"/>
            <a:chExt cx="1182963" cy="1182960"/>
          </a:xfrm>
        </p:grpSpPr>
        <p:sp>
          <p:nvSpPr>
            <p:cNvPr id="13" name="Freeform 5"/>
            <p:cNvSpPr>
              <a:spLocks/>
            </p:cNvSpPr>
            <p:nvPr/>
          </p:nvSpPr>
          <p:spPr bwMode="auto">
            <a:xfrm rot="8100000" flipH="1">
              <a:off x="8598837" y="2691085"/>
              <a:ext cx="1182963" cy="1182960"/>
            </a:xfrm>
            <a:custGeom>
              <a:avLst/>
              <a:gdLst/>
              <a:ahLst/>
              <a:cxnLst>
                <a:cxn ang="0">
                  <a:pos x="158" y="73"/>
                </a:cxn>
                <a:cxn ang="0">
                  <a:pos x="86" y="0"/>
                </a:cxn>
                <a:cxn ang="0">
                  <a:pos x="0" y="87"/>
                </a:cxn>
                <a:cxn ang="0">
                  <a:pos x="69" y="158"/>
                </a:cxn>
                <a:cxn ang="0">
                  <a:pos x="158" y="73"/>
                </a:cxn>
              </a:cxnLst>
              <a:rect l="0" t="0" r="r" b="b"/>
              <a:pathLst>
                <a:path w="158" h="158">
                  <a:moveTo>
                    <a:pt x="158" y="73"/>
                  </a:moveTo>
                  <a:cubicBezTo>
                    <a:pt x="86" y="0"/>
                    <a:pt x="86" y="0"/>
                    <a:pt x="86" y="0"/>
                  </a:cubicBezTo>
                  <a:cubicBezTo>
                    <a:pt x="85" y="51"/>
                    <a:pt x="50" y="86"/>
                    <a:pt x="0" y="87"/>
                  </a:cubicBezTo>
                  <a:cubicBezTo>
                    <a:pt x="69" y="158"/>
                    <a:pt x="69" y="158"/>
                    <a:pt x="69" y="158"/>
                  </a:cubicBezTo>
                  <a:cubicBezTo>
                    <a:pt x="71" y="107"/>
                    <a:pt x="107" y="73"/>
                    <a:pt x="158" y="73"/>
                  </a:cubicBezTo>
                  <a:close/>
                </a:path>
              </a:pathLst>
            </a:custGeom>
            <a:solidFill>
              <a:schemeClr val="bg1">
                <a:lumMod val="8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90" name="Isosceles Triangle 89"/>
            <p:cNvSpPr/>
            <p:nvPr/>
          </p:nvSpPr>
          <p:spPr bwMode="auto">
            <a:xfrm rot="5400000">
              <a:off x="8821586" y="3156120"/>
              <a:ext cx="252886" cy="252886"/>
            </a:xfrm>
            <a:prstGeom prst="triangle">
              <a:avLst/>
            </a:prstGeom>
            <a:solidFill>
              <a:schemeClr val="bg1">
                <a:lumMod val="50000"/>
              </a:schemeClr>
            </a:solidFill>
            <a:ln w="9525">
              <a:noFill/>
              <a:round/>
              <a:headEnd/>
              <a:tailEnd/>
            </a:ln>
          </p:spPr>
          <p:txBody>
            <a:bodyPr vert="horz" wrap="square" lIns="121920" tIns="60960" rIns="121920" bIns="60960" numCol="1" rtlCol="0" anchor="ctr" anchorCtr="1" compatLnSpc="1">
              <a:prstTxWarp prst="textNoShape">
                <a:avLst/>
              </a:prstTxWarp>
            </a:bodyPr>
            <a:lstStyle/>
            <a:p>
              <a:pPr algn="ctr"/>
              <a:endParaRPr lang="en-US" sz="2400" dirty="0"/>
            </a:p>
          </p:txBody>
        </p:sp>
      </p:grpSp>
      <p:grpSp>
        <p:nvGrpSpPr>
          <p:cNvPr id="37" name="Group 36"/>
          <p:cNvGrpSpPr/>
          <p:nvPr/>
        </p:nvGrpSpPr>
        <p:grpSpPr>
          <a:xfrm>
            <a:off x="6141301" y="2580238"/>
            <a:ext cx="1404657" cy="1404652"/>
            <a:chOff x="6141301" y="2580238"/>
            <a:chExt cx="1404657" cy="1404652"/>
          </a:xfrm>
        </p:grpSpPr>
        <p:sp>
          <p:nvSpPr>
            <p:cNvPr id="8" name="Freeform 5"/>
            <p:cNvSpPr>
              <a:spLocks/>
            </p:cNvSpPr>
            <p:nvPr/>
          </p:nvSpPr>
          <p:spPr bwMode="auto">
            <a:xfrm rot="8100000" flipH="1">
              <a:off x="6141301" y="2580238"/>
              <a:ext cx="1404657" cy="1404652"/>
            </a:xfrm>
            <a:custGeom>
              <a:avLst/>
              <a:gdLst/>
              <a:ahLst/>
              <a:cxnLst>
                <a:cxn ang="0">
                  <a:pos x="158" y="73"/>
                </a:cxn>
                <a:cxn ang="0">
                  <a:pos x="86" y="0"/>
                </a:cxn>
                <a:cxn ang="0">
                  <a:pos x="0" y="87"/>
                </a:cxn>
                <a:cxn ang="0">
                  <a:pos x="69" y="158"/>
                </a:cxn>
                <a:cxn ang="0">
                  <a:pos x="158" y="73"/>
                </a:cxn>
              </a:cxnLst>
              <a:rect l="0" t="0" r="r" b="b"/>
              <a:pathLst>
                <a:path w="158" h="158">
                  <a:moveTo>
                    <a:pt x="158" y="73"/>
                  </a:moveTo>
                  <a:cubicBezTo>
                    <a:pt x="86" y="0"/>
                    <a:pt x="86" y="0"/>
                    <a:pt x="86" y="0"/>
                  </a:cubicBezTo>
                  <a:cubicBezTo>
                    <a:pt x="85" y="51"/>
                    <a:pt x="50" y="86"/>
                    <a:pt x="0" y="87"/>
                  </a:cubicBezTo>
                  <a:cubicBezTo>
                    <a:pt x="69" y="158"/>
                    <a:pt x="69" y="158"/>
                    <a:pt x="69" y="158"/>
                  </a:cubicBezTo>
                  <a:cubicBezTo>
                    <a:pt x="71" y="107"/>
                    <a:pt x="107" y="73"/>
                    <a:pt x="158" y="73"/>
                  </a:cubicBezTo>
                  <a:close/>
                </a:path>
              </a:pathLst>
            </a:custGeom>
            <a:solidFill>
              <a:schemeClr val="bg1">
                <a:lumMod val="8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9" name="Isosceles Triangle 88"/>
            <p:cNvSpPr/>
            <p:nvPr/>
          </p:nvSpPr>
          <p:spPr bwMode="auto">
            <a:xfrm rot="5400000">
              <a:off x="6386896" y="3101931"/>
              <a:ext cx="361266" cy="361266"/>
            </a:xfrm>
            <a:prstGeom prst="triangle">
              <a:avLst/>
            </a:prstGeom>
            <a:solidFill>
              <a:schemeClr val="bg1">
                <a:lumMod val="50000"/>
              </a:schemeClr>
            </a:solidFill>
            <a:ln w="9525">
              <a:noFill/>
              <a:round/>
              <a:headEnd/>
              <a:tailEnd/>
            </a:ln>
          </p:spPr>
          <p:txBody>
            <a:bodyPr vert="horz" wrap="square" lIns="121920" tIns="60960" rIns="121920" bIns="60960" numCol="1" rtlCol="0" anchor="ctr" anchorCtr="1" compatLnSpc="1">
              <a:prstTxWarp prst="textNoShape">
                <a:avLst/>
              </a:prstTxWarp>
            </a:bodyPr>
            <a:lstStyle/>
            <a:p>
              <a:pPr algn="ctr"/>
              <a:endParaRPr lang="en-US" sz="2400" dirty="0"/>
            </a:p>
          </p:txBody>
        </p:sp>
      </p:grpSp>
      <p:grpSp>
        <p:nvGrpSpPr>
          <p:cNvPr id="36" name="Group 35"/>
          <p:cNvGrpSpPr/>
          <p:nvPr/>
        </p:nvGrpSpPr>
        <p:grpSpPr>
          <a:xfrm>
            <a:off x="3174259" y="2419341"/>
            <a:ext cx="1726452" cy="1726447"/>
            <a:chOff x="3174259" y="2419341"/>
            <a:chExt cx="1726452" cy="1726447"/>
          </a:xfrm>
        </p:grpSpPr>
        <p:sp>
          <p:nvSpPr>
            <p:cNvPr id="5" name="Freeform 5"/>
            <p:cNvSpPr>
              <a:spLocks/>
            </p:cNvSpPr>
            <p:nvPr/>
          </p:nvSpPr>
          <p:spPr bwMode="auto">
            <a:xfrm rot="8100000" flipH="1">
              <a:off x="3174259" y="2419341"/>
              <a:ext cx="1726452" cy="1726447"/>
            </a:xfrm>
            <a:custGeom>
              <a:avLst/>
              <a:gdLst/>
              <a:ahLst/>
              <a:cxnLst>
                <a:cxn ang="0">
                  <a:pos x="158" y="73"/>
                </a:cxn>
                <a:cxn ang="0">
                  <a:pos x="86" y="0"/>
                </a:cxn>
                <a:cxn ang="0">
                  <a:pos x="0" y="87"/>
                </a:cxn>
                <a:cxn ang="0">
                  <a:pos x="69" y="158"/>
                </a:cxn>
                <a:cxn ang="0">
                  <a:pos x="158" y="73"/>
                </a:cxn>
              </a:cxnLst>
              <a:rect l="0" t="0" r="r" b="b"/>
              <a:pathLst>
                <a:path w="158" h="158">
                  <a:moveTo>
                    <a:pt x="158" y="73"/>
                  </a:moveTo>
                  <a:cubicBezTo>
                    <a:pt x="86" y="0"/>
                    <a:pt x="86" y="0"/>
                    <a:pt x="86" y="0"/>
                  </a:cubicBezTo>
                  <a:cubicBezTo>
                    <a:pt x="85" y="51"/>
                    <a:pt x="50" y="86"/>
                    <a:pt x="0" y="87"/>
                  </a:cubicBezTo>
                  <a:cubicBezTo>
                    <a:pt x="69" y="158"/>
                    <a:pt x="69" y="158"/>
                    <a:pt x="69" y="158"/>
                  </a:cubicBezTo>
                  <a:cubicBezTo>
                    <a:pt x="71" y="107"/>
                    <a:pt x="107" y="73"/>
                    <a:pt x="158" y="73"/>
                  </a:cubicBezTo>
                  <a:close/>
                </a:path>
              </a:pathLst>
            </a:custGeom>
            <a:solidFill>
              <a:schemeClr val="bg1">
                <a:lumMod val="8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8" name="Isosceles Triangle 87"/>
            <p:cNvSpPr/>
            <p:nvPr/>
          </p:nvSpPr>
          <p:spPr bwMode="auto">
            <a:xfrm rot="5400000">
              <a:off x="3499825" y="3065804"/>
              <a:ext cx="433519" cy="433519"/>
            </a:xfrm>
            <a:prstGeom prst="triangle">
              <a:avLst/>
            </a:prstGeom>
            <a:solidFill>
              <a:schemeClr val="bg1">
                <a:lumMod val="50000"/>
              </a:schemeClr>
            </a:solidFill>
            <a:ln w="9525">
              <a:noFill/>
              <a:round/>
              <a:headEnd/>
              <a:tailEnd/>
            </a:ln>
          </p:spPr>
          <p:txBody>
            <a:bodyPr vert="horz" wrap="square" lIns="121920" tIns="60960" rIns="121920" bIns="60960" numCol="1" rtlCol="0" anchor="ctr" anchorCtr="1" compatLnSpc="1">
              <a:prstTxWarp prst="textNoShape">
                <a:avLst/>
              </a:prstTxWarp>
            </a:bodyPr>
            <a:lstStyle/>
            <a:p>
              <a:pPr algn="ctr"/>
              <a:endParaRPr lang="en-US" sz="2400" dirty="0"/>
            </a:p>
          </p:txBody>
        </p:sp>
      </p:grpSp>
      <p:sp>
        <p:nvSpPr>
          <p:cNvPr id="9" name="Oval 8"/>
          <p:cNvSpPr/>
          <p:nvPr/>
        </p:nvSpPr>
        <p:spPr bwMode="auto">
          <a:xfrm>
            <a:off x="4488333" y="2324109"/>
            <a:ext cx="1916910" cy="1916912"/>
          </a:xfrm>
          <a:prstGeom prst="ellipse">
            <a:avLst/>
          </a:prstGeom>
          <a:solidFill>
            <a:schemeClr val="bg1">
              <a:lumMod val="85000"/>
            </a:schemeClr>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rtlCol="0" anchor="ctr" anchorCtr="1" compatLnSpc="1">
            <a:prstTxWarp prst="textNoShape">
              <a:avLst/>
            </a:prstTxWarp>
          </a:bodyPr>
          <a:lstStyle/>
          <a:p>
            <a:pPr algn="ctr"/>
            <a:endParaRPr lang="en-US" sz="2400" dirty="0"/>
          </a:p>
        </p:txBody>
      </p:sp>
      <p:sp>
        <p:nvSpPr>
          <p:cNvPr id="14" name="Oval 13"/>
          <p:cNvSpPr/>
          <p:nvPr/>
        </p:nvSpPr>
        <p:spPr bwMode="auto">
          <a:xfrm>
            <a:off x="7205048" y="2475379"/>
            <a:ext cx="1614369" cy="1614370"/>
          </a:xfrm>
          <a:prstGeom prst="ellipse">
            <a:avLst/>
          </a:prstGeom>
          <a:solidFill>
            <a:schemeClr val="bg1">
              <a:lumMod val="85000"/>
            </a:schemeClr>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rtlCol="0" anchor="ctr" anchorCtr="1" compatLnSpc="1">
            <a:prstTxWarp prst="textNoShape">
              <a:avLst/>
            </a:prstTxWarp>
          </a:bodyPr>
          <a:lstStyle/>
          <a:p>
            <a:pPr algn="ctr"/>
            <a:endParaRPr lang="en-US" sz="2400" dirty="0"/>
          </a:p>
        </p:txBody>
      </p:sp>
      <p:sp>
        <p:nvSpPr>
          <p:cNvPr id="18" name="Oval 17"/>
          <p:cNvSpPr/>
          <p:nvPr/>
        </p:nvSpPr>
        <p:spPr bwMode="auto">
          <a:xfrm>
            <a:off x="9474853" y="2636094"/>
            <a:ext cx="1292940" cy="1292940"/>
          </a:xfrm>
          <a:prstGeom prst="ellipse">
            <a:avLst/>
          </a:prstGeom>
          <a:solidFill>
            <a:schemeClr val="bg1">
              <a:lumMod val="85000"/>
            </a:schemeClr>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rtlCol="0" anchor="ctr" anchorCtr="1" compatLnSpc="1">
            <a:prstTxWarp prst="textNoShape">
              <a:avLst/>
            </a:prstTxWarp>
          </a:bodyPr>
          <a:lstStyle/>
          <a:p>
            <a:pPr algn="ctr"/>
            <a:endParaRPr lang="en-US" sz="2400" dirty="0"/>
          </a:p>
        </p:txBody>
      </p:sp>
      <p:sp>
        <p:nvSpPr>
          <p:cNvPr id="15" name="Oval 14"/>
          <p:cNvSpPr/>
          <p:nvPr/>
        </p:nvSpPr>
        <p:spPr bwMode="auto">
          <a:xfrm>
            <a:off x="7487076" y="2768166"/>
            <a:ext cx="1028796" cy="1028797"/>
          </a:xfrm>
          <a:prstGeom prst="ellipse">
            <a:avLst/>
          </a:prstGeom>
          <a:solidFill>
            <a:schemeClr val="bg1"/>
          </a:solidFill>
          <a:ln w="63500">
            <a:solidFill>
              <a:srgbClr val="3EB8CD"/>
            </a:solidFill>
            <a:round/>
            <a:headEnd/>
            <a:tailEnd/>
          </a:ln>
        </p:spPr>
        <p:txBody>
          <a:bodyPr vert="horz" wrap="square" lIns="121920" tIns="60960" rIns="121920" bIns="60960" numCol="1" rtlCol="0" anchor="ctr" anchorCtr="1" compatLnSpc="1">
            <a:prstTxWarp prst="textNoShape">
              <a:avLst/>
            </a:prstTxWarp>
          </a:bodyPr>
          <a:lstStyle/>
          <a:p>
            <a:pPr algn="ctr"/>
            <a:endParaRPr lang="en-US" sz="2400" dirty="0"/>
          </a:p>
        </p:txBody>
      </p:sp>
      <p:sp>
        <p:nvSpPr>
          <p:cNvPr id="19" name="Oval 18"/>
          <p:cNvSpPr/>
          <p:nvPr/>
        </p:nvSpPr>
        <p:spPr bwMode="auto">
          <a:xfrm>
            <a:off x="9698584" y="2870586"/>
            <a:ext cx="823957" cy="823958"/>
          </a:xfrm>
          <a:prstGeom prst="ellipse">
            <a:avLst/>
          </a:prstGeom>
          <a:solidFill>
            <a:schemeClr val="bg1"/>
          </a:solidFill>
          <a:ln w="63500">
            <a:solidFill>
              <a:srgbClr val="01AA8D"/>
            </a:solidFill>
            <a:round/>
            <a:headEnd/>
            <a:tailEnd/>
          </a:ln>
        </p:spPr>
        <p:txBody>
          <a:bodyPr vert="horz" wrap="square" lIns="121920" tIns="60960" rIns="121920" bIns="60960" numCol="1" rtlCol="0" anchor="ctr" anchorCtr="1" compatLnSpc="1">
            <a:prstTxWarp prst="textNoShape">
              <a:avLst/>
            </a:prstTxWarp>
          </a:bodyPr>
          <a:lstStyle/>
          <a:p>
            <a:pPr algn="ctr"/>
            <a:endParaRPr lang="en-US" sz="2400" dirty="0"/>
          </a:p>
        </p:txBody>
      </p:sp>
      <p:sp>
        <p:nvSpPr>
          <p:cNvPr id="10" name="Oval 9"/>
          <p:cNvSpPr/>
          <p:nvPr/>
        </p:nvSpPr>
        <p:spPr bwMode="auto">
          <a:xfrm>
            <a:off x="4825231" y="2671765"/>
            <a:ext cx="1221598" cy="1221601"/>
          </a:xfrm>
          <a:prstGeom prst="ellipse">
            <a:avLst/>
          </a:prstGeom>
          <a:solidFill>
            <a:schemeClr val="bg1"/>
          </a:solidFill>
          <a:ln w="63500">
            <a:solidFill>
              <a:srgbClr val="85C401"/>
            </a:solidFill>
            <a:round/>
            <a:headEnd/>
            <a:tailEnd/>
          </a:ln>
        </p:spPr>
        <p:txBody>
          <a:bodyPr vert="horz" wrap="square" lIns="121920" tIns="60960" rIns="121920" bIns="60960" numCol="1" rtlCol="0" anchor="ctr" anchorCtr="1" compatLnSpc="1">
            <a:prstTxWarp prst="textNoShape">
              <a:avLst/>
            </a:prstTxWarp>
          </a:bodyPr>
          <a:lstStyle/>
          <a:p>
            <a:pPr algn="ctr"/>
            <a:endParaRPr lang="en-US" sz="2400" dirty="0"/>
          </a:p>
        </p:txBody>
      </p:sp>
      <p:sp>
        <p:nvSpPr>
          <p:cNvPr id="72" name="TextBox 71"/>
          <p:cNvSpPr txBox="1"/>
          <p:nvPr/>
        </p:nvSpPr>
        <p:spPr>
          <a:xfrm>
            <a:off x="1282301" y="4625109"/>
            <a:ext cx="2103120" cy="1298817"/>
          </a:xfrm>
          <a:prstGeom prst="rect">
            <a:avLst/>
          </a:prstGeom>
          <a:noFill/>
        </p:spPr>
        <p:txBody>
          <a:bodyPr wrap="square" rtlCol="0">
            <a:spAutoFit/>
          </a:bodyPr>
          <a:lstStyle/>
          <a:p>
            <a:pPr algn="ctr" defTabSz="1219170">
              <a:spcBef>
                <a:spcPct val="20000"/>
              </a:spcBef>
              <a:defRPr/>
            </a:pPr>
            <a:r>
              <a:rPr lang="en-US" sz="1600" b="1" dirty="0">
                <a:solidFill>
                  <a:srgbClr val="FF2B2A"/>
                </a:solidFill>
                <a:latin typeface="Candara" panose="020E0502030303020204" pitchFamily="34" charset="0"/>
              </a:rPr>
              <a:t>LOREM IPSUM</a:t>
            </a:r>
            <a:endParaRPr lang="en-US" sz="800" b="1" dirty="0">
              <a:solidFill>
                <a:srgbClr val="FF2B2A"/>
              </a:solidFill>
              <a:latin typeface="Candara" panose="020E0502030303020204" pitchFamily="34" charset="0"/>
            </a:endParaRP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73" name="TextBox 72"/>
          <p:cNvSpPr txBox="1"/>
          <p:nvPr/>
        </p:nvSpPr>
        <p:spPr>
          <a:xfrm>
            <a:off x="9103835" y="4610929"/>
            <a:ext cx="2103120" cy="1298817"/>
          </a:xfrm>
          <a:prstGeom prst="rect">
            <a:avLst/>
          </a:prstGeom>
          <a:noFill/>
        </p:spPr>
        <p:txBody>
          <a:bodyPr wrap="square" rtlCol="0">
            <a:spAutoFit/>
          </a:bodyPr>
          <a:lstStyle/>
          <a:p>
            <a:pPr algn="ctr" defTabSz="1219170">
              <a:spcBef>
                <a:spcPct val="20000"/>
              </a:spcBef>
              <a:defRPr/>
            </a:pPr>
            <a:r>
              <a:rPr lang="en-US" sz="1600" b="1" dirty="0">
                <a:solidFill>
                  <a:srgbClr val="01AA8D"/>
                </a:solidFill>
                <a:latin typeface="Candara" panose="020E0502030303020204" pitchFamily="34" charset="0"/>
              </a:rPr>
              <a:t>LOREM IPSUM</a:t>
            </a:r>
            <a:endParaRPr lang="en-US" sz="800" b="1" dirty="0">
              <a:solidFill>
                <a:srgbClr val="01AA8D"/>
              </a:solidFill>
              <a:latin typeface="Candara" panose="020E0502030303020204" pitchFamily="34" charset="0"/>
            </a:endParaRP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74" name="TextBox 73"/>
          <p:cNvSpPr txBox="1"/>
          <p:nvPr/>
        </p:nvSpPr>
        <p:spPr>
          <a:xfrm>
            <a:off x="4395228" y="4610929"/>
            <a:ext cx="2103120" cy="1298817"/>
          </a:xfrm>
          <a:prstGeom prst="rect">
            <a:avLst/>
          </a:prstGeom>
          <a:noFill/>
        </p:spPr>
        <p:txBody>
          <a:bodyPr wrap="square" rtlCol="0">
            <a:spAutoFit/>
          </a:bodyPr>
          <a:lstStyle/>
          <a:p>
            <a:pPr algn="ctr" defTabSz="1219170">
              <a:spcBef>
                <a:spcPct val="20000"/>
              </a:spcBef>
              <a:defRPr/>
            </a:pPr>
            <a:r>
              <a:rPr lang="en-US" sz="1600" b="1" dirty="0">
                <a:solidFill>
                  <a:srgbClr val="85C401"/>
                </a:solidFill>
                <a:latin typeface="Candara" panose="020E0502030303020204" pitchFamily="34" charset="0"/>
              </a:rPr>
              <a:t>LOREM IPSUM</a:t>
            </a:r>
            <a:endParaRPr lang="en-US" sz="800" b="1" dirty="0">
              <a:solidFill>
                <a:srgbClr val="85C401"/>
              </a:solidFill>
              <a:latin typeface="Candara" panose="020E0502030303020204" pitchFamily="34" charset="0"/>
            </a:endParaRP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75" name="TextBox 74"/>
          <p:cNvSpPr txBox="1"/>
          <p:nvPr/>
        </p:nvSpPr>
        <p:spPr>
          <a:xfrm>
            <a:off x="6960672" y="4615781"/>
            <a:ext cx="2103120" cy="1298817"/>
          </a:xfrm>
          <a:prstGeom prst="rect">
            <a:avLst/>
          </a:prstGeom>
          <a:noFill/>
        </p:spPr>
        <p:txBody>
          <a:bodyPr wrap="square" rtlCol="0">
            <a:spAutoFit/>
          </a:bodyPr>
          <a:lstStyle/>
          <a:p>
            <a:pPr algn="ctr" defTabSz="1219170">
              <a:spcBef>
                <a:spcPct val="20000"/>
              </a:spcBef>
              <a:defRPr/>
            </a:pPr>
            <a:r>
              <a:rPr lang="en-US" sz="1600" b="1" dirty="0">
                <a:solidFill>
                  <a:srgbClr val="3EB8CD"/>
                </a:solidFill>
                <a:latin typeface="Candara" panose="020E0502030303020204" pitchFamily="34" charset="0"/>
              </a:rPr>
              <a:t>LOREM IPSUM</a:t>
            </a:r>
            <a:endParaRPr lang="en-US" sz="800" b="1" dirty="0">
              <a:solidFill>
                <a:srgbClr val="3EB8CD"/>
              </a:solidFill>
              <a:latin typeface="Candara" panose="020E0502030303020204" pitchFamily="34" charset="0"/>
            </a:endParaRP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76" name="Freeform 121"/>
          <p:cNvSpPr>
            <a:spLocks noChangeAspect="1" noEditPoints="1"/>
          </p:cNvSpPr>
          <p:nvPr/>
        </p:nvSpPr>
        <p:spPr bwMode="auto">
          <a:xfrm>
            <a:off x="5231439" y="3017314"/>
            <a:ext cx="397602" cy="457200"/>
          </a:xfrm>
          <a:custGeom>
            <a:avLst/>
            <a:gdLst/>
            <a:ahLst/>
            <a:cxnLst>
              <a:cxn ang="0">
                <a:pos x="227" y="284"/>
              </a:cxn>
              <a:cxn ang="0">
                <a:pos x="214" y="284"/>
              </a:cxn>
              <a:cxn ang="0">
                <a:pos x="264" y="189"/>
              </a:cxn>
              <a:cxn ang="0">
                <a:pos x="179" y="80"/>
              </a:cxn>
              <a:cxn ang="0">
                <a:pos x="200" y="39"/>
              </a:cxn>
              <a:cxn ang="0">
                <a:pos x="196" y="26"/>
              </a:cxn>
              <a:cxn ang="0">
                <a:pos x="145" y="2"/>
              </a:cxn>
              <a:cxn ang="0">
                <a:pos x="138" y="1"/>
              </a:cxn>
              <a:cxn ang="0">
                <a:pos x="132" y="7"/>
              </a:cxn>
              <a:cxn ang="0">
                <a:pos x="72" y="121"/>
              </a:cxn>
              <a:cxn ang="0">
                <a:pos x="80" y="147"/>
              </a:cxn>
              <a:cxn ang="0">
                <a:pos x="72" y="164"/>
              </a:cxn>
              <a:cxn ang="0">
                <a:pos x="106" y="180"/>
              </a:cxn>
              <a:cxn ang="0">
                <a:pos x="114" y="164"/>
              </a:cxn>
              <a:cxn ang="0">
                <a:pos x="114" y="164"/>
              </a:cxn>
              <a:cxn ang="0">
                <a:pos x="140" y="154"/>
              </a:cxn>
              <a:cxn ang="0">
                <a:pos x="161" y="115"/>
              </a:cxn>
              <a:cxn ang="0">
                <a:pos x="227" y="189"/>
              </a:cxn>
              <a:cxn ang="0">
                <a:pos x="151" y="265"/>
              </a:cxn>
              <a:cxn ang="0">
                <a:pos x="95" y="246"/>
              </a:cxn>
              <a:cxn ang="0">
                <a:pos x="95" y="237"/>
              </a:cxn>
              <a:cxn ang="0">
                <a:pos x="104" y="227"/>
              </a:cxn>
              <a:cxn ang="0">
                <a:pos x="151" y="227"/>
              </a:cxn>
              <a:cxn ang="0">
                <a:pos x="151" y="208"/>
              </a:cxn>
              <a:cxn ang="0">
                <a:pos x="79" y="208"/>
              </a:cxn>
              <a:cxn ang="0">
                <a:pos x="40" y="208"/>
              </a:cxn>
              <a:cxn ang="0">
                <a:pos x="0" y="208"/>
              </a:cxn>
              <a:cxn ang="0">
                <a:pos x="0" y="227"/>
              </a:cxn>
              <a:cxn ang="0">
                <a:pos x="45" y="227"/>
              </a:cxn>
              <a:cxn ang="0">
                <a:pos x="48" y="227"/>
              </a:cxn>
              <a:cxn ang="0">
                <a:pos x="57" y="237"/>
              </a:cxn>
              <a:cxn ang="0">
                <a:pos x="57" y="246"/>
              </a:cxn>
              <a:cxn ang="0">
                <a:pos x="57" y="284"/>
              </a:cxn>
              <a:cxn ang="0">
                <a:pos x="19" y="303"/>
              </a:cxn>
              <a:cxn ang="0">
                <a:pos x="264" y="303"/>
              </a:cxn>
              <a:cxn ang="0">
                <a:pos x="227" y="284"/>
              </a:cxn>
              <a:cxn ang="0">
                <a:pos x="161" y="26"/>
              </a:cxn>
              <a:cxn ang="0">
                <a:pos x="155" y="32"/>
              </a:cxn>
              <a:cxn ang="0">
                <a:pos x="111" y="114"/>
              </a:cxn>
              <a:cxn ang="0">
                <a:pos x="95" y="106"/>
              </a:cxn>
              <a:cxn ang="0">
                <a:pos x="96" y="102"/>
              </a:cxn>
              <a:cxn ang="0">
                <a:pos x="137" y="25"/>
              </a:cxn>
              <a:cxn ang="0">
                <a:pos x="143" y="20"/>
              </a:cxn>
              <a:cxn ang="0">
                <a:pos x="150" y="21"/>
              </a:cxn>
              <a:cxn ang="0">
                <a:pos x="161" y="26"/>
              </a:cxn>
              <a:cxn ang="0">
                <a:pos x="161" y="26"/>
              </a:cxn>
            </a:cxnLst>
            <a:rect l="0" t="0" r="r" b="b"/>
            <a:pathLst>
              <a:path w="264" h="303">
                <a:moveTo>
                  <a:pt x="227" y="284"/>
                </a:moveTo>
                <a:cubicBezTo>
                  <a:pt x="214" y="284"/>
                  <a:pt x="214" y="284"/>
                  <a:pt x="214" y="284"/>
                </a:cubicBezTo>
                <a:cubicBezTo>
                  <a:pt x="244" y="263"/>
                  <a:pt x="264" y="229"/>
                  <a:pt x="264" y="189"/>
                </a:cubicBezTo>
                <a:cubicBezTo>
                  <a:pt x="264" y="136"/>
                  <a:pt x="228" y="92"/>
                  <a:pt x="179" y="80"/>
                </a:cubicBezTo>
                <a:cubicBezTo>
                  <a:pt x="200" y="39"/>
                  <a:pt x="200" y="39"/>
                  <a:pt x="200" y="39"/>
                </a:cubicBezTo>
                <a:cubicBezTo>
                  <a:pt x="203" y="34"/>
                  <a:pt x="201" y="29"/>
                  <a:pt x="196" y="26"/>
                </a:cubicBezTo>
                <a:cubicBezTo>
                  <a:pt x="145" y="2"/>
                  <a:pt x="145" y="2"/>
                  <a:pt x="145" y="2"/>
                </a:cubicBezTo>
                <a:cubicBezTo>
                  <a:pt x="143" y="1"/>
                  <a:pt x="140" y="0"/>
                  <a:pt x="138" y="1"/>
                </a:cubicBezTo>
                <a:cubicBezTo>
                  <a:pt x="136" y="2"/>
                  <a:pt x="134" y="4"/>
                  <a:pt x="132" y="7"/>
                </a:cubicBezTo>
                <a:cubicBezTo>
                  <a:pt x="72" y="121"/>
                  <a:pt x="72" y="121"/>
                  <a:pt x="72" y="121"/>
                </a:cubicBezTo>
                <a:cubicBezTo>
                  <a:pt x="67" y="131"/>
                  <a:pt x="71" y="143"/>
                  <a:pt x="80" y="147"/>
                </a:cubicBezTo>
                <a:cubicBezTo>
                  <a:pt x="72" y="164"/>
                  <a:pt x="72" y="164"/>
                  <a:pt x="72" y="164"/>
                </a:cubicBezTo>
                <a:cubicBezTo>
                  <a:pt x="106" y="180"/>
                  <a:pt x="106" y="180"/>
                  <a:pt x="106" y="180"/>
                </a:cubicBezTo>
                <a:cubicBezTo>
                  <a:pt x="114" y="164"/>
                  <a:pt x="114" y="164"/>
                  <a:pt x="114" y="164"/>
                </a:cubicBezTo>
                <a:cubicBezTo>
                  <a:pt x="114" y="164"/>
                  <a:pt x="114" y="164"/>
                  <a:pt x="114" y="164"/>
                </a:cubicBezTo>
                <a:cubicBezTo>
                  <a:pt x="124" y="168"/>
                  <a:pt x="135" y="164"/>
                  <a:pt x="140" y="154"/>
                </a:cubicBezTo>
                <a:cubicBezTo>
                  <a:pt x="161" y="115"/>
                  <a:pt x="161" y="115"/>
                  <a:pt x="161" y="115"/>
                </a:cubicBezTo>
                <a:cubicBezTo>
                  <a:pt x="198" y="119"/>
                  <a:pt x="227" y="151"/>
                  <a:pt x="227" y="189"/>
                </a:cubicBezTo>
                <a:cubicBezTo>
                  <a:pt x="227" y="231"/>
                  <a:pt x="193" y="265"/>
                  <a:pt x="151" y="265"/>
                </a:cubicBezTo>
                <a:cubicBezTo>
                  <a:pt x="132" y="265"/>
                  <a:pt x="108" y="258"/>
                  <a:pt x="95" y="246"/>
                </a:cubicBezTo>
                <a:cubicBezTo>
                  <a:pt x="95" y="237"/>
                  <a:pt x="95" y="237"/>
                  <a:pt x="95" y="237"/>
                </a:cubicBezTo>
                <a:cubicBezTo>
                  <a:pt x="95" y="231"/>
                  <a:pt x="99" y="227"/>
                  <a:pt x="104" y="227"/>
                </a:cubicBezTo>
                <a:cubicBezTo>
                  <a:pt x="151" y="227"/>
                  <a:pt x="151" y="227"/>
                  <a:pt x="151" y="227"/>
                </a:cubicBezTo>
                <a:cubicBezTo>
                  <a:pt x="151" y="208"/>
                  <a:pt x="151" y="208"/>
                  <a:pt x="151" y="208"/>
                </a:cubicBezTo>
                <a:cubicBezTo>
                  <a:pt x="79" y="208"/>
                  <a:pt x="79" y="208"/>
                  <a:pt x="79" y="208"/>
                </a:cubicBezTo>
                <a:cubicBezTo>
                  <a:pt x="40" y="208"/>
                  <a:pt x="40" y="208"/>
                  <a:pt x="40" y="208"/>
                </a:cubicBezTo>
                <a:cubicBezTo>
                  <a:pt x="0" y="208"/>
                  <a:pt x="0" y="208"/>
                  <a:pt x="0" y="208"/>
                </a:cubicBezTo>
                <a:cubicBezTo>
                  <a:pt x="0" y="227"/>
                  <a:pt x="0" y="227"/>
                  <a:pt x="0" y="227"/>
                </a:cubicBezTo>
                <a:cubicBezTo>
                  <a:pt x="45" y="227"/>
                  <a:pt x="45" y="227"/>
                  <a:pt x="45" y="227"/>
                </a:cubicBezTo>
                <a:cubicBezTo>
                  <a:pt x="48" y="227"/>
                  <a:pt x="48" y="227"/>
                  <a:pt x="48" y="227"/>
                </a:cubicBezTo>
                <a:cubicBezTo>
                  <a:pt x="53" y="227"/>
                  <a:pt x="57" y="231"/>
                  <a:pt x="57" y="237"/>
                </a:cubicBezTo>
                <a:cubicBezTo>
                  <a:pt x="57" y="246"/>
                  <a:pt x="57" y="246"/>
                  <a:pt x="57" y="246"/>
                </a:cubicBezTo>
                <a:cubicBezTo>
                  <a:pt x="57" y="284"/>
                  <a:pt x="57" y="284"/>
                  <a:pt x="57" y="284"/>
                </a:cubicBezTo>
                <a:cubicBezTo>
                  <a:pt x="36" y="284"/>
                  <a:pt x="19" y="282"/>
                  <a:pt x="19" y="303"/>
                </a:cubicBezTo>
                <a:cubicBezTo>
                  <a:pt x="264" y="303"/>
                  <a:pt x="264" y="303"/>
                  <a:pt x="264" y="303"/>
                </a:cubicBezTo>
                <a:cubicBezTo>
                  <a:pt x="264" y="282"/>
                  <a:pt x="248" y="284"/>
                  <a:pt x="227" y="284"/>
                </a:cubicBezTo>
                <a:close/>
                <a:moveTo>
                  <a:pt x="161" y="26"/>
                </a:moveTo>
                <a:cubicBezTo>
                  <a:pt x="158" y="27"/>
                  <a:pt x="156" y="29"/>
                  <a:pt x="155" y="32"/>
                </a:cubicBezTo>
                <a:cubicBezTo>
                  <a:pt x="111" y="114"/>
                  <a:pt x="111" y="114"/>
                  <a:pt x="111" y="114"/>
                </a:cubicBezTo>
                <a:cubicBezTo>
                  <a:pt x="95" y="106"/>
                  <a:pt x="95" y="106"/>
                  <a:pt x="95" y="106"/>
                </a:cubicBezTo>
                <a:cubicBezTo>
                  <a:pt x="95" y="105"/>
                  <a:pt x="95" y="103"/>
                  <a:pt x="96" y="102"/>
                </a:cubicBezTo>
                <a:cubicBezTo>
                  <a:pt x="137" y="25"/>
                  <a:pt x="137" y="25"/>
                  <a:pt x="137" y="25"/>
                </a:cubicBezTo>
                <a:cubicBezTo>
                  <a:pt x="138" y="23"/>
                  <a:pt x="140" y="21"/>
                  <a:pt x="143" y="20"/>
                </a:cubicBezTo>
                <a:cubicBezTo>
                  <a:pt x="145" y="19"/>
                  <a:pt x="148" y="19"/>
                  <a:pt x="150" y="21"/>
                </a:cubicBezTo>
                <a:cubicBezTo>
                  <a:pt x="161" y="26"/>
                  <a:pt x="161" y="26"/>
                  <a:pt x="161" y="26"/>
                </a:cubicBezTo>
                <a:cubicBezTo>
                  <a:pt x="161" y="26"/>
                  <a:pt x="161" y="26"/>
                  <a:pt x="161" y="26"/>
                </a:cubicBezTo>
                <a:close/>
              </a:path>
            </a:pathLst>
          </a:custGeom>
          <a:solidFill>
            <a:srgbClr val="56595E"/>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77" name="Group 76"/>
          <p:cNvGrpSpPr>
            <a:grpSpLocks noChangeAspect="1"/>
          </p:cNvGrpSpPr>
          <p:nvPr/>
        </p:nvGrpSpPr>
        <p:grpSpPr>
          <a:xfrm>
            <a:off x="9867120" y="3097437"/>
            <a:ext cx="378271" cy="365760"/>
            <a:chOff x="5659438" y="2249488"/>
            <a:chExt cx="623887" cy="603250"/>
          </a:xfrm>
          <a:solidFill>
            <a:srgbClr val="56595E"/>
          </a:solidFill>
          <a:effectLst>
            <a:outerShdw blurRad="50800" dist="38100" dir="2700000" algn="tl" rotWithShape="0">
              <a:prstClr val="black">
                <a:alpha val="40000"/>
              </a:prstClr>
            </a:outerShdw>
          </a:effectLst>
        </p:grpSpPr>
        <p:sp>
          <p:nvSpPr>
            <p:cNvPr id="78" name="Freeform 67"/>
            <p:cNvSpPr>
              <a:spLocks noEditPoints="1"/>
            </p:cNvSpPr>
            <p:nvPr/>
          </p:nvSpPr>
          <p:spPr bwMode="auto">
            <a:xfrm>
              <a:off x="5988050" y="2249488"/>
              <a:ext cx="295275" cy="585788"/>
            </a:xfrm>
            <a:custGeom>
              <a:avLst/>
              <a:gdLst/>
              <a:ahLst/>
              <a:cxnLst>
                <a:cxn ang="0">
                  <a:pos x="0" y="148"/>
                </a:cxn>
                <a:cxn ang="0">
                  <a:pos x="0" y="50"/>
                </a:cxn>
                <a:cxn ang="0">
                  <a:pos x="51" y="0"/>
                </a:cxn>
                <a:cxn ang="0">
                  <a:pos x="101" y="50"/>
                </a:cxn>
                <a:cxn ang="0">
                  <a:pos x="101" y="148"/>
                </a:cxn>
                <a:cxn ang="0">
                  <a:pos x="51" y="199"/>
                </a:cxn>
                <a:cxn ang="0">
                  <a:pos x="0" y="148"/>
                </a:cxn>
                <a:cxn ang="0">
                  <a:pos x="9" y="50"/>
                </a:cxn>
                <a:cxn ang="0">
                  <a:pos x="9" y="148"/>
                </a:cxn>
                <a:cxn ang="0">
                  <a:pos x="51" y="190"/>
                </a:cxn>
                <a:cxn ang="0">
                  <a:pos x="92" y="148"/>
                </a:cxn>
                <a:cxn ang="0">
                  <a:pos x="92" y="50"/>
                </a:cxn>
                <a:cxn ang="0">
                  <a:pos x="51" y="9"/>
                </a:cxn>
                <a:cxn ang="0">
                  <a:pos x="9" y="50"/>
                </a:cxn>
              </a:cxnLst>
              <a:rect l="0" t="0" r="r" b="b"/>
              <a:pathLst>
                <a:path w="101" h="199">
                  <a:moveTo>
                    <a:pt x="0" y="148"/>
                  </a:moveTo>
                  <a:cubicBezTo>
                    <a:pt x="0" y="50"/>
                    <a:pt x="0" y="50"/>
                    <a:pt x="0" y="50"/>
                  </a:cubicBezTo>
                  <a:cubicBezTo>
                    <a:pt x="0" y="23"/>
                    <a:pt x="23" y="0"/>
                    <a:pt x="51" y="0"/>
                  </a:cubicBezTo>
                  <a:cubicBezTo>
                    <a:pt x="78" y="0"/>
                    <a:pt x="101" y="23"/>
                    <a:pt x="101" y="50"/>
                  </a:cubicBezTo>
                  <a:cubicBezTo>
                    <a:pt x="101" y="148"/>
                    <a:pt x="101" y="148"/>
                    <a:pt x="101" y="148"/>
                  </a:cubicBezTo>
                  <a:cubicBezTo>
                    <a:pt x="101" y="176"/>
                    <a:pt x="78" y="199"/>
                    <a:pt x="51" y="199"/>
                  </a:cubicBezTo>
                  <a:cubicBezTo>
                    <a:pt x="23" y="199"/>
                    <a:pt x="0" y="176"/>
                    <a:pt x="0" y="148"/>
                  </a:cubicBezTo>
                  <a:moveTo>
                    <a:pt x="9" y="50"/>
                  </a:moveTo>
                  <a:cubicBezTo>
                    <a:pt x="9" y="148"/>
                    <a:pt x="9" y="148"/>
                    <a:pt x="9" y="148"/>
                  </a:cubicBezTo>
                  <a:cubicBezTo>
                    <a:pt x="9" y="171"/>
                    <a:pt x="28" y="190"/>
                    <a:pt x="51" y="190"/>
                  </a:cubicBezTo>
                  <a:cubicBezTo>
                    <a:pt x="74" y="190"/>
                    <a:pt x="92" y="171"/>
                    <a:pt x="92" y="148"/>
                  </a:cubicBezTo>
                  <a:cubicBezTo>
                    <a:pt x="92" y="50"/>
                    <a:pt x="92" y="50"/>
                    <a:pt x="92" y="50"/>
                  </a:cubicBezTo>
                  <a:cubicBezTo>
                    <a:pt x="92" y="27"/>
                    <a:pt x="74" y="9"/>
                    <a:pt x="51" y="9"/>
                  </a:cubicBezTo>
                  <a:cubicBezTo>
                    <a:pt x="28" y="9"/>
                    <a:pt x="9" y="27"/>
                    <a:pt x="9" y="5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9" name="Freeform 68"/>
            <p:cNvSpPr>
              <a:spLocks/>
            </p:cNvSpPr>
            <p:nvPr/>
          </p:nvSpPr>
          <p:spPr bwMode="auto">
            <a:xfrm>
              <a:off x="6027738" y="2559050"/>
              <a:ext cx="214313" cy="222250"/>
            </a:xfrm>
            <a:custGeom>
              <a:avLst/>
              <a:gdLst/>
              <a:ahLst/>
              <a:cxnLst>
                <a:cxn ang="0">
                  <a:pos x="73" y="0"/>
                </a:cxn>
                <a:cxn ang="0">
                  <a:pos x="73" y="39"/>
                </a:cxn>
                <a:cxn ang="0">
                  <a:pos x="37" y="76"/>
                </a:cxn>
                <a:cxn ang="0">
                  <a:pos x="0" y="39"/>
                </a:cxn>
                <a:cxn ang="0">
                  <a:pos x="0" y="0"/>
                </a:cxn>
                <a:cxn ang="0">
                  <a:pos x="73" y="0"/>
                </a:cxn>
              </a:cxnLst>
              <a:rect l="0" t="0" r="r" b="b"/>
              <a:pathLst>
                <a:path w="73" h="76">
                  <a:moveTo>
                    <a:pt x="73" y="0"/>
                  </a:moveTo>
                  <a:cubicBezTo>
                    <a:pt x="73" y="39"/>
                    <a:pt x="73" y="39"/>
                    <a:pt x="73" y="39"/>
                  </a:cubicBezTo>
                  <a:cubicBezTo>
                    <a:pt x="73" y="59"/>
                    <a:pt x="57" y="76"/>
                    <a:pt x="37" y="76"/>
                  </a:cubicBezTo>
                  <a:cubicBezTo>
                    <a:pt x="16" y="76"/>
                    <a:pt x="0" y="59"/>
                    <a:pt x="0" y="39"/>
                  </a:cubicBezTo>
                  <a:cubicBezTo>
                    <a:pt x="0" y="0"/>
                    <a:pt x="0" y="0"/>
                    <a:pt x="0" y="0"/>
                  </a:cubicBezTo>
                  <a:lnTo>
                    <a:pt x="73"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2" name="Freeform 69"/>
            <p:cNvSpPr>
              <a:spLocks/>
            </p:cNvSpPr>
            <p:nvPr/>
          </p:nvSpPr>
          <p:spPr bwMode="auto">
            <a:xfrm>
              <a:off x="5708650" y="2543175"/>
              <a:ext cx="252413" cy="258763"/>
            </a:xfrm>
            <a:custGeom>
              <a:avLst/>
              <a:gdLst/>
              <a:ahLst/>
              <a:cxnLst>
                <a:cxn ang="0">
                  <a:pos x="86" y="34"/>
                </a:cxn>
                <a:cxn ang="0">
                  <a:pos x="68" y="66"/>
                </a:cxn>
                <a:cxn ang="0">
                  <a:pos x="22" y="78"/>
                </a:cxn>
                <a:cxn ang="0">
                  <a:pos x="9" y="32"/>
                </a:cxn>
                <a:cxn ang="0">
                  <a:pos x="27" y="0"/>
                </a:cxn>
                <a:cxn ang="0">
                  <a:pos x="86" y="34"/>
                </a:cxn>
              </a:cxnLst>
              <a:rect l="0" t="0" r="r" b="b"/>
              <a:pathLst>
                <a:path w="86" h="88">
                  <a:moveTo>
                    <a:pt x="86" y="34"/>
                  </a:moveTo>
                  <a:cubicBezTo>
                    <a:pt x="68" y="66"/>
                    <a:pt x="68" y="66"/>
                    <a:pt x="68" y="66"/>
                  </a:cubicBezTo>
                  <a:cubicBezTo>
                    <a:pt x="59" y="82"/>
                    <a:pt x="38" y="88"/>
                    <a:pt x="22" y="78"/>
                  </a:cubicBezTo>
                  <a:cubicBezTo>
                    <a:pt x="5" y="69"/>
                    <a:pt x="0" y="48"/>
                    <a:pt x="9" y="32"/>
                  </a:cubicBezTo>
                  <a:cubicBezTo>
                    <a:pt x="27" y="0"/>
                    <a:pt x="27" y="0"/>
                    <a:pt x="27" y="0"/>
                  </a:cubicBezTo>
                  <a:lnTo>
                    <a:pt x="86"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5" name="Freeform 70"/>
            <p:cNvSpPr>
              <a:spLocks/>
            </p:cNvSpPr>
            <p:nvPr/>
          </p:nvSpPr>
          <p:spPr bwMode="auto">
            <a:xfrm>
              <a:off x="5659438" y="2320925"/>
              <a:ext cx="312738" cy="531813"/>
            </a:xfrm>
            <a:custGeom>
              <a:avLst/>
              <a:gdLst/>
              <a:ahLst/>
              <a:cxnLst>
                <a:cxn ang="0">
                  <a:pos x="13" y="104"/>
                </a:cxn>
                <a:cxn ang="0">
                  <a:pos x="59" y="26"/>
                </a:cxn>
                <a:cxn ang="0">
                  <a:pos x="107" y="3"/>
                </a:cxn>
                <a:cxn ang="0">
                  <a:pos x="107" y="12"/>
                </a:cxn>
                <a:cxn ang="0">
                  <a:pos x="66" y="30"/>
                </a:cxn>
                <a:cxn ang="0">
                  <a:pos x="20" y="109"/>
                </a:cxn>
                <a:cxn ang="0">
                  <a:pos x="35" y="161"/>
                </a:cxn>
                <a:cxn ang="0">
                  <a:pos x="87" y="147"/>
                </a:cxn>
                <a:cxn ang="0">
                  <a:pos x="107" y="114"/>
                </a:cxn>
                <a:cxn ang="0">
                  <a:pos x="107" y="130"/>
                </a:cxn>
                <a:cxn ang="0">
                  <a:pos x="95" y="151"/>
                </a:cxn>
                <a:cxn ang="0">
                  <a:pos x="30" y="169"/>
                </a:cxn>
                <a:cxn ang="0">
                  <a:pos x="13" y="104"/>
                </a:cxn>
              </a:cxnLst>
              <a:rect l="0" t="0" r="r" b="b"/>
              <a:pathLst>
                <a:path w="107" h="181">
                  <a:moveTo>
                    <a:pt x="13" y="104"/>
                  </a:moveTo>
                  <a:cubicBezTo>
                    <a:pt x="59" y="26"/>
                    <a:pt x="59" y="26"/>
                    <a:pt x="59" y="26"/>
                  </a:cubicBezTo>
                  <a:cubicBezTo>
                    <a:pt x="69" y="9"/>
                    <a:pt x="88" y="0"/>
                    <a:pt x="107" y="3"/>
                  </a:cubicBezTo>
                  <a:cubicBezTo>
                    <a:pt x="107" y="12"/>
                    <a:pt x="107" y="12"/>
                    <a:pt x="107" y="12"/>
                  </a:cubicBezTo>
                  <a:cubicBezTo>
                    <a:pt x="91" y="8"/>
                    <a:pt x="74" y="15"/>
                    <a:pt x="66" y="30"/>
                  </a:cubicBezTo>
                  <a:cubicBezTo>
                    <a:pt x="20" y="109"/>
                    <a:pt x="20" y="109"/>
                    <a:pt x="20" y="109"/>
                  </a:cubicBezTo>
                  <a:cubicBezTo>
                    <a:pt x="10" y="127"/>
                    <a:pt x="16" y="151"/>
                    <a:pt x="35" y="161"/>
                  </a:cubicBezTo>
                  <a:cubicBezTo>
                    <a:pt x="53" y="172"/>
                    <a:pt x="77" y="166"/>
                    <a:pt x="87" y="147"/>
                  </a:cubicBezTo>
                  <a:cubicBezTo>
                    <a:pt x="107" y="114"/>
                    <a:pt x="107" y="114"/>
                    <a:pt x="107" y="114"/>
                  </a:cubicBezTo>
                  <a:cubicBezTo>
                    <a:pt x="107" y="130"/>
                    <a:pt x="107" y="130"/>
                    <a:pt x="107" y="130"/>
                  </a:cubicBezTo>
                  <a:cubicBezTo>
                    <a:pt x="95" y="151"/>
                    <a:pt x="95" y="151"/>
                    <a:pt x="95" y="151"/>
                  </a:cubicBezTo>
                  <a:cubicBezTo>
                    <a:pt x="82" y="174"/>
                    <a:pt x="53" y="181"/>
                    <a:pt x="30" y="169"/>
                  </a:cubicBezTo>
                  <a:cubicBezTo>
                    <a:pt x="8" y="156"/>
                    <a:pt x="0" y="127"/>
                    <a:pt x="13" y="104"/>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91" name="Group 90"/>
          <p:cNvGrpSpPr>
            <a:grpSpLocks noChangeAspect="1"/>
          </p:cNvGrpSpPr>
          <p:nvPr/>
        </p:nvGrpSpPr>
        <p:grpSpPr>
          <a:xfrm>
            <a:off x="7827190" y="3070977"/>
            <a:ext cx="326457" cy="457200"/>
            <a:chOff x="4938713" y="2352675"/>
            <a:chExt cx="646113" cy="904875"/>
          </a:xfrm>
          <a:solidFill>
            <a:srgbClr val="56595E"/>
          </a:solidFill>
          <a:effectLst>
            <a:outerShdw blurRad="50800" dist="38100" dir="2700000" algn="tl" rotWithShape="0">
              <a:prstClr val="black">
                <a:alpha val="40000"/>
              </a:prstClr>
            </a:outerShdw>
          </a:effectLst>
        </p:grpSpPr>
        <p:sp>
          <p:nvSpPr>
            <p:cNvPr id="92" name="Freeform 111"/>
            <p:cNvSpPr>
              <a:spLocks noEditPoints="1"/>
            </p:cNvSpPr>
            <p:nvPr/>
          </p:nvSpPr>
          <p:spPr bwMode="auto">
            <a:xfrm>
              <a:off x="4938713" y="2352675"/>
              <a:ext cx="646113" cy="904875"/>
            </a:xfrm>
            <a:custGeom>
              <a:avLst/>
              <a:gdLst/>
              <a:ahLst/>
              <a:cxnLst>
                <a:cxn ang="0">
                  <a:pos x="209" y="53"/>
                </a:cxn>
                <a:cxn ang="0">
                  <a:pos x="188" y="53"/>
                </a:cxn>
                <a:cxn ang="0">
                  <a:pos x="188" y="24"/>
                </a:cxn>
                <a:cxn ang="0">
                  <a:pos x="174" y="10"/>
                </a:cxn>
                <a:cxn ang="0">
                  <a:pos x="130" y="10"/>
                </a:cxn>
                <a:cxn ang="0">
                  <a:pos x="130" y="6"/>
                </a:cxn>
                <a:cxn ang="0">
                  <a:pos x="123" y="0"/>
                </a:cxn>
                <a:cxn ang="0">
                  <a:pos x="65" y="0"/>
                </a:cxn>
                <a:cxn ang="0">
                  <a:pos x="59" y="6"/>
                </a:cxn>
                <a:cxn ang="0">
                  <a:pos x="59" y="10"/>
                </a:cxn>
                <a:cxn ang="0">
                  <a:pos x="14" y="10"/>
                </a:cxn>
                <a:cxn ang="0">
                  <a:pos x="0" y="24"/>
                </a:cxn>
                <a:cxn ang="0">
                  <a:pos x="0" y="254"/>
                </a:cxn>
                <a:cxn ang="0">
                  <a:pos x="14" y="268"/>
                </a:cxn>
                <a:cxn ang="0">
                  <a:pos x="35" y="268"/>
                </a:cxn>
                <a:cxn ang="0">
                  <a:pos x="35" y="298"/>
                </a:cxn>
                <a:cxn ang="0">
                  <a:pos x="49" y="312"/>
                </a:cxn>
                <a:cxn ang="0">
                  <a:pos x="209" y="312"/>
                </a:cxn>
                <a:cxn ang="0">
                  <a:pos x="223" y="298"/>
                </a:cxn>
                <a:cxn ang="0">
                  <a:pos x="223" y="67"/>
                </a:cxn>
                <a:cxn ang="0">
                  <a:pos x="209" y="53"/>
                </a:cxn>
                <a:cxn ang="0">
                  <a:pos x="35" y="67"/>
                </a:cxn>
                <a:cxn ang="0">
                  <a:pos x="35" y="253"/>
                </a:cxn>
                <a:cxn ang="0">
                  <a:pos x="15" y="253"/>
                </a:cxn>
                <a:cxn ang="0">
                  <a:pos x="15" y="25"/>
                </a:cxn>
                <a:cxn ang="0">
                  <a:pos x="59" y="25"/>
                </a:cxn>
                <a:cxn ang="0">
                  <a:pos x="59" y="27"/>
                </a:cxn>
                <a:cxn ang="0">
                  <a:pos x="65" y="33"/>
                </a:cxn>
                <a:cxn ang="0">
                  <a:pos x="123" y="33"/>
                </a:cxn>
                <a:cxn ang="0">
                  <a:pos x="130" y="27"/>
                </a:cxn>
                <a:cxn ang="0">
                  <a:pos x="130" y="25"/>
                </a:cxn>
                <a:cxn ang="0">
                  <a:pos x="173" y="25"/>
                </a:cxn>
                <a:cxn ang="0">
                  <a:pos x="173" y="53"/>
                </a:cxn>
                <a:cxn ang="0">
                  <a:pos x="164" y="53"/>
                </a:cxn>
                <a:cxn ang="0">
                  <a:pos x="164" y="50"/>
                </a:cxn>
                <a:cxn ang="0">
                  <a:pos x="158" y="44"/>
                </a:cxn>
                <a:cxn ang="0">
                  <a:pos x="100" y="44"/>
                </a:cxn>
                <a:cxn ang="0">
                  <a:pos x="93" y="50"/>
                </a:cxn>
                <a:cxn ang="0">
                  <a:pos x="93" y="53"/>
                </a:cxn>
                <a:cxn ang="0">
                  <a:pos x="49" y="53"/>
                </a:cxn>
                <a:cxn ang="0">
                  <a:pos x="35" y="67"/>
                </a:cxn>
                <a:cxn ang="0">
                  <a:pos x="208" y="296"/>
                </a:cxn>
                <a:cxn ang="0">
                  <a:pos x="50" y="296"/>
                </a:cxn>
                <a:cxn ang="0">
                  <a:pos x="50" y="69"/>
                </a:cxn>
                <a:cxn ang="0">
                  <a:pos x="93" y="69"/>
                </a:cxn>
                <a:cxn ang="0">
                  <a:pos x="93" y="70"/>
                </a:cxn>
                <a:cxn ang="0">
                  <a:pos x="100" y="77"/>
                </a:cxn>
                <a:cxn ang="0">
                  <a:pos x="158" y="77"/>
                </a:cxn>
                <a:cxn ang="0">
                  <a:pos x="164" y="70"/>
                </a:cxn>
                <a:cxn ang="0">
                  <a:pos x="164" y="69"/>
                </a:cxn>
                <a:cxn ang="0">
                  <a:pos x="208" y="69"/>
                </a:cxn>
                <a:cxn ang="0">
                  <a:pos x="208" y="296"/>
                </a:cxn>
                <a:cxn ang="0">
                  <a:pos x="208" y="296"/>
                </a:cxn>
                <a:cxn ang="0">
                  <a:pos x="208" y="296"/>
                </a:cxn>
              </a:cxnLst>
              <a:rect l="0" t="0" r="r" b="b"/>
              <a:pathLst>
                <a:path w="223" h="312">
                  <a:moveTo>
                    <a:pt x="209" y="53"/>
                  </a:moveTo>
                  <a:cubicBezTo>
                    <a:pt x="188" y="53"/>
                    <a:pt x="188" y="53"/>
                    <a:pt x="188" y="53"/>
                  </a:cubicBezTo>
                  <a:cubicBezTo>
                    <a:pt x="188" y="24"/>
                    <a:pt x="188" y="24"/>
                    <a:pt x="188" y="24"/>
                  </a:cubicBezTo>
                  <a:cubicBezTo>
                    <a:pt x="188" y="16"/>
                    <a:pt x="182" y="10"/>
                    <a:pt x="174" y="10"/>
                  </a:cubicBezTo>
                  <a:cubicBezTo>
                    <a:pt x="130" y="10"/>
                    <a:pt x="130" y="10"/>
                    <a:pt x="130" y="10"/>
                  </a:cubicBezTo>
                  <a:cubicBezTo>
                    <a:pt x="130" y="6"/>
                    <a:pt x="130" y="6"/>
                    <a:pt x="130" y="6"/>
                  </a:cubicBezTo>
                  <a:cubicBezTo>
                    <a:pt x="130" y="3"/>
                    <a:pt x="127" y="0"/>
                    <a:pt x="123" y="0"/>
                  </a:cubicBezTo>
                  <a:cubicBezTo>
                    <a:pt x="65" y="0"/>
                    <a:pt x="65" y="0"/>
                    <a:pt x="65" y="0"/>
                  </a:cubicBezTo>
                  <a:cubicBezTo>
                    <a:pt x="61" y="0"/>
                    <a:pt x="59" y="3"/>
                    <a:pt x="59" y="6"/>
                  </a:cubicBezTo>
                  <a:cubicBezTo>
                    <a:pt x="59" y="10"/>
                    <a:pt x="59" y="10"/>
                    <a:pt x="59" y="10"/>
                  </a:cubicBezTo>
                  <a:cubicBezTo>
                    <a:pt x="14" y="10"/>
                    <a:pt x="14" y="10"/>
                    <a:pt x="14" y="10"/>
                  </a:cubicBezTo>
                  <a:cubicBezTo>
                    <a:pt x="6" y="10"/>
                    <a:pt x="0" y="16"/>
                    <a:pt x="0" y="24"/>
                  </a:cubicBezTo>
                  <a:cubicBezTo>
                    <a:pt x="0" y="254"/>
                    <a:pt x="0" y="254"/>
                    <a:pt x="0" y="254"/>
                  </a:cubicBezTo>
                  <a:cubicBezTo>
                    <a:pt x="0" y="262"/>
                    <a:pt x="6" y="268"/>
                    <a:pt x="14" y="268"/>
                  </a:cubicBezTo>
                  <a:cubicBezTo>
                    <a:pt x="35" y="268"/>
                    <a:pt x="35" y="268"/>
                    <a:pt x="35" y="268"/>
                  </a:cubicBezTo>
                  <a:cubicBezTo>
                    <a:pt x="35" y="298"/>
                    <a:pt x="35" y="298"/>
                    <a:pt x="35" y="298"/>
                  </a:cubicBezTo>
                  <a:cubicBezTo>
                    <a:pt x="35" y="306"/>
                    <a:pt x="41" y="312"/>
                    <a:pt x="49" y="312"/>
                  </a:cubicBezTo>
                  <a:cubicBezTo>
                    <a:pt x="209" y="312"/>
                    <a:pt x="209" y="312"/>
                    <a:pt x="209" y="312"/>
                  </a:cubicBezTo>
                  <a:cubicBezTo>
                    <a:pt x="217" y="312"/>
                    <a:pt x="223" y="306"/>
                    <a:pt x="223" y="298"/>
                  </a:cubicBezTo>
                  <a:cubicBezTo>
                    <a:pt x="223" y="67"/>
                    <a:pt x="223" y="67"/>
                    <a:pt x="223" y="67"/>
                  </a:cubicBezTo>
                  <a:cubicBezTo>
                    <a:pt x="223" y="59"/>
                    <a:pt x="217" y="53"/>
                    <a:pt x="209" y="53"/>
                  </a:cubicBezTo>
                  <a:close/>
                  <a:moveTo>
                    <a:pt x="35" y="67"/>
                  </a:moveTo>
                  <a:cubicBezTo>
                    <a:pt x="35" y="253"/>
                    <a:pt x="35" y="253"/>
                    <a:pt x="35" y="253"/>
                  </a:cubicBezTo>
                  <a:cubicBezTo>
                    <a:pt x="15" y="253"/>
                    <a:pt x="15" y="253"/>
                    <a:pt x="15" y="253"/>
                  </a:cubicBezTo>
                  <a:cubicBezTo>
                    <a:pt x="15" y="25"/>
                    <a:pt x="15" y="25"/>
                    <a:pt x="15" y="25"/>
                  </a:cubicBezTo>
                  <a:cubicBezTo>
                    <a:pt x="59" y="25"/>
                    <a:pt x="59" y="25"/>
                    <a:pt x="59" y="25"/>
                  </a:cubicBezTo>
                  <a:cubicBezTo>
                    <a:pt x="59" y="27"/>
                    <a:pt x="59" y="27"/>
                    <a:pt x="59" y="27"/>
                  </a:cubicBezTo>
                  <a:cubicBezTo>
                    <a:pt x="59" y="30"/>
                    <a:pt x="61" y="33"/>
                    <a:pt x="65" y="33"/>
                  </a:cubicBezTo>
                  <a:cubicBezTo>
                    <a:pt x="123" y="33"/>
                    <a:pt x="123" y="33"/>
                    <a:pt x="123" y="33"/>
                  </a:cubicBezTo>
                  <a:cubicBezTo>
                    <a:pt x="127" y="33"/>
                    <a:pt x="130" y="30"/>
                    <a:pt x="130" y="27"/>
                  </a:cubicBezTo>
                  <a:cubicBezTo>
                    <a:pt x="130" y="25"/>
                    <a:pt x="130" y="25"/>
                    <a:pt x="130" y="25"/>
                  </a:cubicBezTo>
                  <a:cubicBezTo>
                    <a:pt x="173" y="25"/>
                    <a:pt x="173" y="25"/>
                    <a:pt x="173" y="25"/>
                  </a:cubicBezTo>
                  <a:cubicBezTo>
                    <a:pt x="173" y="53"/>
                    <a:pt x="173" y="53"/>
                    <a:pt x="173" y="53"/>
                  </a:cubicBezTo>
                  <a:cubicBezTo>
                    <a:pt x="164" y="53"/>
                    <a:pt x="164" y="53"/>
                    <a:pt x="164" y="53"/>
                  </a:cubicBezTo>
                  <a:cubicBezTo>
                    <a:pt x="164" y="50"/>
                    <a:pt x="164" y="50"/>
                    <a:pt x="164" y="50"/>
                  </a:cubicBezTo>
                  <a:cubicBezTo>
                    <a:pt x="164" y="46"/>
                    <a:pt x="162" y="44"/>
                    <a:pt x="158" y="44"/>
                  </a:cubicBezTo>
                  <a:cubicBezTo>
                    <a:pt x="100" y="44"/>
                    <a:pt x="100" y="44"/>
                    <a:pt x="100" y="44"/>
                  </a:cubicBezTo>
                  <a:cubicBezTo>
                    <a:pt x="96" y="44"/>
                    <a:pt x="93" y="46"/>
                    <a:pt x="93" y="50"/>
                  </a:cubicBezTo>
                  <a:cubicBezTo>
                    <a:pt x="93" y="53"/>
                    <a:pt x="93" y="53"/>
                    <a:pt x="93" y="53"/>
                  </a:cubicBezTo>
                  <a:cubicBezTo>
                    <a:pt x="49" y="53"/>
                    <a:pt x="49" y="53"/>
                    <a:pt x="49" y="53"/>
                  </a:cubicBezTo>
                  <a:cubicBezTo>
                    <a:pt x="41" y="53"/>
                    <a:pt x="35" y="59"/>
                    <a:pt x="35" y="67"/>
                  </a:cubicBezTo>
                  <a:close/>
                  <a:moveTo>
                    <a:pt x="208" y="296"/>
                  </a:moveTo>
                  <a:cubicBezTo>
                    <a:pt x="50" y="296"/>
                    <a:pt x="50" y="296"/>
                    <a:pt x="50" y="296"/>
                  </a:cubicBezTo>
                  <a:cubicBezTo>
                    <a:pt x="50" y="69"/>
                    <a:pt x="50" y="69"/>
                    <a:pt x="50" y="69"/>
                  </a:cubicBezTo>
                  <a:cubicBezTo>
                    <a:pt x="93" y="69"/>
                    <a:pt x="93" y="69"/>
                    <a:pt x="93" y="69"/>
                  </a:cubicBezTo>
                  <a:cubicBezTo>
                    <a:pt x="93" y="70"/>
                    <a:pt x="93" y="70"/>
                    <a:pt x="93" y="70"/>
                  </a:cubicBezTo>
                  <a:cubicBezTo>
                    <a:pt x="93" y="74"/>
                    <a:pt x="96" y="77"/>
                    <a:pt x="100" y="77"/>
                  </a:cubicBezTo>
                  <a:cubicBezTo>
                    <a:pt x="158" y="77"/>
                    <a:pt x="158" y="77"/>
                    <a:pt x="158" y="77"/>
                  </a:cubicBezTo>
                  <a:cubicBezTo>
                    <a:pt x="162" y="77"/>
                    <a:pt x="164" y="74"/>
                    <a:pt x="164" y="70"/>
                  </a:cubicBezTo>
                  <a:cubicBezTo>
                    <a:pt x="164" y="69"/>
                    <a:pt x="164" y="69"/>
                    <a:pt x="164" y="69"/>
                  </a:cubicBezTo>
                  <a:cubicBezTo>
                    <a:pt x="208" y="69"/>
                    <a:pt x="208" y="69"/>
                    <a:pt x="208" y="69"/>
                  </a:cubicBezTo>
                  <a:cubicBezTo>
                    <a:pt x="208" y="296"/>
                    <a:pt x="208" y="296"/>
                    <a:pt x="208" y="296"/>
                  </a:cubicBezTo>
                  <a:close/>
                  <a:moveTo>
                    <a:pt x="208" y="296"/>
                  </a:moveTo>
                  <a:cubicBezTo>
                    <a:pt x="208" y="296"/>
                    <a:pt x="208" y="296"/>
                    <a:pt x="208" y="296"/>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3" name="Rectangle 112"/>
            <p:cNvSpPr>
              <a:spLocks noChangeArrowheads="1"/>
            </p:cNvSpPr>
            <p:nvPr/>
          </p:nvSpPr>
          <p:spPr bwMode="auto">
            <a:xfrm>
              <a:off x="5156200" y="2906713"/>
              <a:ext cx="312738" cy="63500"/>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4" name="Rectangle 113"/>
            <p:cNvSpPr>
              <a:spLocks noChangeArrowheads="1"/>
            </p:cNvSpPr>
            <p:nvPr/>
          </p:nvSpPr>
          <p:spPr bwMode="auto">
            <a:xfrm>
              <a:off x="5156200" y="3036888"/>
              <a:ext cx="312738" cy="63500"/>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5" name="Freeform 114"/>
            <p:cNvSpPr>
              <a:spLocks noEditPoints="1"/>
            </p:cNvSpPr>
            <p:nvPr/>
          </p:nvSpPr>
          <p:spPr bwMode="auto">
            <a:xfrm>
              <a:off x="5213350" y="2643188"/>
              <a:ext cx="196850" cy="196850"/>
            </a:xfrm>
            <a:custGeom>
              <a:avLst/>
              <a:gdLst/>
              <a:ahLst/>
              <a:cxnLst>
                <a:cxn ang="0">
                  <a:pos x="44" y="124"/>
                </a:cxn>
                <a:cxn ang="0">
                  <a:pos x="81" y="124"/>
                </a:cxn>
                <a:cxn ang="0">
                  <a:pos x="81" y="78"/>
                </a:cxn>
                <a:cxn ang="0">
                  <a:pos x="124" y="78"/>
                </a:cxn>
                <a:cxn ang="0">
                  <a:pos x="124" y="44"/>
                </a:cxn>
                <a:cxn ang="0">
                  <a:pos x="81" y="44"/>
                </a:cxn>
                <a:cxn ang="0">
                  <a:pos x="81" y="0"/>
                </a:cxn>
                <a:cxn ang="0">
                  <a:pos x="44" y="0"/>
                </a:cxn>
                <a:cxn ang="0">
                  <a:pos x="44" y="44"/>
                </a:cxn>
                <a:cxn ang="0">
                  <a:pos x="0" y="44"/>
                </a:cxn>
                <a:cxn ang="0">
                  <a:pos x="0" y="78"/>
                </a:cxn>
                <a:cxn ang="0">
                  <a:pos x="44" y="78"/>
                </a:cxn>
                <a:cxn ang="0">
                  <a:pos x="44" y="124"/>
                </a:cxn>
                <a:cxn ang="0">
                  <a:pos x="44" y="124"/>
                </a:cxn>
                <a:cxn ang="0">
                  <a:pos x="44" y="124"/>
                </a:cxn>
              </a:cxnLst>
              <a:rect l="0" t="0" r="r" b="b"/>
              <a:pathLst>
                <a:path w="124" h="124">
                  <a:moveTo>
                    <a:pt x="44" y="124"/>
                  </a:moveTo>
                  <a:lnTo>
                    <a:pt x="81" y="124"/>
                  </a:lnTo>
                  <a:lnTo>
                    <a:pt x="81" y="78"/>
                  </a:lnTo>
                  <a:lnTo>
                    <a:pt x="124" y="78"/>
                  </a:lnTo>
                  <a:lnTo>
                    <a:pt x="124" y="44"/>
                  </a:lnTo>
                  <a:lnTo>
                    <a:pt x="81" y="44"/>
                  </a:lnTo>
                  <a:lnTo>
                    <a:pt x="81" y="0"/>
                  </a:lnTo>
                  <a:lnTo>
                    <a:pt x="44" y="0"/>
                  </a:lnTo>
                  <a:lnTo>
                    <a:pt x="44" y="44"/>
                  </a:lnTo>
                  <a:lnTo>
                    <a:pt x="0" y="44"/>
                  </a:lnTo>
                  <a:lnTo>
                    <a:pt x="0" y="78"/>
                  </a:lnTo>
                  <a:lnTo>
                    <a:pt x="44" y="78"/>
                  </a:lnTo>
                  <a:lnTo>
                    <a:pt x="44" y="124"/>
                  </a:lnTo>
                  <a:close/>
                  <a:moveTo>
                    <a:pt x="44" y="124"/>
                  </a:moveTo>
                  <a:lnTo>
                    <a:pt x="44" y="12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6" name="Freeform 115"/>
            <p:cNvSpPr>
              <a:spLocks noEditPoints="1"/>
            </p:cNvSpPr>
            <p:nvPr/>
          </p:nvSpPr>
          <p:spPr bwMode="auto">
            <a:xfrm>
              <a:off x="5213350" y="2643188"/>
              <a:ext cx="196850" cy="196850"/>
            </a:xfrm>
            <a:custGeom>
              <a:avLst/>
              <a:gdLst/>
              <a:ahLst/>
              <a:cxnLst>
                <a:cxn ang="0">
                  <a:pos x="44" y="124"/>
                </a:cxn>
                <a:cxn ang="0">
                  <a:pos x="81" y="124"/>
                </a:cxn>
                <a:cxn ang="0">
                  <a:pos x="81" y="78"/>
                </a:cxn>
                <a:cxn ang="0">
                  <a:pos x="124" y="78"/>
                </a:cxn>
                <a:cxn ang="0">
                  <a:pos x="124" y="44"/>
                </a:cxn>
                <a:cxn ang="0">
                  <a:pos x="81" y="44"/>
                </a:cxn>
                <a:cxn ang="0">
                  <a:pos x="81" y="0"/>
                </a:cxn>
                <a:cxn ang="0">
                  <a:pos x="44" y="0"/>
                </a:cxn>
                <a:cxn ang="0">
                  <a:pos x="44" y="44"/>
                </a:cxn>
                <a:cxn ang="0">
                  <a:pos x="0" y="44"/>
                </a:cxn>
                <a:cxn ang="0">
                  <a:pos x="0" y="78"/>
                </a:cxn>
                <a:cxn ang="0">
                  <a:pos x="44" y="78"/>
                </a:cxn>
                <a:cxn ang="0">
                  <a:pos x="44" y="124"/>
                </a:cxn>
                <a:cxn ang="0">
                  <a:pos x="44" y="124"/>
                </a:cxn>
                <a:cxn ang="0">
                  <a:pos x="44" y="124"/>
                </a:cxn>
              </a:cxnLst>
              <a:rect l="0" t="0" r="r" b="b"/>
              <a:pathLst>
                <a:path w="124" h="124">
                  <a:moveTo>
                    <a:pt x="44" y="124"/>
                  </a:moveTo>
                  <a:lnTo>
                    <a:pt x="81" y="124"/>
                  </a:lnTo>
                  <a:lnTo>
                    <a:pt x="81" y="78"/>
                  </a:lnTo>
                  <a:lnTo>
                    <a:pt x="124" y="78"/>
                  </a:lnTo>
                  <a:lnTo>
                    <a:pt x="124" y="44"/>
                  </a:lnTo>
                  <a:lnTo>
                    <a:pt x="81" y="44"/>
                  </a:lnTo>
                  <a:lnTo>
                    <a:pt x="81" y="0"/>
                  </a:lnTo>
                  <a:lnTo>
                    <a:pt x="44" y="0"/>
                  </a:lnTo>
                  <a:lnTo>
                    <a:pt x="44" y="44"/>
                  </a:lnTo>
                  <a:lnTo>
                    <a:pt x="0" y="44"/>
                  </a:lnTo>
                  <a:lnTo>
                    <a:pt x="0" y="78"/>
                  </a:lnTo>
                  <a:lnTo>
                    <a:pt x="44" y="78"/>
                  </a:lnTo>
                  <a:lnTo>
                    <a:pt x="44" y="124"/>
                  </a:lnTo>
                  <a:moveTo>
                    <a:pt x="44" y="124"/>
                  </a:moveTo>
                  <a:lnTo>
                    <a:pt x="44" y="124"/>
                  </a:ln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6" name="Oval 5"/>
          <p:cNvSpPr/>
          <p:nvPr/>
        </p:nvSpPr>
        <p:spPr bwMode="auto">
          <a:xfrm>
            <a:off x="1155832" y="2104534"/>
            <a:ext cx="2356058" cy="2356060"/>
          </a:xfrm>
          <a:prstGeom prst="ellipse">
            <a:avLst/>
          </a:prstGeom>
          <a:solidFill>
            <a:schemeClr val="bg1">
              <a:lumMod val="85000"/>
            </a:schemeClr>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rtlCol="0" anchor="ctr" anchorCtr="1" compatLnSpc="1">
            <a:prstTxWarp prst="textNoShape">
              <a:avLst/>
            </a:prstTxWarp>
          </a:bodyPr>
          <a:lstStyle/>
          <a:p>
            <a:pPr algn="ctr"/>
            <a:endParaRPr lang="en-US" sz="2400" dirty="0"/>
          </a:p>
        </p:txBody>
      </p:sp>
      <p:sp>
        <p:nvSpPr>
          <p:cNvPr id="7" name="Oval 6"/>
          <p:cNvSpPr/>
          <p:nvPr/>
        </p:nvSpPr>
        <p:spPr bwMode="auto">
          <a:xfrm>
            <a:off x="1583135" y="2531835"/>
            <a:ext cx="1501456" cy="1501457"/>
          </a:xfrm>
          <a:prstGeom prst="ellipse">
            <a:avLst/>
          </a:prstGeom>
          <a:solidFill>
            <a:schemeClr val="bg1"/>
          </a:solidFill>
          <a:ln w="63500">
            <a:solidFill>
              <a:srgbClr val="FF2B2A"/>
            </a:solidFill>
            <a:round/>
            <a:headEnd/>
            <a:tailEnd/>
          </a:ln>
        </p:spPr>
        <p:txBody>
          <a:bodyPr vert="horz" wrap="square" lIns="121920" tIns="60960" rIns="121920" bIns="60960" numCol="1" rtlCol="0" anchor="ctr" anchorCtr="1" compatLnSpc="1">
            <a:prstTxWarp prst="textNoShape">
              <a:avLst/>
            </a:prstTxWarp>
          </a:bodyPr>
          <a:lstStyle/>
          <a:p>
            <a:pPr algn="ctr"/>
            <a:endParaRPr lang="en-US" sz="2400" dirty="0"/>
          </a:p>
        </p:txBody>
      </p:sp>
      <p:sp>
        <p:nvSpPr>
          <p:cNvPr id="97" name="Freeform 110"/>
          <p:cNvSpPr>
            <a:spLocks noChangeAspect="1" noEditPoints="1"/>
          </p:cNvSpPr>
          <p:nvPr/>
        </p:nvSpPr>
        <p:spPr bwMode="auto">
          <a:xfrm>
            <a:off x="2016895" y="3017314"/>
            <a:ext cx="640080" cy="438317"/>
          </a:xfrm>
          <a:custGeom>
            <a:avLst/>
            <a:gdLst/>
            <a:ahLst/>
            <a:cxnLst>
              <a:cxn ang="0">
                <a:pos x="286" y="182"/>
              </a:cxn>
              <a:cxn ang="0">
                <a:pos x="276" y="47"/>
              </a:cxn>
              <a:cxn ang="0">
                <a:pos x="216" y="179"/>
              </a:cxn>
              <a:cxn ang="0">
                <a:pos x="208" y="185"/>
              </a:cxn>
              <a:cxn ang="0">
                <a:pos x="209" y="11"/>
              </a:cxn>
              <a:cxn ang="0">
                <a:pos x="105" y="0"/>
              </a:cxn>
              <a:cxn ang="0">
                <a:pos x="94" y="182"/>
              </a:cxn>
              <a:cxn ang="0">
                <a:pos x="88" y="185"/>
              </a:cxn>
              <a:cxn ang="0">
                <a:pos x="87" y="47"/>
              </a:cxn>
              <a:cxn ang="0">
                <a:pos x="18" y="57"/>
              </a:cxn>
              <a:cxn ang="0">
                <a:pos x="19" y="185"/>
              </a:cxn>
              <a:cxn ang="0">
                <a:pos x="0" y="207"/>
              </a:cxn>
              <a:cxn ang="0">
                <a:pos x="303" y="185"/>
              </a:cxn>
              <a:cxn ang="0">
                <a:pos x="50" y="142"/>
              </a:cxn>
              <a:cxn ang="0">
                <a:pos x="35" y="126"/>
              </a:cxn>
              <a:cxn ang="0">
                <a:pos x="50" y="142"/>
              </a:cxn>
              <a:cxn ang="0">
                <a:pos x="35" y="115"/>
              </a:cxn>
              <a:cxn ang="0">
                <a:pos x="50" y="99"/>
              </a:cxn>
              <a:cxn ang="0">
                <a:pos x="50" y="89"/>
              </a:cxn>
              <a:cxn ang="0">
                <a:pos x="35" y="73"/>
              </a:cxn>
              <a:cxn ang="0">
                <a:pos x="50" y="89"/>
              </a:cxn>
              <a:cxn ang="0">
                <a:pos x="59" y="142"/>
              </a:cxn>
              <a:cxn ang="0">
                <a:pos x="74" y="126"/>
              </a:cxn>
              <a:cxn ang="0">
                <a:pos x="74" y="115"/>
              </a:cxn>
              <a:cxn ang="0">
                <a:pos x="59" y="99"/>
              </a:cxn>
              <a:cxn ang="0">
                <a:pos x="74" y="115"/>
              </a:cxn>
              <a:cxn ang="0">
                <a:pos x="59" y="89"/>
              </a:cxn>
              <a:cxn ang="0">
                <a:pos x="74" y="73"/>
              </a:cxn>
              <a:cxn ang="0">
                <a:pos x="175" y="184"/>
              </a:cxn>
              <a:cxn ang="0">
                <a:pos x="130" y="128"/>
              </a:cxn>
              <a:cxn ang="0">
                <a:pos x="175" y="184"/>
              </a:cxn>
              <a:cxn ang="0">
                <a:pos x="114" y="43"/>
              </a:cxn>
              <a:cxn ang="0">
                <a:pos x="189" y="43"/>
              </a:cxn>
              <a:cxn ang="0">
                <a:pos x="249" y="142"/>
              </a:cxn>
              <a:cxn ang="0">
                <a:pos x="233" y="126"/>
              </a:cxn>
              <a:cxn ang="0">
                <a:pos x="249" y="142"/>
              </a:cxn>
              <a:cxn ang="0">
                <a:pos x="233" y="115"/>
              </a:cxn>
              <a:cxn ang="0">
                <a:pos x="249" y="99"/>
              </a:cxn>
              <a:cxn ang="0">
                <a:pos x="249" y="89"/>
              </a:cxn>
              <a:cxn ang="0">
                <a:pos x="233" y="73"/>
              </a:cxn>
              <a:cxn ang="0">
                <a:pos x="249" y="89"/>
              </a:cxn>
              <a:cxn ang="0">
                <a:pos x="257" y="142"/>
              </a:cxn>
              <a:cxn ang="0">
                <a:pos x="272" y="126"/>
              </a:cxn>
              <a:cxn ang="0">
                <a:pos x="272" y="115"/>
              </a:cxn>
              <a:cxn ang="0">
                <a:pos x="257" y="99"/>
              </a:cxn>
              <a:cxn ang="0">
                <a:pos x="272" y="115"/>
              </a:cxn>
              <a:cxn ang="0">
                <a:pos x="257" y="89"/>
              </a:cxn>
              <a:cxn ang="0">
                <a:pos x="272" y="73"/>
              </a:cxn>
              <a:cxn ang="0">
                <a:pos x="161" y="33"/>
              </a:cxn>
              <a:cxn ang="0">
                <a:pos x="175" y="52"/>
              </a:cxn>
              <a:cxn ang="0">
                <a:pos x="161" y="66"/>
              </a:cxn>
              <a:cxn ang="0">
                <a:pos x="142" y="52"/>
              </a:cxn>
              <a:cxn ang="0">
                <a:pos x="128" y="33"/>
              </a:cxn>
              <a:cxn ang="0">
                <a:pos x="142" y="19"/>
              </a:cxn>
              <a:cxn ang="0">
                <a:pos x="161" y="33"/>
              </a:cxn>
              <a:cxn ang="0">
                <a:pos x="161" y="33"/>
              </a:cxn>
            </a:cxnLst>
            <a:rect l="0" t="0" r="r" b="b"/>
            <a:pathLst>
              <a:path w="303" h="207">
                <a:moveTo>
                  <a:pt x="286" y="185"/>
                </a:moveTo>
                <a:cubicBezTo>
                  <a:pt x="286" y="184"/>
                  <a:pt x="286" y="183"/>
                  <a:pt x="286" y="182"/>
                </a:cubicBezTo>
                <a:cubicBezTo>
                  <a:pt x="286" y="57"/>
                  <a:pt x="286" y="57"/>
                  <a:pt x="286" y="57"/>
                </a:cubicBezTo>
                <a:cubicBezTo>
                  <a:pt x="286" y="51"/>
                  <a:pt x="282" y="47"/>
                  <a:pt x="276" y="47"/>
                </a:cubicBezTo>
                <a:cubicBezTo>
                  <a:pt x="216" y="47"/>
                  <a:pt x="216" y="47"/>
                  <a:pt x="216" y="47"/>
                </a:cubicBezTo>
                <a:cubicBezTo>
                  <a:pt x="216" y="179"/>
                  <a:pt x="216" y="179"/>
                  <a:pt x="216" y="179"/>
                </a:cubicBezTo>
                <a:cubicBezTo>
                  <a:pt x="216" y="181"/>
                  <a:pt x="216" y="183"/>
                  <a:pt x="215" y="185"/>
                </a:cubicBezTo>
                <a:cubicBezTo>
                  <a:pt x="208" y="185"/>
                  <a:pt x="208" y="185"/>
                  <a:pt x="208" y="185"/>
                </a:cubicBezTo>
                <a:cubicBezTo>
                  <a:pt x="209" y="184"/>
                  <a:pt x="209" y="183"/>
                  <a:pt x="209" y="182"/>
                </a:cubicBezTo>
                <a:cubicBezTo>
                  <a:pt x="209" y="11"/>
                  <a:pt x="209" y="11"/>
                  <a:pt x="209" y="11"/>
                </a:cubicBezTo>
                <a:cubicBezTo>
                  <a:pt x="209" y="5"/>
                  <a:pt x="204" y="0"/>
                  <a:pt x="198" y="0"/>
                </a:cubicBezTo>
                <a:cubicBezTo>
                  <a:pt x="105" y="0"/>
                  <a:pt x="105" y="0"/>
                  <a:pt x="105" y="0"/>
                </a:cubicBezTo>
                <a:cubicBezTo>
                  <a:pt x="99" y="0"/>
                  <a:pt x="94" y="5"/>
                  <a:pt x="94" y="11"/>
                </a:cubicBezTo>
                <a:cubicBezTo>
                  <a:pt x="94" y="182"/>
                  <a:pt x="94" y="182"/>
                  <a:pt x="94" y="182"/>
                </a:cubicBezTo>
                <a:cubicBezTo>
                  <a:pt x="94" y="183"/>
                  <a:pt x="94" y="184"/>
                  <a:pt x="95" y="185"/>
                </a:cubicBezTo>
                <a:cubicBezTo>
                  <a:pt x="88" y="185"/>
                  <a:pt x="88" y="185"/>
                  <a:pt x="88" y="185"/>
                </a:cubicBezTo>
                <a:cubicBezTo>
                  <a:pt x="87" y="183"/>
                  <a:pt x="87" y="181"/>
                  <a:pt x="87" y="179"/>
                </a:cubicBezTo>
                <a:cubicBezTo>
                  <a:pt x="87" y="47"/>
                  <a:pt x="87" y="47"/>
                  <a:pt x="87" y="47"/>
                </a:cubicBezTo>
                <a:cubicBezTo>
                  <a:pt x="29" y="47"/>
                  <a:pt x="29" y="47"/>
                  <a:pt x="29" y="47"/>
                </a:cubicBezTo>
                <a:cubicBezTo>
                  <a:pt x="23" y="47"/>
                  <a:pt x="18" y="51"/>
                  <a:pt x="18" y="57"/>
                </a:cubicBezTo>
                <a:cubicBezTo>
                  <a:pt x="18" y="182"/>
                  <a:pt x="18" y="182"/>
                  <a:pt x="18" y="182"/>
                </a:cubicBezTo>
                <a:cubicBezTo>
                  <a:pt x="18" y="183"/>
                  <a:pt x="18" y="184"/>
                  <a:pt x="19" y="185"/>
                </a:cubicBezTo>
                <a:cubicBezTo>
                  <a:pt x="0" y="185"/>
                  <a:pt x="0" y="185"/>
                  <a:pt x="0" y="185"/>
                </a:cubicBezTo>
                <a:cubicBezTo>
                  <a:pt x="0" y="207"/>
                  <a:pt x="0" y="207"/>
                  <a:pt x="0" y="207"/>
                </a:cubicBezTo>
                <a:cubicBezTo>
                  <a:pt x="303" y="207"/>
                  <a:pt x="303" y="207"/>
                  <a:pt x="303" y="207"/>
                </a:cubicBezTo>
                <a:cubicBezTo>
                  <a:pt x="303" y="185"/>
                  <a:pt x="303" y="185"/>
                  <a:pt x="303" y="185"/>
                </a:cubicBezTo>
                <a:lnTo>
                  <a:pt x="286" y="185"/>
                </a:lnTo>
                <a:close/>
                <a:moveTo>
                  <a:pt x="50" y="142"/>
                </a:moveTo>
                <a:cubicBezTo>
                  <a:pt x="35" y="142"/>
                  <a:pt x="35" y="142"/>
                  <a:pt x="35" y="142"/>
                </a:cubicBezTo>
                <a:cubicBezTo>
                  <a:pt x="35" y="126"/>
                  <a:pt x="35" y="126"/>
                  <a:pt x="35" y="126"/>
                </a:cubicBezTo>
                <a:cubicBezTo>
                  <a:pt x="50" y="126"/>
                  <a:pt x="50" y="126"/>
                  <a:pt x="50" y="126"/>
                </a:cubicBezTo>
                <a:lnTo>
                  <a:pt x="50" y="142"/>
                </a:lnTo>
                <a:close/>
                <a:moveTo>
                  <a:pt x="50" y="115"/>
                </a:moveTo>
                <a:cubicBezTo>
                  <a:pt x="35" y="115"/>
                  <a:pt x="35" y="115"/>
                  <a:pt x="35" y="115"/>
                </a:cubicBezTo>
                <a:cubicBezTo>
                  <a:pt x="35" y="99"/>
                  <a:pt x="35" y="99"/>
                  <a:pt x="35" y="99"/>
                </a:cubicBezTo>
                <a:cubicBezTo>
                  <a:pt x="50" y="99"/>
                  <a:pt x="50" y="99"/>
                  <a:pt x="50" y="99"/>
                </a:cubicBezTo>
                <a:lnTo>
                  <a:pt x="50" y="115"/>
                </a:lnTo>
                <a:close/>
                <a:moveTo>
                  <a:pt x="50" y="89"/>
                </a:moveTo>
                <a:cubicBezTo>
                  <a:pt x="35" y="89"/>
                  <a:pt x="35" y="89"/>
                  <a:pt x="35" y="89"/>
                </a:cubicBezTo>
                <a:cubicBezTo>
                  <a:pt x="35" y="73"/>
                  <a:pt x="35" y="73"/>
                  <a:pt x="35" y="73"/>
                </a:cubicBezTo>
                <a:cubicBezTo>
                  <a:pt x="50" y="73"/>
                  <a:pt x="50" y="73"/>
                  <a:pt x="50" y="73"/>
                </a:cubicBezTo>
                <a:lnTo>
                  <a:pt x="50" y="89"/>
                </a:lnTo>
                <a:close/>
                <a:moveTo>
                  <a:pt x="74" y="142"/>
                </a:moveTo>
                <a:cubicBezTo>
                  <a:pt x="59" y="142"/>
                  <a:pt x="59" y="142"/>
                  <a:pt x="59" y="142"/>
                </a:cubicBezTo>
                <a:cubicBezTo>
                  <a:pt x="59" y="126"/>
                  <a:pt x="59" y="126"/>
                  <a:pt x="59" y="126"/>
                </a:cubicBezTo>
                <a:cubicBezTo>
                  <a:pt x="74" y="126"/>
                  <a:pt x="74" y="126"/>
                  <a:pt x="74" y="126"/>
                </a:cubicBezTo>
                <a:lnTo>
                  <a:pt x="74" y="142"/>
                </a:lnTo>
                <a:close/>
                <a:moveTo>
                  <a:pt x="74" y="115"/>
                </a:moveTo>
                <a:cubicBezTo>
                  <a:pt x="59" y="115"/>
                  <a:pt x="59" y="115"/>
                  <a:pt x="59" y="115"/>
                </a:cubicBezTo>
                <a:cubicBezTo>
                  <a:pt x="59" y="99"/>
                  <a:pt x="59" y="99"/>
                  <a:pt x="59" y="99"/>
                </a:cubicBezTo>
                <a:cubicBezTo>
                  <a:pt x="74" y="99"/>
                  <a:pt x="74" y="99"/>
                  <a:pt x="74" y="99"/>
                </a:cubicBezTo>
                <a:lnTo>
                  <a:pt x="74" y="115"/>
                </a:lnTo>
                <a:close/>
                <a:moveTo>
                  <a:pt x="74" y="89"/>
                </a:moveTo>
                <a:cubicBezTo>
                  <a:pt x="59" y="89"/>
                  <a:pt x="59" y="89"/>
                  <a:pt x="59" y="89"/>
                </a:cubicBezTo>
                <a:cubicBezTo>
                  <a:pt x="59" y="73"/>
                  <a:pt x="59" y="73"/>
                  <a:pt x="59" y="73"/>
                </a:cubicBezTo>
                <a:cubicBezTo>
                  <a:pt x="74" y="73"/>
                  <a:pt x="74" y="73"/>
                  <a:pt x="74" y="73"/>
                </a:cubicBezTo>
                <a:lnTo>
                  <a:pt x="74" y="89"/>
                </a:lnTo>
                <a:close/>
                <a:moveTo>
                  <a:pt x="175" y="184"/>
                </a:moveTo>
                <a:cubicBezTo>
                  <a:pt x="130" y="184"/>
                  <a:pt x="130" y="184"/>
                  <a:pt x="130" y="184"/>
                </a:cubicBezTo>
                <a:cubicBezTo>
                  <a:pt x="130" y="128"/>
                  <a:pt x="130" y="128"/>
                  <a:pt x="130" y="128"/>
                </a:cubicBezTo>
                <a:cubicBezTo>
                  <a:pt x="175" y="128"/>
                  <a:pt x="175" y="128"/>
                  <a:pt x="175" y="128"/>
                </a:cubicBezTo>
                <a:lnTo>
                  <a:pt x="175" y="184"/>
                </a:lnTo>
                <a:close/>
                <a:moveTo>
                  <a:pt x="152" y="80"/>
                </a:moveTo>
                <a:cubicBezTo>
                  <a:pt x="131" y="80"/>
                  <a:pt x="114" y="63"/>
                  <a:pt x="114" y="43"/>
                </a:cubicBezTo>
                <a:cubicBezTo>
                  <a:pt x="114" y="22"/>
                  <a:pt x="131" y="5"/>
                  <a:pt x="152" y="5"/>
                </a:cubicBezTo>
                <a:cubicBezTo>
                  <a:pt x="172" y="5"/>
                  <a:pt x="189" y="22"/>
                  <a:pt x="189" y="43"/>
                </a:cubicBezTo>
                <a:cubicBezTo>
                  <a:pt x="189" y="63"/>
                  <a:pt x="172" y="80"/>
                  <a:pt x="152" y="80"/>
                </a:cubicBezTo>
                <a:close/>
                <a:moveTo>
                  <a:pt x="249" y="142"/>
                </a:moveTo>
                <a:cubicBezTo>
                  <a:pt x="233" y="142"/>
                  <a:pt x="233" y="142"/>
                  <a:pt x="233" y="142"/>
                </a:cubicBezTo>
                <a:cubicBezTo>
                  <a:pt x="233" y="126"/>
                  <a:pt x="233" y="126"/>
                  <a:pt x="233" y="126"/>
                </a:cubicBezTo>
                <a:cubicBezTo>
                  <a:pt x="249" y="126"/>
                  <a:pt x="249" y="126"/>
                  <a:pt x="249" y="126"/>
                </a:cubicBezTo>
                <a:lnTo>
                  <a:pt x="249" y="142"/>
                </a:lnTo>
                <a:close/>
                <a:moveTo>
                  <a:pt x="249" y="115"/>
                </a:moveTo>
                <a:cubicBezTo>
                  <a:pt x="233" y="115"/>
                  <a:pt x="233" y="115"/>
                  <a:pt x="233" y="115"/>
                </a:cubicBezTo>
                <a:cubicBezTo>
                  <a:pt x="233" y="99"/>
                  <a:pt x="233" y="99"/>
                  <a:pt x="233" y="99"/>
                </a:cubicBezTo>
                <a:cubicBezTo>
                  <a:pt x="249" y="99"/>
                  <a:pt x="249" y="99"/>
                  <a:pt x="249" y="99"/>
                </a:cubicBezTo>
                <a:lnTo>
                  <a:pt x="249" y="115"/>
                </a:lnTo>
                <a:close/>
                <a:moveTo>
                  <a:pt x="249" y="89"/>
                </a:moveTo>
                <a:cubicBezTo>
                  <a:pt x="233" y="89"/>
                  <a:pt x="233" y="89"/>
                  <a:pt x="233" y="89"/>
                </a:cubicBezTo>
                <a:cubicBezTo>
                  <a:pt x="233" y="73"/>
                  <a:pt x="233" y="73"/>
                  <a:pt x="233" y="73"/>
                </a:cubicBezTo>
                <a:cubicBezTo>
                  <a:pt x="249" y="73"/>
                  <a:pt x="249" y="73"/>
                  <a:pt x="249" y="73"/>
                </a:cubicBezTo>
                <a:lnTo>
                  <a:pt x="249" y="89"/>
                </a:lnTo>
                <a:close/>
                <a:moveTo>
                  <a:pt x="272" y="142"/>
                </a:moveTo>
                <a:cubicBezTo>
                  <a:pt x="257" y="142"/>
                  <a:pt x="257" y="142"/>
                  <a:pt x="257" y="142"/>
                </a:cubicBezTo>
                <a:cubicBezTo>
                  <a:pt x="257" y="126"/>
                  <a:pt x="257" y="126"/>
                  <a:pt x="257" y="126"/>
                </a:cubicBezTo>
                <a:cubicBezTo>
                  <a:pt x="272" y="126"/>
                  <a:pt x="272" y="126"/>
                  <a:pt x="272" y="126"/>
                </a:cubicBezTo>
                <a:lnTo>
                  <a:pt x="272" y="142"/>
                </a:lnTo>
                <a:close/>
                <a:moveTo>
                  <a:pt x="272" y="115"/>
                </a:moveTo>
                <a:cubicBezTo>
                  <a:pt x="257" y="115"/>
                  <a:pt x="257" y="115"/>
                  <a:pt x="257" y="115"/>
                </a:cubicBezTo>
                <a:cubicBezTo>
                  <a:pt x="257" y="99"/>
                  <a:pt x="257" y="99"/>
                  <a:pt x="257" y="99"/>
                </a:cubicBezTo>
                <a:cubicBezTo>
                  <a:pt x="272" y="99"/>
                  <a:pt x="272" y="99"/>
                  <a:pt x="272" y="99"/>
                </a:cubicBezTo>
                <a:lnTo>
                  <a:pt x="272" y="115"/>
                </a:lnTo>
                <a:close/>
                <a:moveTo>
                  <a:pt x="272" y="89"/>
                </a:moveTo>
                <a:cubicBezTo>
                  <a:pt x="257" y="89"/>
                  <a:pt x="257" y="89"/>
                  <a:pt x="257" y="89"/>
                </a:cubicBezTo>
                <a:cubicBezTo>
                  <a:pt x="257" y="73"/>
                  <a:pt x="257" y="73"/>
                  <a:pt x="257" y="73"/>
                </a:cubicBezTo>
                <a:cubicBezTo>
                  <a:pt x="272" y="73"/>
                  <a:pt x="272" y="73"/>
                  <a:pt x="272" y="73"/>
                </a:cubicBezTo>
                <a:lnTo>
                  <a:pt x="272" y="89"/>
                </a:lnTo>
                <a:close/>
                <a:moveTo>
                  <a:pt x="161" y="33"/>
                </a:moveTo>
                <a:cubicBezTo>
                  <a:pt x="175" y="33"/>
                  <a:pt x="175" y="33"/>
                  <a:pt x="175" y="33"/>
                </a:cubicBezTo>
                <a:cubicBezTo>
                  <a:pt x="175" y="52"/>
                  <a:pt x="175" y="52"/>
                  <a:pt x="175" y="52"/>
                </a:cubicBezTo>
                <a:cubicBezTo>
                  <a:pt x="161" y="52"/>
                  <a:pt x="161" y="52"/>
                  <a:pt x="161" y="52"/>
                </a:cubicBezTo>
                <a:cubicBezTo>
                  <a:pt x="161" y="66"/>
                  <a:pt x="161" y="66"/>
                  <a:pt x="161" y="66"/>
                </a:cubicBezTo>
                <a:cubicBezTo>
                  <a:pt x="142" y="66"/>
                  <a:pt x="142" y="66"/>
                  <a:pt x="142" y="66"/>
                </a:cubicBezTo>
                <a:cubicBezTo>
                  <a:pt x="142" y="52"/>
                  <a:pt x="142" y="52"/>
                  <a:pt x="142" y="52"/>
                </a:cubicBezTo>
                <a:cubicBezTo>
                  <a:pt x="128" y="52"/>
                  <a:pt x="128" y="52"/>
                  <a:pt x="128" y="52"/>
                </a:cubicBezTo>
                <a:cubicBezTo>
                  <a:pt x="128" y="33"/>
                  <a:pt x="128" y="33"/>
                  <a:pt x="128" y="33"/>
                </a:cubicBezTo>
                <a:cubicBezTo>
                  <a:pt x="142" y="33"/>
                  <a:pt x="142" y="33"/>
                  <a:pt x="142" y="33"/>
                </a:cubicBezTo>
                <a:cubicBezTo>
                  <a:pt x="142" y="19"/>
                  <a:pt x="142" y="19"/>
                  <a:pt x="142" y="19"/>
                </a:cubicBezTo>
                <a:cubicBezTo>
                  <a:pt x="161" y="19"/>
                  <a:pt x="161" y="19"/>
                  <a:pt x="161" y="19"/>
                </a:cubicBezTo>
                <a:lnTo>
                  <a:pt x="161" y="33"/>
                </a:lnTo>
                <a:close/>
                <a:moveTo>
                  <a:pt x="161" y="33"/>
                </a:moveTo>
                <a:cubicBezTo>
                  <a:pt x="161" y="33"/>
                  <a:pt x="161" y="33"/>
                  <a:pt x="161" y="33"/>
                </a:cubicBezTo>
              </a:path>
            </a:pathLst>
          </a:custGeom>
          <a:solidFill>
            <a:srgbClr val="56595E"/>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8" name="TextBox 97"/>
          <p:cNvSpPr txBox="1"/>
          <p:nvPr/>
        </p:nvSpPr>
        <p:spPr>
          <a:xfrm>
            <a:off x="3341511" y="258228"/>
            <a:ext cx="5508978" cy="1046440"/>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a:p>
            <a:pPr algn="ctr"/>
            <a:r>
              <a:rPr lang="en-US" dirty="0">
                <a:solidFill>
                  <a:srgbClr val="56595E"/>
                </a:solidFill>
                <a:latin typeface="Candara" panose="020E0502030303020204" pitchFamily="34" charset="0"/>
              </a:rPr>
              <a:t>Your Subtitle</a:t>
            </a:r>
          </a:p>
        </p:txBody>
      </p:sp>
      <p:pic>
        <p:nvPicPr>
          <p:cNvPr id="39" name="Picture 38">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2630116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8"/>
                                        </p:tgtEl>
                                        <p:attrNameLst>
                                          <p:attrName>style.visibility</p:attrName>
                                        </p:attrNameLst>
                                      </p:cBhvr>
                                      <p:to>
                                        <p:strVal val="visible"/>
                                      </p:to>
                                    </p:set>
                                    <p:animEffect transition="in" filter="wipe(left)">
                                      <p:cBhvr>
                                        <p:cTn id="7" dur="500"/>
                                        <p:tgtEl>
                                          <p:spTgt spid="9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p:cTn id="11" dur="500" fill="hold"/>
                                        <p:tgtEl>
                                          <p:spTgt spid="6"/>
                                        </p:tgtEl>
                                        <p:attrNameLst>
                                          <p:attrName>ppt_w</p:attrName>
                                        </p:attrNameLst>
                                      </p:cBhvr>
                                      <p:tavLst>
                                        <p:tav tm="0">
                                          <p:val>
                                            <p:fltVal val="0"/>
                                          </p:val>
                                        </p:tav>
                                        <p:tav tm="100000">
                                          <p:val>
                                            <p:strVal val="#ppt_w"/>
                                          </p:val>
                                        </p:tav>
                                      </p:tavLst>
                                    </p:anim>
                                    <p:anim calcmode="lin" valueType="num">
                                      <p:cBhvr>
                                        <p:cTn id="12" dur="500" fill="hold"/>
                                        <p:tgtEl>
                                          <p:spTgt spid="6"/>
                                        </p:tgtEl>
                                        <p:attrNameLst>
                                          <p:attrName>ppt_h</p:attrName>
                                        </p:attrNameLst>
                                      </p:cBhvr>
                                      <p:tavLst>
                                        <p:tav tm="0">
                                          <p:val>
                                            <p:fltVal val="0"/>
                                          </p:val>
                                        </p:tav>
                                        <p:tav tm="100000">
                                          <p:val>
                                            <p:strVal val="#ppt_h"/>
                                          </p:val>
                                        </p:tav>
                                      </p:tavLst>
                                    </p:anim>
                                    <p:animEffect transition="in" filter="fade">
                                      <p:cBhvr>
                                        <p:cTn id="13" dur="500"/>
                                        <p:tgtEl>
                                          <p:spTgt spid="6"/>
                                        </p:tgtEl>
                                      </p:cBhvr>
                                    </p:animEffect>
                                  </p:childTnLst>
                                </p:cTn>
                              </p:par>
                            </p:childTnLst>
                          </p:cTn>
                        </p:par>
                        <p:par>
                          <p:cTn id="14" fill="hold">
                            <p:stCondLst>
                              <p:cond delay="1000"/>
                            </p:stCondLst>
                            <p:childTnLst>
                              <p:par>
                                <p:cTn id="15" presetID="53" presetClass="entr" presetSubtype="16" fill="hold" grpId="0" nodeType="after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p:cTn id="17" dur="500" fill="hold"/>
                                        <p:tgtEl>
                                          <p:spTgt spid="7"/>
                                        </p:tgtEl>
                                        <p:attrNameLst>
                                          <p:attrName>ppt_w</p:attrName>
                                        </p:attrNameLst>
                                      </p:cBhvr>
                                      <p:tavLst>
                                        <p:tav tm="0">
                                          <p:val>
                                            <p:fltVal val="0"/>
                                          </p:val>
                                        </p:tav>
                                        <p:tav tm="100000">
                                          <p:val>
                                            <p:strVal val="#ppt_w"/>
                                          </p:val>
                                        </p:tav>
                                      </p:tavLst>
                                    </p:anim>
                                    <p:anim calcmode="lin" valueType="num">
                                      <p:cBhvr>
                                        <p:cTn id="18" dur="500" fill="hold"/>
                                        <p:tgtEl>
                                          <p:spTgt spid="7"/>
                                        </p:tgtEl>
                                        <p:attrNameLst>
                                          <p:attrName>ppt_h</p:attrName>
                                        </p:attrNameLst>
                                      </p:cBhvr>
                                      <p:tavLst>
                                        <p:tav tm="0">
                                          <p:val>
                                            <p:fltVal val="0"/>
                                          </p:val>
                                        </p:tav>
                                        <p:tav tm="100000">
                                          <p:val>
                                            <p:strVal val="#ppt_h"/>
                                          </p:val>
                                        </p:tav>
                                      </p:tavLst>
                                    </p:anim>
                                    <p:animEffect transition="in" filter="fade">
                                      <p:cBhvr>
                                        <p:cTn id="19" dur="500"/>
                                        <p:tgtEl>
                                          <p:spTgt spid="7"/>
                                        </p:tgtEl>
                                      </p:cBhvr>
                                    </p:animEffect>
                                  </p:childTnLst>
                                </p:cTn>
                              </p:par>
                            </p:childTnLst>
                          </p:cTn>
                        </p:par>
                        <p:par>
                          <p:cTn id="20" fill="hold">
                            <p:stCondLst>
                              <p:cond delay="1500"/>
                            </p:stCondLst>
                            <p:childTnLst>
                              <p:par>
                                <p:cTn id="21" presetID="53" presetClass="entr" presetSubtype="16" fill="hold" grpId="0" nodeType="afterEffect">
                                  <p:stCondLst>
                                    <p:cond delay="0"/>
                                  </p:stCondLst>
                                  <p:childTnLst>
                                    <p:set>
                                      <p:cBhvr>
                                        <p:cTn id="22" dur="1" fill="hold">
                                          <p:stCondLst>
                                            <p:cond delay="0"/>
                                          </p:stCondLst>
                                        </p:cTn>
                                        <p:tgtEl>
                                          <p:spTgt spid="97"/>
                                        </p:tgtEl>
                                        <p:attrNameLst>
                                          <p:attrName>style.visibility</p:attrName>
                                        </p:attrNameLst>
                                      </p:cBhvr>
                                      <p:to>
                                        <p:strVal val="visible"/>
                                      </p:to>
                                    </p:set>
                                    <p:anim calcmode="lin" valueType="num">
                                      <p:cBhvr>
                                        <p:cTn id="23" dur="500" fill="hold"/>
                                        <p:tgtEl>
                                          <p:spTgt spid="97"/>
                                        </p:tgtEl>
                                        <p:attrNameLst>
                                          <p:attrName>ppt_w</p:attrName>
                                        </p:attrNameLst>
                                      </p:cBhvr>
                                      <p:tavLst>
                                        <p:tav tm="0">
                                          <p:val>
                                            <p:fltVal val="0"/>
                                          </p:val>
                                        </p:tav>
                                        <p:tav tm="100000">
                                          <p:val>
                                            <p:strVal val="#ppt_w"/>
                                          </p:val>
                                        </p:tav>
                                      </p:tavLst>
                                    </p:anim>
                                    <p:anim calcmode="lin" valueType="num">
                                      <p:cBhvr>
                                        <p:cTn id="24" dur="500" fill="hold"/>
                                        <p:tgtEl>
                                          <p:spTgt spid="97"/>
                                        </p:tgtEl>
                                        <p:attrNameLst>
                                          <p:attrName>ppt_h</p:attrName>
                                        </p:attrNameLst>
                                      </p:cBhvr>
                                      <p:tavLst>
                                        <p:tav tm="0">
                                          <p:val>
                                            <p:fltVal val="0"/>
                                          </p:val>
                                        </p:tav>
                                        <p:tav tm="100000">
                                          <p:val>
                                            <p:strVal val="#ppt_h"/>
                                          </p:val>
                                        </p:tav>
                                      </p:tavLst>
                                    </p:anim>
                                    <p:animEffect transition="in" filter="fade">
                                      <p:cBhvr>
                                        <p:cTn id="25" dur="500"/>
                                        <p:tgtEl>
                                          <p:spTgt spid="97"/>
                                        </p:tgtEl>
                                      </p:cBhvr>
                                    </p:animEffect>
                                  </p:childTnLst>
                                </p:cTn>
                              </p:par>
                            </p:childTnLst>
                          </p:cTn>
                        </p:par>
                        <p:par>
                          <p:cTn id="26" fill="hold">
                            <p:stCondLst>
                              <p:cond delay="2000"/>
                            </p:stCondLst>
                            <p:childTnLst>
                              <p:par>
                                <p:cTn id="27" presetID="22" presetClass="entr" presetSubtype="1" fill="hold" grpId="0" nodeType="afterEffect">
                                  <p:stCondLst>
                                    <p:cond delay="0"/>
                                  </p:stCondLst>
                                  <p:childTnLst>
                                    <p:set>
                                      <p:cBhvr>
                                        <p:cTn id="28" dur="1" fill="hold">
                                          <p:stCondLst>
                                            <p:cond delay="0"/>
                                          </p:stCondLst>
                                        </p:cTn>
                                        <p:tgtEl>
                                          <p:spTgt spid="72"/>
                                        </p:tgtEl>
                                        <p:attrNameLst>
                                          <p:attrName>style.visibility</p:attrName>
                                        </p:attrNameLst>
                                      </p:cBhvr>
                                      <p:to>
                                        <p:strVal val="visible"/>
                                      </p:to>
                                    </p:set>
                                    <p:animEffect transition="in" filter="wipe(up)">
                                      <p:cBhvr>
                                        <p:cTn id="29" dur="500"/>
                                        <p:tgtEl>
                                          <p:spTgt spid="72"/>
                                        </p:tgtEl>
                                      </p:cBhvr>
                                    </p:animEffect>
                                  </p:childTnLst>
                                </p:cTn>
                              </p:par>
                            </p:childTnLst>
                          </p:cTn>
                        </p:par>
                        <p:par>
                          <p:cTn id="30" fill="hold">
                            <p:stCondLst>
                              <p:cond delay="2500"/>
                            </p:stCondLst>
                            <p:childTnLst>
                              <p:par>
                                <p:cTn id="31" presetID="22" presetClass="entr" presetSubtype="8" fill="hold" nodeType="afterEffect">
                                  <p:stCondLst>
                                    <p:cond delay="0"/>
                                  </p:stCondLst>
                                  <p:childTnLst>
                                    <p:set>
                                      <p:cBhvr>
                                        <p:cTn id="32" dur="1" fill="hold">
                                          <p:stCondLst>
                                            <p:cond delay="0"/>
                                          </p:stCondLst>
                                        </p:cTn>
                                        <p:tgtEl>
                                          <p:spTgt spid="36"/>
                                        </p:tgtEl>
                                        <p:attrNameLst>
                                          <p:attrName>style.visibility</p:attrName>
                                        </p:attrNameLst>
                                      </p:cBhvr>
                                      <p:to>
                                        <p:strVal val="visible"/>
                                      </p:to>
                                    </p:set>
                                    <p:animEffect transition="in" filter="wipe(left)">
                                      <p:cBhvr>
                                        <p:cTn id="33" dur="500"/>
                                        <p:tgtEl>
                                          <p:spTgt spid="36"/>
                                        </p:tgtEl>
                                      </p:cBhvr>
                                    </p:animEffect>
                                  </p:childTnLst>
                                </p:cTn>
                              </p:par>
                            </p:childTnLst>
                          </p:cTn>
                        </p:par>
                        <p:par>
                          <p:cTn id="34" fill="hold">
                            <p:stCondLst>
                              <p:cond delay="3000"/>
                            </p:stCondLst>
                            <p:childTnLst>
                              <p:par>
                                <p:cTn id="35" presetID="53" presetClass="entr" presetSubtype="16" fill="hold" grpId="0" nodeType="after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p:cTn id="37" dur="500" fill="hold"/>
                                        <p:tgtEl>
                                          <p:spTgt spid="9"/>
                                        </p:tgtEl>
                                        <p:attrNameLst>
                                          <p:attrName>ppt_w</p:attrName>
                                        </p:attrNameLst>
                                      </p:cBhvr>
                                      <p:tavLst>
                                        <p:tav tm="0">
                                          <p:val>
                                            <p:fltVal val="0"/>
                                          </p:val>
                                        </p:tav>
                                        <p:tav tm="100000">
                                          <p:val>
                                            <p:strVal val="#ppt_w"/>
                                          </p:val>
                                        </p:tav>
                                      </p:tavLst>
                                    </p:anim>
                                    <p:anim calcmode="lin" valueType="num">
                                      <p:cBhvr>
                                        <p:cTn id="38" dur="500" fill="hold"/>
                                        <p:tgtEl>
                                          <p:spTgt spid="9"/>
                                        </p:tgtEl>
                                        <p:attrNameLst>
                                          <p:attrName>ppt_h</p:attrName>
                                        </p:attrNameLst>
                                      </p:cBhvr>
                                      <p:tavLst>
                                        <p:tav tm="0">
                                          <p:val>
                                            <p:fltVal val="0"/>
                                          </p:val>
                                        </p:tav>
                                        <p:tav tm="100000">
                                          <p:val>
                                            <p:strVal val="#ppt_h"/>
                                          </p:val>
                                        </p:tav>
                                      </p:tavLst>
                                    </p:anim>
                                    <p:animEffect transition="in" filter="fade">
                                      <p:cBhvr>
                                        <p:cTn id="39" dur="500"/>
                                        <p:tgtEl>
                                          <p:spTgt spid="9"/>
                                        </p:tgtEl>
                                      </p:cBhvr>
                                    </p:animEffect>
                                  </p:childTnLst>
                                </p:cTn>
                              </p:par>
                            </p:childTnLst>
                          </p:cTn>
                        </p:par>
                        <p:par>
                          <p:cTn id="40" fill="hold">
                            <p:stCondLst>
                              <p:cond delay="3500"/>
                            </p:stCondLst>
                            <p:childTnLst>
                              <p:par>
                                <p:cTn id="41" presetID="53" presetClass="entr" presetSubtype="16" fill="hold" grpId="0" nodeType="afterEffect">
                                  <p:stCondLst>
                                    <p:cond delay="0"/>
                                  </p:stCondLst>
                                  <p:childTnLst>
                                    <p:set>
                                      <p:cBhvr>
                                        <p:cTn id="42" dur="1" fill="hold">
                                          <p:stCondLst>
                                            <p:cond delay="0"/>
                                          </p:stCondLst>
                                        </p:cTn>
                                        <p:tgtEl>
                                          <p:spTgt spid="10"/>
                                        </p:tgtEl>
                                        <p:attrNameLst>
                                          <p:attrName>style.visibility</p:attrName>
                                        </p:attrNameLst>
                                      </p:cBhvr>
                                      <p:to>
                                        <p:strVal val="visible"/>
                                      </p:to>
                                    </p:set>
                                    <p:anim calcmode="lin" valueType="num">
                                      <p:cBhvr>
                                        <p:cTn id="43" dur="500" fill="hold"/>
                                        <p:tgtEl>
                                          <p:spTgt spid="10"/>
                                        </p:tgtEl>
                                        <p:attrNameLst>
                                          <p:attrName>ppt_w</p:attrName>
                                        </p:attrNameLst>
                                      </p:cBhvr>
                                      <p:tavLst>
                                        <p:tav tm="0">
                                          <p:val>
                                            <p:fltVal val="0"/>
                                          </p:val>
                                        </p:tav>
                                        <p:tav tm="100000">
                                          <p:val>
                                            <p:strVal val="#ppt_w"/>
                                          </p:val>
                                        </p:tav>
                                      </p:tavLst>
                                    </p:anim>
                                    <p:anim calcmode="lin" valueType="num">
                                      <p:cBhvr>
                                        <p:cTn id="44" dur="500" fill="hold"/>
                                        <p:tgtEl>
                                          <p:spTgt spid="10"/>
                                        </p:tgtEl>
                                        <p:attrNameLst>
                                          <p:attrName>ppt_h</p:attrName>
                                        </p:attrNameLst>
                                      </p:cBhvr>
                                      <p:tavLst>
                                        <p:tav tm="0">
                                          <p:val>
                                            <p:fltVal val="0"/>
                                          </p:val>
                                        </p:tav>
                                        <p:tav tm="100000">
                                          <p:val>
                                            <p:strVal val="#ppt_h"/>
                                          </p:val>
                                        </p:tav>
                                      </p:tavLst>
                                    </p:anim>
                                    <p:animEffect transition="in" filter="fade">
                                      <p:cBhvr>
                                        <p:cTn id="45" dur="500"/>
                                        <p:tgtEl>
                                          <p:spTgt spid="10"/>
                                        </p:tgtEl>
                                      </p:cBhvr>
                                    </p:animEffect>
                                  </p:childTnLst>
                                </p:cTn>
                              </p:par>
                            </p:childTnLst>
                          </p:cTn>
                        </p:par>
                        <p:par>
                          <p:cTn id="46" fill="hold">
                            <p:stCondLst>
                              <p:cond delay="4000"/>
                            </p:stCondLst>
                            <p:childTnLst>
                              <p:par>
                                <p:cTn id="47" presetID="53" presetClass="entr" presetSubtype="16" fill="hold" grpId="0" nodeType="afterEffect">
                                  <p:stCondLst>
                                    <p:cond delay="0"/>
                                  </p:stCondLst>
                                  <p:childTnLst>
                                    <p:set>
                                      <p:cBhvr>
                                        <p:cTn id="48" dur="1" fill="hold">
                                          <p:stCondLst>
                                            <p:cond delay="0"/>
                                          </p:stCondLst>
                                        </p:cTn>
                                        <p:tgtEl>
                                          <p:spTgt spid="76"/>
                                        </p:tgtEl>
                                        <p:attrNameLst>
                                          <p:attrName>style.visibility</p:attrName>
                                        </p:attrNameLst>
                                      </p:cBhvr>
                                      <p:to>
                                        <p:strVal val="visible"/>
                                      </p:to>
                                    </p:set>
                                    <p:anim calcmode="lin" valueType="num">
                                      <p:cBhvr>
                                        <p:cTn id="49" dur="500" fill="hold"/>
                                        <p:tgtEl>
                                          <p:spTgt spid="76"/>
                                        </p:tgtEl>
                                        <p:attrNameLst>
                                          <p:attrName>ppt_w</p:attrName>
                                        </p:attrNameLst>
                                      </p:cBhvr>
                                      <p:tavLst>
                                        <p:tav tm="0">
                                          <p:val>
                                            <p:fltVal val="0"/>
                                          </p:val>
                                        </p:tav>
                                        <p:tav tm="100000">
                                          <p:val>
                                            <p:strVal val="#ppt_w"/>
                                          </p:val>
                                        </p:tav>
                                      </p:tavLst>
                                    </p:anim>
                                    <p:anim calcmode="lin" valueType="num">
                                      <p:cBhvr>
                                        <p:cTn id="50" dur="500" fill="hold"/>
                                        <p:tgtEl>
                                          <p:spTgt spid="76"/>
                                        </p:tgtEl>
                                        <p:attrNameLst>
                                          <p:attrName>ppt_h</p:attrName>
                                        </p:attrNameLst>
                                      </p:cBhvr>
                                      <p:tavLst>
                                        <p:tav tm="0">
                                          <p:val>
                                            <p:fltVal val="0"/>
                                          </p:val>
                                        </p:tav>
                                        <p:tav tm="100000">
                                          <p:val>
                                            <p:strVal val="#ppt_h"/>
                                          </p:val>
                                        </p:tav>
                                      </p:tavLst>
                                    </p:anim>
                                    <p:animEffect transition="in" filter="fade">
                                      <p:cBhvr>
                                        <p:cTn id="51" dur="500"/>
                                        <p:tgtEl>
                                          <p:spTgt spid="76"/>
                                        </p:tgtEl>
                                      </p:cBhvr>
                                    </p:animEffect>
                                  </p:childTnLst>
                                </p:cTn>
                              </p:par>
                            </p:childTnLst>
                          </p:cTn>
                        </p:par>
                        <p:par>
                          <p:cTn id="52" fill="hold">
                            <p:stCondLst>
                              <p:cond delay="4500"/>
                            </p:stCondLst>
                            <p:childTnLst>
                              <p:par>
                                <p:cTn id="53" presetID="22" presetClass="entr" presetSubtype="1" fill="hold" grpId="0" nodeType="afterEffect">
                                  <p:stCondLst>
                                    <p:cond delay="0"/>
                                  </p:stCondLst>
                                  <p:childTnLst>
                                    <p:set>
                                      <p:cBhvr>
                                        <p:cTn id="54" dur="1" fill="hold">
                                          <p:stCondLst>
                                            <p:cond delay="0"/>
                                          </p:stCondLst>
                                        </p:cTn>
                                        <p:tgtEl>
                                          <p:spTgt spid="74"/>
                                        </p:tgtEl>
                                        <p:attrNameLst>
                                          <p:attrName>style.visibility</p:attrName>
                                        </p:attrNameLst>
                                      </p:cBhvr>
                                      <p:to>
                                        <p:strVal val="visible"/>
                                      </p:to>
                                    </p:set>
                                    <p:animEffect transition="in" filter="wipe(up)">
                                      <p:cBhvr>
                                        <p:cTn id="55" dur="500"/>
                                        <p:tgtEl>
                                          <p:spTgt spid="74"/>
                                        </p:tgtEl>
                                      </p:cBhvr>
                                    </p:animEffect>
                                  </p:childTnLst>
                                </p:cTn>
                              </p:par>
                            </p:childTnLst>
                          </p:cTn>
                        </p:par>
                        <p:par>
                          <p:cTn id="56" fill="hold">
                            <p:stCondLst>
                              <p:cond delay="5000"/>
                            </p:stCondLst>
                            <p:childTnLst>
                              <p:par>
                                <p:cTn id="57" presetID="22" presetClass="entr" presetSubtype="8" fill="hold" nodeType="afterEffect">
                                  <p:stCondLst>
                                    <p:cond delay="0"/>
                                  </p:stCondLst>
                                  <p:childTnLst>
                                    <p:set>
                                      <p:cBhvr>
                                        <p:cTn id="58" dur="1" fill="hold">
                                          <p:stCondLst>
                                            <p:cond delay="0"/>
                                          </p:stCondLst>
                                        </p:cTn>
                                        <p:tgtEl>
                                          <p:spTgt spid="37"/>
                                        </p:tgtEl>
                                        <p:attrNameLst>
                                          <p:attrName>style.visibility</p:attrName>
                                        </p:attrNameLst>
                                      </p:cBhvr>
                                      <p:to>
                                        <p:strVal val="visible"/>
                                      </p:to>
                                    </p:set>
                                    <p:animEffect transition="in" filter="wipe(left)">
                                      <p:cBhvr>
                                        <p:cTn id="59" dur="500"/>
                                        <p:tgtEl>
                                          <p:spTgt spid="37"/>
                                        </p:tgtEl>
                                      </p:cBhvr>
                                    </p:animEffect>
                                  </p:childTnLst>
                                </p:cTn>
                              </p:par>
                            </p:childTnLst>
                          </p:cTn>
                        </p:par>
                        <p:par>
                          <p:cTn id="60" fill="hold">
                            <p:stCondLst>
                              <p:cond delay="5500"/>
                            </p:stCondLst>
                            <p:childTnLst>
                              <p:par>
                                <p:cTn id="61" presetID="53" presetClass="entr" presetSubtype="16" fill="hold" grpId="0" nodeType="afterEffect">
                                  <p:stCondLst>
                                    <p:cond delay="0"/>
                                  </p:stCondLst>
                                  <p:childTnLst>
                                    <p:set>
                                      <p:cBhvr>
                                        <p:cTn id="62" dur="1" fill="hold">
                                          <p:stCondLst>
                                            <p:cond delay="0"/>
                                          </p:stCondLst>
                                        </p:cTn>
                                        <p:tgtEl>
                                          <p:spTgt spid="14"/>
                                        </p:tgtEl>
                                        <p:attrNameLst>
                                          <p:attrName>style.visibility</p:attrName>
                                        </p:attrNameLst>
                                      </p:cBhvr>
                                      <p:to>
                                        <p:strVal val="visible"/>
                                      </p:to>
                                    </p:set>
                                    <p:anim calcmode="lin" valueType="num">
                                      <p:cBhvr>
                                        <p:cTn id="63" dur="500" fill="hold"/>
                                        <p:tgtEl>
                                          <p:spTgt spid="14"/>
                                        </p:tgtEl>
                                        <p:attrNameLst>
                                          <p:attrName>ppt_w</p:attrName>
                                        </p:attrNameLst>
                                      </p:cBhvr>
                                      <p:tavLst>
                                        <p:tav tm="0">
                                          <p:val>
                                            <p:fltVal val="0"/>
                                          </p:val>
                                        </p:tav>
                                        <p:tav tm="100000">
                                          <p:val>
                                            <p:strVal val="#ppt_w"/>
                                          </p:val>
                                        </p:tav>
                                      </p:tavLst>
                                    </p:anim>
                                    <p:anim calcmode="lin" valueType="num">
                                      <p:cBhvr>
                                        <p:cTn id="64" dur="500" fill="hold"/>
                                        <p:tgtEl>
                                          <p:spTgt spid="14"/>
                                        </p:tgtEl>
                                        <p:attrNameLst>
                                          <p:attrName>ppt_h</p:attrName>
                                        </p:attrNameLst>
                                      </p:cBhvr>
                                      <p:tavLst>
                                        <p:tav tm="0">
                                          <p:val>
                                            <p:fltVal val="0"/>
                                          </p:val>
                                        </p:tav>
                                        <p:tav tm="100000">
                                          <p:val>
                                            <p:strVal val="#ppt_h"/>
                                          </p:val>
                                        </p:tav>
                                      </p:tavLst>
                                    </p:anim>
                                    <p:animEffect transition="in" filter="fade">
                                      <p:cBhvr>
                                        <p:cTn id="65" dur="500"/>
                                        <p:tgtEl>
                                          <p:spTgt spid="14"/>
                                        </p:tgtEl>
                                      </p:cBhvr>
                                    </p:animEffect>
                                  </p:childTnLst>
                                </p:cTn>
                              </p:par>
                            </p:childTnLst>
                          </p:cTn>
                        </p:par>
                        <p:par>
                          <p:cTn id="66" fill="hold">
                            <p:stCondLst>
                              <p:cond delay="6000"/>
                            </p:stCondLst>
                            <p:childTnLst>
                              <p:par>
                                <p:cTn id="67" presetID="53" presetClass="entr" presetSubtype="16" fill="hold" grpId="0" nodeType="afterEffect">
                                  <p:stCondLst>
                                    <p:cond delay="0"/>
                                  </p:stCondLst>
                                  <p:childTnLst>
                                    <p:set>
                                      <p:cBhvr>
                                        <p:cTn id="68" dur="1" fill="hold">
                                          <p:stCondLst>
                                            <p:cond delay="0"/>
                                          </p:stCondLst>
                                        </p:cTn>
                                        <p:tgtEl>
                                          <p:spTgt spid="15"/>
                                        </p:tgtEl>
                                        <p:attrNameLst>
                                          <p:attrName>style.visibility</p:attrName>
                                        </p:attrNameLst>
                                      </p:cBhvr>
                                      <p:to>
                                        <p:strVal val="visible"/>
                                      </p:to>
                                    </p:set>
                                    <p:anim calcmode="lin" valueType="num">
                                      <p:cBhvr>
                                        <p:cTn id="69" dur="500" fill="hold"/>
                                        <p:tgtEl>
                                          <p:spTgt spid="15"/>
                                        </p:tgtEl>
                                        <p:attrNameLst>
                                          <p:attrName>ppt_w</p:attrName>
                                        </p:attrNameLst>
                                      </p:cBhvr>
                                      <p:tavLst>
                                        <p:tav tm="0">
                                          <p:val>
                                            <p:fltVal val="0"/>
                                          </p:val>
                                        </p:tav>
                                        <p:tav tm="100000">
                                          <p:val>
                                            <p:strVal val="#ppt_w"/>
                                          </p:val>
                                        </p:tav>
                                      </p:tavLst>
                                    </p:anim>
                                    <p:anim calcmode="lin" valueType="num">
                                      <p:cBhvr>
                                        <p:cTn id="70" dur="500" fill="hold"/>
                                        <p:tgtEl>
                                          <p:spTgt spid="15"/>
                                        </p:tgtEl>
                                        <p:attrNameLst>
                                          <p:attrName>ppt_h</p:attrName>
                                        </p:attrNameLst>
                                      </p:cBhvr>
                                      <p:tavLst>
                                        <p:tav tm="0">
                                          <p:val>
                                            <p:fltVal val="0"/>
                                          </p:val>
                                        </p:tav>
                                        <p:tav tm="100000">
                                          <p:val>
                                            <p:strVal val="#ppt_h"/>
                                          </p:val>
                                        </p:tav>
                                      </p:tavLst>
                                    </p:anim>
                                    <p:animEffect transition="in" filter="fade">
                                      <p:cBhvr>
                                        <p:cTn id="71" dur="500"/>
                                        <p:tgtEl>
                                          <p:spTgt spid="15"/>
                                        </p:tgtEl>
                                      </p:cBhvr>
                                    </p:animEffect>
                                  </p:childTnLst>
                                </p:cTn>
                              </p:par>
                            </p:childTnLst>
                          </p:cTn>
                        </p:par>
                        <p:par>
                          <p:cTn id="72" fill="hold">
                            <p:stCondLst>
                              <p:cond delay="6500"/>
                            </p:stCondLst>
                            <p:childTnLst>
                              <p:par>
                                <p:cTn id="73" presetID="53" presetClass="entr" presetSubtype="16" fill="hold" nodeType="afterEffect">
                                  <p:stCondLst>
                                    <p:cond delay="0"/>
                                  </p:stCondLst>
                                  <p:childTnLst>
                                    <p:set>
                                      <p:cBhvr>
                                        <p:cTn id="74" dur="1" fill="hold">
                                          <p:stCondLst>
                                            <p:cond delay="0"/>
                                          </p:stCondLst>
                                        </p:cTn>
                                        <p:tgtEl>
                                          <p:spTgt spid="91"/>
                                        </p:tgtEl>
                                        <p:attrNameLst>
                                          <p:attrName>style.visibility</p:attrName>
                                        </p:attrNameLst>
                                      </p:cBhvr>
                                      <p:to>
                                        <p:strVal val="visible"/>
                                      </p:to>
                                    </p:set>
                                    <p:anim calcmode="lin" valueType="num">
                                      <p:cBhvr>
                                        <p:cTn id="75" dur="500" fill="hold"/>
                                        <p:tgtEl>
                                          <p:spTgt spid="91"/>
                                        </p:tgtEl>
                                        <p:attrNameLst>
                                          <p:attrName>ppt_w</p:attrName>
                                        </p:attrNameLst>
                                      </p:cBhvr>
                                      <p:tavLst>
                                        <p:tav tm="0">
                                          <p:val>
                                            <p:fltVal val="0"/>
                                          </p:val>
                                        </p:tav>
                                        <p:tav tm="100000">
                                          <p:val>
                                            <p:strVal val="#ppt_w"/>
                                          </p:val>
                                        </p:tav>
                                      </p:tavLst>
                                    </p:anim>
                                    <p:anim calcmode="lin" valueType="num">
                                      <p:cBhvr>
                                        <p:cTn id="76" dur="500" fill="hold"/>
                                        <p:tgtEl>
                                          <p:spTgt spid="91"/>
                                        </p:tgtEl>
                                        <p:attrNameLst>
                                          <p:attrName>ppt_h</p:attrName>
                                        </p:attrNameLst>
                                      </p:cBhvr>
                                      <p:tavLst>
                                        <p:tav tm="0">
                                          <p:val>
                                            <p:fltVal val="0"/>
                                          </p:val>
                                        </p:tav>
                                        <p:tav tm="100000">
                                          <p:val>
                                            <p:strVal val="#ppt_h"/>
                                          </p:val>
                                        </p:tav>
                                      </p:tavLst>
                                    </p:anim>
                                    <p:animEffect transition="in" filter="fade">
                                      <p:cBhvr>
                                        <p:cTn id="77" dur="500"/>
                                        <p:tgtEl>
                                          <p:spTgt spid="91"/>
                                        </p:tgtEl>
                                      </p:cBhvr>
                                    </p:animEffect>
                                  </p:childTnLst>
                                </p:cTn>
                              </p:par>
                            </p:childTnLst>
                          </p:cTn>
                        </p:par>
                        <p:par>
                          <p:cTn id="78" fill="hold">
                            <p:stCondLst>
                              <p:cond delay="7000"/>
                            </p:stCondLst>
                            <p:childTnLst>
                              <p:par>
                                <p:cTn id="79" presetID="22" presetClass="entr" presetSubtype="1" fill="hold" grpId="0" nodeType="afterEffect">
                                  <p:stCondLst>
                                    <p:cond delay="0"/>
                                  </p:stCondLst>
                                  <p:childTnLst>
                                    <p:set>
                                      <p:cBhvr>
                                        <p:cTn id="80" dur="1" fill="hold">
                                          <p:stCondLst>
                                            <p:cond delay="0"/>
                                          </p:stCondLst>
                                        </p:cTn>
                                        <p:tgtEl>
                                          <p:spTgt spid="75"/>
                                        </p:tgtEl>
                                        <p:attrNameLst>
                                          <p:attrName>style.visibility</p:attrName>
                                        </p:attrNameLst>
                                      </p:cBhvr>
                                      <p:to>
                                        <p:strVal val="visible"/>
                                      </p:to>
                                    </p:set>
                                    <p:animEffect transition="in" filter="wipe(up)">
                                      <p:cBhvr>
                                        <p:cTn id="81" dur="500"/>
                                        <p:tgtEl>
                                          <p:spTgt spid="75"/>
                                        </p:tgtEl>
                                      </p:cBhvr>
                                    </p:animEffect>
                                  </p:childTnLst>
                                </p:cTn>
                              </p:par>
                            </p:childTnLst>
                          </p:cTn>
                        </p:par>
                        <p:par>
                          <p:cTn id="82" fill="hold">
                            <p:stCondLst>
                              <p:cond delay="7500"/>
                            </p:stCondLst>
                            <p:childTnLst>
                              <p:par>
                                <p:cTn id="83" presetID="22" presetClass="entr" presetSubtype="8" fill="hold" nodeType="afterEffect">
                                  <p:stCondLst>
                                    <p:cond delay="0"/>
                                  </p:stCondLst>
                                  <p:childTnLst>
                                    <p:set>
                                      <p:cBhvr>
                                        <p:cTn id="84" dur="1" fill="hold">
                                          <p:stCondLst>
                                            <p:cond delay="0"/>
                                          </p:stCondLst>
                                        </p:cTn>
                                        <p:tgtEl>
                                          <p:spTgt spid="38"/>
                                        </p:tgtEl>
                                        <p:attrNameLst>
                                          <p:attrName>style.visibility</p:attrName>
                                        </p:attrNameLst>
                                      </p:cBhvr>
                                      <p:to>
                                        <p:strVal val="visible"/>
                                      </p:to>
                                    </p:set>
                                    <p:animEffect transition="in" filter="wipe(left)">
                                      <p:cBhvr>
                                        <p:cTn id="85" dur="500"/>
                                        <p:tgtEl>
                                          <p:spTgt spid="38"/>
                                        </p:tgtEl>
                                      </p:cBhvr>
                                    </p:animEffect>
                                  </p:childTnLst>
                                </p:cTn>
                              </p:par>
                            </p:childTnLst>
                          </p:cTn>
                        </p:par>
                        <p:par>
                          <p:cTn id="86" fill="hold">
                            <p:stCondLst>
                              <p:cond delay="8000"/>
                            </p:stCondLst>
                            <p:childTnLst>
                              <p:par>
                                <p:cTn id="87" presetID="53" presetClass="entr" presetSubtype="16" fill="hold" grpId="0" nodeType="afterEffect">
                                  <p:stCondLst>
                                    <p:cond delay="0"/>
                                  </p:stCondLst>
                                  <p:childTnLst>
                                    <p:set>
                                      <p:cBhvr>
                                        <p:cTn id="88" dur="1" fill="hold">
                                          <p:stCondLst>
                                            <p:cond delay="0"/>
                                          </p:stCondLst>
                                        </p:cTn>
                                        <p:tgtEl>
                                          <p:spTgt spid="18"/>
                                        </p:tgtEl>
                                        <p:attrNameLst>
                                          <p:attrName>style.visibility</p:attrName>
                                        </p:attrNameLst>
                                      </p:cBhvr>
                                      <p:to>
                                        <p:strVal val="visible"/>
                                      </p:to>
                                    </p:set>
                                    <p:anim calcmode="lin" valueType="num">
                                      <p:cBhvr>
                                        <p:cTn id="89" dur="500" fill="hold"/>
                                        <p:tgtEl>
                                          <p:spTgt spid="18"/>
                                        </p:tgtEl>
                                        <p:attrNameLst>
                                          <p:attrName>ppt_w</p:attrName>
                                        </p:attrNameLst>
                                      </p:cBhvr>
                                      <p:tavLst>
                                        <p:tav tm="0">
                                          <p:val>
                                            <p:fltVal val="0"/>
                                          </p:val>
                                        </p:tav>
                                        <p:tav tm="100000">
                                          <p:val>
                                            <p:strVal val="#ppt_w"/>
                                          </p:val>
                                        </p:tav>
                                      </p:tavLst>
                                    </p:anim>
                                    <p:anim calcmode="lin" valueType="num">
                                      <p:cBhvr>
                                        <p:cTn id="90" dur="500" fill="hold"/>
                                        <p:tgtEl>
                                          <p:spTgt spid="18"/>
                                        </p:tgtEl>
                                        <p:attrNameLst>
                                          <p:attrName>ppt_h</p:attrName>
                                        </p:attrNameLst>
                                      </p:cBhvr>
                                      <p:tavLst>
                                        <p:tav tm="0">
                                          <p:val>
                                            <p:fltVal val="0"/>
                                          </p:val>
                                        </p:tav>
                                        <p:tav tm="100000">
                                          <p:val>
                                            <p:strVal val="#ppt_h"/>
                                          </p:val>
                                        </p:tav>
                                      </p:tavLst>
                                    </p:anim>
                                    <p:animEffect transition="in" filter="fade">
                                      <p:cBhvr>
                                        <p:cTn id="91" dur="500"/>
                                        <p:tgtEl>
                                          <p:spTgt spid="18"/>
                                        </p:tgtEl>
                                      </p:cBhvr>
                                    </p:animEffect>
                                  </p:childTnLst>
                                </p:cTn>
                              </p:par>
                            </p:childTnLst>
                          </p:cTn>
                        </p:par>
                        <p:par>
                          <p:cTn id="92" fill="hold">
                            <p:stCondLst>
                              <p:cond delay="8500"/>
                            </p:stCondLst>
                            <p:childTnLst>
                              <p:par>
                                <p:cTn id="93" presetID="53" presetClass="entr" presetSubtype="16" fill="hold" grpId="0" nodeType="afterEffect">
                                  <p:stCondLst>
                                    <p:cond delay="0"/>
                                  </p:stCondLst>
                                  <p:childTnLst>
                                    <p:set>
                                      <p:cBhvr>
                                        <p:cTn id="94" dur="1" fill="hold">
                                          <p:stCondLst>
                                            <p:cond delay="0"/>
                                          </p:stCondLst>
                                        </p:cTn>
                                        <p:tgtEl>
                                          <p:spTgt spid="19"/>
                                        </p:tgtEl>
                                        <p:attrNameLst>
                                          <p:attrName>style.visibility</p:attrName>
                                        </p:attrNameLst>
                                      </p:cBhvr>
                                      <p:to>
                                        <p:strVal val="visible"/>
                                      </p:to>
                                    </p:set>
                                    <p:anim calcmode="lin" valueType="num">
                                      <p:cBhvr>
                                        <p:cTn id="95" dur="500" fill="hold"/>
                                        <p:tgtEl>
                                          <p:spTgt spid="19"/>
                                        </p:tgtEl>
                                        <p:attrNameLst>
                                          <p:attrName>ppt_w</p:attrName>
                                        </p:attrNameLst>
                                      </p:cBhvr>
                                      <p:tavLst>
                                        <p:tav tm="0">
                                          <p:val>
                                            <p:fltVal val="0"/>
                                          </p:val>
                                        </p:tav>
                                        <p:tav tm="100000">
                                          <p:val>
                                            <p:strVal val="#ppt_w"/>
                                          </p:val>
                                        </p:tav>
                                      </p:tavLst>
                                    </p:anim>
                                    <p:anim calcmode="lin" valueType="num">
                                      <p:cBhvr>
                                        <p:cTn id="96" dur="500" fill="hold"/>
                                        <p:tgtEl>
                                          <p:spTgt spid="19"/>
                                        </p:tgtEl>
                                        <p:attrNameLst>
                                          <p:attrName>ppt_h</p:attrName>
                                        </p:attrNameLst>
                                      </p:cBhvr>
                                      <p:tavLst>
                                        <p:tav tm="0">
                                          <p:val>
                                            <p:fltVal val="0"/>
                                          </p:val>
                                        </p:tav>
                                        <p:tav tm="100000">
                                          <p:val>
                                            <p:strVal val="#ppt_h"/>
                                          </p:val>
                                        </p:tav>
                                      </p:tavLst>
                                    </p:anim>
                                    <p:animEffect transition="in" filter="fade">
                                      <p:cBhvr>
                                        <p:cTn id="97" dur="500"/>
                                        <p:tgtEl>
                                          <p:spTgt spid="19"/>
                                        </p:tgtEl>
                                      </p:cBhvr>
                                    </p:animEffect>
                                  </p:childTnLst>
                                </p:cTn>
                              </p:par>
                            </p:childTnLst>
                          </p:cTn>
                        </p:par>
                        <p:par>
                          <p:cTn id="98" fill="hold">
                            <p:stCondLst>
                              <p:cond delay="9000"/>
                            </p:stCondLst>
                            <p:childTnLst>
                              <p:par>
                                <p:cTn id="99" presetID="53" presetClass="entr" presetSubtype="16" fill="hold" nodeType="afterEffect">
                                  <p:stCondLst>
                                    <p:cond delay="0"/>
                                  </p:stCondLst>
                                  <p:childTnLst>
                                    <p:set>
                                      <p:cBhvr>
                                        <p:cTn id="100" dur="1" fill="hold">
                                          <p:stCondLst>
                                            <p:cond delay="0"/>
                                          </p:stCondLst>
                                        </p:cTn>
                                        <p:tgtEl>
                                          <p:spTgt spid="77"/>
                                        </p:tgtEl>
                                        <p:attrNameLst>
                                          <p:attrName>style.visibility</p:attrName>
                                        </p:attrNameLst>
                                      </p:cBhvr>
                                      <p:to>
                                        <p:strVal val="visible"/>
                                      </p:to>
                                    </p:set>
                                    <p:anim calcmode="lin" valueType="num">
                                      <p:cBhvr>
                                        <p:cTn id="101" dur="500" fill="hold"/>
                                        <p:tgtEl>
                                          <p:spTgt spid="77"/>
                                        </p:tgtEl>
                                        <p:attrNameLst>
                                          <p:attrName>ppt_w</p:attrName>
                                        </p:attrNameLst>
                                      </p:cBhvr>
                                      <p:tavLst>
                                        <p:tav tm="0">
                                          <p:val>
                                            <p:fltVal val="0"/>
                                          </p:val>
                                        </p:tav>
                                        <p:tav tm="100000">
                                          <p:val>
                                            <p:strVal val="#ppt_w"/>
                                          </p:val>
                                        </p:tav>
                                      </p:tavLst>
                                    </p:anim>
                                    <p:anim calcmode="lin" valueType="num">
                                      <p:cBhvr>
                                        <p:cTn id="102" dur="500" fill="hold"/>
                                        <p:tgtEl>
                                          <p:spTgt spid="77"/>
                                        </p:tgtEl>
                                        <p:attrNameLst>
                                          <p:attrName>ppt_h</p:attrName>
                                        </p:attrNameLst>
                                      </p:cBhvr>
                                      <p:tavLst>
                                        <p:tav tm="0">
                                          <p:val>
                                            <p:fltVal val="0"/>
                                          </p:val>
                                        </p:tav>
                                        <p:tav tm="100000">
                                          <p:val>
                                            <p:strVal val="#ppt_h"/>
                                          </p:val>
                                        </p:tav>
                                      </p:tavLst>
                                    </p:anim>
                                    <p:animEffect transition="in" filter="fade">
                                      <p:cBhvr>
                                        <p:cTn id="103" dur="500"/>
                                        <p:tgtEl>
                                          <p:spTgt spid="77"/>
                                        </p:tgtEl>
                                      </p:cBhvr>
                                    </p:animEffect>
                                  </p:childTnLst>
                                </p:cTn>
                              </p:par>
                            </p:childTnLst>
                          </p:cTn>
                        </p:par>
                        <p:par>
                          <p:cTn id="104" fill="hold">
                            <p:stCondLst>
                              <p:cond delay="9500"/>
                            </p:stCondLst>
                            <p:childTnLst>
                              <p:par>
                                <p:cTn id="105" presetID="22" presetClass="entr" presetSubtype="1" fill="hold" grpId="0" nodeType="afterEffect">
                                  <p:stCondLst>
                                    <p:cond delay="0"/>
                                  </p:stCondLst>
                                  <p:childTnLst>
                                    <p:set>
                                      <p:cBhvr>
                                        <p:cTn id="106" dur="1" fill="hold">
                                          <p:stCondLst>
                                            <p:cond delay="0"/>
                                          </p:stCondLst>
                                        </p:cTn>
                                        <p:tgtEl>
                                          <p:spTgt spid="73"/>
                                        </p:tgtEl>
                                        <p:attrNameLst>
                                          <p:attrName>style.visibility</p:attrName>
                                        </p:attrNameLst>
                                      </p:cBhvr>
                                      <p:to>
                                        <p:strVal val="visible"/>
                                      </p:to>
                                    </p:set>
                                    <p:animEffect transition="in" filter="wipe(up)">
                                      <p:cBhvr>
                                        <p:cTn id="107" dur="500"/>
                                        <p:tgtEl>
                                          <p:spTgt spid="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4" grpId="0" animBg="1"/>
      <p:bldP spid="18" grpId="0" animBg="1"/>
      <p:bldP spid="15" grpId="0" animBg="1"/>
      <p:bldP spid="19" grpId="0" animBg="1"/>
      <p:bldP spid="10" grpId="0" animBg="1"/>
      <p:bldP spid="72" grpId="0"/>
      <p:bldP spid="73" grpId="0"/>
      <p:bldP spid="74" grpId="0"/>
      <p:bldP spid="75" grpId="0"/>
      <p:bldP spid="76" grpId="0" animBg="1"/>
      <p:bldP spid="6" grpId="0" animBg="1"/>
      <p:bldP spid="7" grpId="0" animBg="1"/>
      <p:bldP spid="97" grpId="0" animBg="1"/>
      <p:bldP spid="9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1565</TotalTime>
  <Words>1270</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317</cp:revision>
  <dcterms:created xsi:type="dcterms:W3CDTF">2016-09-28T22:08:47Z</dcterms:created>
  <dcterms:modified xsi:type="dcterms:W3CDTF">2016-11-16T21:26:07Z</dcterms:modified>
</cp:coreProperties>
</file>