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65014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Freeform 70"/>
          <p:cNvSpPr>
            <a:spLocks/>
          </p:cNvSpPr>
          <p:nvPr/>
        </p:nvSpPr>
        <p:spPr bwMode="auto">
          <a:xfrm>
            <a:off x="8054760" y="6234013"/>
            <a:ext cx="495974" cy="525432"/>
          </a:xfrm>
          <a:custGeom>
            <a:avLst/>
            <a:gdLst>
              <a:gd name="T0" fmla="*/ 203 w 203"/>
              <a:gd name="T1" fmla="*/ 59 h 215"/>
              <a:gd name="T2" fmla="*/ 203 w 203"/>
              <a:gd name="T3" fmla="*/ 75 h 215"/>
              <a:gd name="T4" fmla="*/ 195 w 203"/>
              <a:gd name="T5" fmla="*/ 82 h 215"/>
              <a:gd name="T6" fmla="*/ 188 w 203"/>
              <a:gd name="T7" fmla="*/ 94 h 215"/>
              <a:gd name="T8" fmla="*/ 184 w 203"/>
              <a:gd name="T9" fmla="*/ 106 h 215"/>
              <a:gd name="T10" fmla="*/ 180 w 203"/>
              <a:gd name="T11" fmla="*/ 133 h 215"/>
              <a:gd name="T12" fmla="*/ 192 w 203"/>
              <a:gd name="T13" fmla="*/ 141 h 215"/>
              <a:gd name="T14" fmla="*/ 192 w 203"/>
              <a:gd name="T15" fmla="*/ 149 h 215"/>
              <a:gd name="T16" fmla="*/ 203 w 203"/>
              <a:gd name="T17" fmla="*/ 157 h 215"/>
              <a:gd name="T18" fmla="*/ 199 w 203"/>
              <a:gd name="T19" fmla="*/ 172 h 215"/>
              <a:gd name="T20" fmla="*/ 195 w 203"/>
              <a:gd name="T21" fmla="*/ 184 h 215"/>
              <a:gd name="T22" fmla="*/ 184 w 203"/>
              <a:gd name="T23" fmla="*/ 192 h 215"/>
              <a:gd name="T24" fmla="*/ 168 w 203"/>
              <a:gd name="T25" fmla="*/ 188 h 215"/>
              <a:gd name="T26" fmla="*/ 160 w 203"/>
              <a:gd name="T27" fmla="*/ 192 h 215"/>
              <a:gd name="T28" fmla="*/ 141 w 203"/>
              <a:gd name="T29" fmla="*/ 196 h 215"/>
              <a:gd name="T30" fmla="*/ 137 w 203"/>
              <a:gd name="T31" fmla="*/ 200 h 215"/>
              <a:gd name="T32" fmla="*/ 117 w 203"/>
              <a:gd name="T33" fmla="*/ 211 h 215"/>
              <a:gd name="T34" fmla="*/ 86 w 203"/>
              <a:gd name="T35" fmla="*/ 211 h 215"/>
              <a:gd name="T36" fmla="*/ 82 w 203"/>
              <a:gd name="T37" fmla="*/ 207 h 215"/>
              <a:gd name="T38" fmla="*/ 74 w 203"/>
              <a:gd name="T39" fmla="*/ 207 h 215"/>
              <a:gd name="T40" fmla="*/ 70 w 203"/>
              <a:gd name="T41" fmla="*/ 211 h 215"/>
              <a:gd name="T42" fmla="*/ 63 w 203"/>
              <a:gd name="T43" fmla="*/ 215 h 215"/>
              <a:gd name="T44" fmla="*/ 67 w 203"/>
              <a:gd name="T45" fmla="*/ 203 h 215"/>
              <a:gd name="T46" fmla="*/ 70 w 203"/>
              <a:gd name="T47" fmla="*/ 207 h 215"/>
              <a:gd name="T48" fmla="*/ 74 w 203"/>
              <a:gd name="T49" fmla="*/ 200 h 215"/>
              <a:gd name="T50" fmla="*/ 70 w 203"/>
              <a:gd name="T51" fmla="*/ 188 h 215"/>
              <a:gd name="T52" fmla="*/ 74 w 203"/>
              <a:gd name="T53" fmla="*/ 168 h 215"/>
              <a:gd name="T54" fmla="*/ 78 w 203"/>
              <a:gd name="T55" fmla="*/ 160 h 215"/>
              <a:gd name="T56" fmla="*/ 70 w 203"/>
              <a:gd name="T57" fmla="*/ 153 h 215"/>
              <a:gd name="T58" fmla="*/ 63 w 203"/>
              <a:gd name="T59" fmla="*/ 153 h 215"/>
              <a:gd name="T60" fmla="*/ 63 w 203"/>
              <a:gd name="T61" fmla="*/ 149 h 215"/>
              <a:gd name="T62" fmla="*/ 55 w 203"/>
              <a:gd name="T63" fmla="*/ 133 h 215"/>
              <a:gd name="T64" fmla="*/ 47 w 203"/>
              <a:gd name="T65" fmla="*/ 125 h 215"/>
              <a:gd name="T66" fmla="*/ 43 w 203"/>
              <a:gd name="T67" fmla="*/ 121 h 215"/>
              <a:gd name="T68" fmla="*/ 39 w 203"/>
              <a:gd name="T69" fmla="*/ 114 h 215"/>
              <a:gd name="T70" fmla="*/ 31 w 203"/>
              <a:gd name="T71" fmla="*/ 110 h 215"/>
              <a:gd name="T72" fmla="*/ 20 w 203"/>
              <a:gd name="T73" fmla="*/ 94 h 215"/>
              <a:gd name="T74" fmla="*/ 12 w 203"/>
              <a:gd name="T75" fmla="*/ 78 h 215"/>
              <a:gd name="T76" fmla="*/ 0 w 203"/>
              <a:gd name="T77" fmla="*/ 67 h 215"/>
              <a:gd name="T78" fmla="*/ 24 w 203"/>
              <a:gd name="T79" fmla="*/ 75 h 215"/>
              <a:gd name="T80" fmla="*/ 27 w 203"/>
              <a:gd name="T81" fmla="*/ 75 h 215"/>
              <a:gd name="T82" fmla="*/ 35 w 203"/>
              <a:gd name="T83" fmla="*/ 75 h 215"/>
              <a:gd name="T84" fmla="*/ 35 w 203"/>
              <a:gd name="T85" fmla="*/ 67 h 215"/>
              <a:gd name="T86" fmla="*/ 24 w 203"/>
              <a:gd name="T87" fmla="*/ 51 h 215"/>
              <a:gd name="T88" fmla="*/ 20 w 203"/>
              <a:gd name="T89" fmla="*/ 36 h 215"/>
              <a:gd name="T90" fmla="*/ 35 w 203"/>
              <a:gd name="T91" fmla="*/ 32 h 215"/>
              <a:gd name="T92" fmla="*/ 47 w 203"/>
              <a:gd name="T93" fmla="*/ 36 h 215"/>
              <a:gd name="T94" fmla="*/ 47 w 203"/>
              <a:gd name="T95" fmla="*/ 39 h 215"/>
              <a:gd name="T96" fmla="*/ 47 w 203"/>
              <a:gd name="T97" fmla="*/ 47 h 215"/>
              <a:gd name="T98" fmla="*/ 67 w 203"/>
              <a:gd name="T99" fmla="*/ 47 h 215"/>
              <a:gd name="T100" fmla="*/ 74 w 203"/>
              <a:gd name="T101" fmla="*/ 43 h 215"/>
              <a:gd name="T102" fmla="*/ 82 w 203"/>
              <a:gd name="T103" fmla="*/ 32 h 215"/>
              <a:gd name="T104" fmla="*/ 102 w 203"/>
              <a:gd name="T105" fmla="*/ 28 h 215"/>
              <a:gd name="T106" fmla="*/ 141 w 203"/>
              <a:gd name="T107" fmla="*/ 8 h 215"/>
              <a:gd name="T108" fmla="*/ 145 w 203"/>
              <a:gd name="T109" fmla="*/ 0 h 215"/>
              <a:gd name="T110" fmla="*/ 149 w 203"/>
              <a:gd name="T111" fmla="*/ 0 h 215"/>
              <a:gd name="T112" fmla="*/ 168 w 203"/>
              <a:gd name="T113" fmla="*/ 0 h 215"/>
              <a:gd name="T114" fmla="*/ 180 w 203"/>
              <a:gd name="T115" fmla="*/ 28 h 215"/>
              <a:gd name="T116" fmla="*/ 184 w 203"/>
              <a:gd name="T117" fmla="*/ 36 h 215"/>
              <a:gd name="T118" fmla="*/ 192 w 203"/>
              <a:gd name="T119" fmla="*/ 43 h 215"/>
              <a:gd name="T120" fmla="*/ 195 w 203"/>
              <a:gd name="T121" fmla="*/ 43 h 215"/>
              <a:gd name="T122" fmla="*/ 199 w 203"/>
              <a:gd name="T123" fmla="*/ 47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 h="215">
                <a:moveTo>
                  <a:pt x="203" y="51"/>
                </a:moveTo>
                <a:lnTo>
                  <a:pt x="203" y="51"/>
                </a:lnTo>
                <a:lnTo>
                  <a:pt x="203" y="55"/>
                </a:lnTo>
                <a:lnTo>
                  <a:pt x="203" y="59"/>
                </a:lnTo>
                <a:lnTo>
                  <a:pt x="203" y="63"/>
                </a:lnTo>
                <a:lnTo>
                  <a:pt x="203" y="67"/>
                </a:lnTo>
                <a:lnTo>
                  <a:pt x="203" y="75"/>
                </a:lnTo>
                <a:lnTo>
                  <a:pt x="203" y="75"/>
                </a:lnTo>
                <a:lnTo>
                  <a:pt x="203" y="75"/>
                </a:lnTo>
                <a:lnTo>
                  <a:pt x="199" y="78"/>
                </a:lnTo>
                <a:lnTo>
                  <a:pt x="199" y="78"/>
                </a:lnTo>
                <a:lnTo>
                  <a:pt x="195" y="82"/>
                </a:lnTo>
                <a:lnTo>
                  <a:pt x="192" y="90"/>
                </a:lnTo>
                <a:lnTo>
                  <a:pt x="192" y="90"/>
                </a:lnTo>
                <a:lnTo>
                  <a:pt x="192" y="90"/>
                </a:lnTo>
                <a:lnTo>
                  <a:pt x="188" y="94"/>
                </a:lnTo>
                <a:lnTo>
                  <a:pt x="188" y="98"/>
                </a:lnTo>
                <a:lnTo>
                  <a:pt x="188" y="102"/>
                </a:lnTo>
                <a:lnTo>
                  <a:pt x="188" y="102"/>
                </a:lnTo>
                <a:lnTo>
                  <a:pt x="184" y="106"/>
                </a:lnTo>
                <a:lnTo>
                  <a:pt x="180" y="110"/>
                </a:lnTo>
                <a:lnTo>
                  <a:pt x="180" y="118"/>
                </a:lnTo>
                <a:lnTo>
                  <a:pt x="180" y="125"/>
                </a:lnTo>
                <a:lnTo>
                  <a:pt x="180" y="133"/>
                </a:lnTo>
                <a:lnTo>
                  <a:pt x="184" y="133"/>
                </a:lnTo>
                <a:lnTo>
                  <a:pt x="184" y="137"/>
                </a:lnTo>
                <a:lnTo>
                  <a:pt x="184" y="137"/>
                </a:lnTo>
                <a:lnTo>
                  <a:pt x="192" y="141"/>
                </a:lnTo>
                <a:lnTo>
                  <a:pt x="192" y="141"/>
                </a:lnTo>
                <a:lnTo>
                  <a:pt x="192" y="145"/>
                </a:lnTo>
                <a:lnTo>
                  <a:pt x="192" y="145"/>
                </a:lnTo>
                <a:lnTo>
                  <a:pt x="192" y="149"/>
                </a:lnTo>
                <a:lnTo>
                  <a:pt x="195" y="149"/>
                </a:lnTo>
                <a:lnTo>
                  <a:pt x="195" y="153"/>
                </a:lnTo>
                <a:lnTo>
                  <a:pt x="199" y="153"/>
                </a:lnTo>
                <a:lnTo>
                  <a:pt x="203" y="157"/>
                </a:lnTo>
                <a:lnTo>
                  <a:pt x="203" y="160"/>
                </a:lnTo>
                <a:lnTo>
                  <a:pt x="203" y="164"/>
                </a:lnTo>
                <a:lnTo>
                  <a:pt x="203" y="168"/>
                </a:lnTo>
                <a:lnTo>
                  <a:pt x="199" y="172"/>
                </a:lnTo>
                <a:lnTo>
                  <a:pt x="199" y="176"/>
                </a:lnTo>
                <a:lnTo>
                  <a:pt x="199" y="176"/>
                </a:lnTo>
                <a:lnTo>
                  <a:pt x="195" y="184"/>
                </a:lnTo>
                <a:lnTo>
                  <a:pt x="195" y="184"/>
                </a:lnTo>
                <a:lnTo>
                  <a:pt x="195" y="188"/>
                </a:lnTo>
                <a:lnTo>
                  <a:pt x="192" y="192"/>
                </a:lnTo>
                <a:lnTo>
                  <a:pt x="192" y="192"/>
                </a:lnTo>
                <a:lnTo>
                  <a:pt x="184" y="192"/>
                </a:lnTo>
                <a:lnTo>
                  <a:pt x="180" y="192"/>
                </a:lnTo>
                <a:lnTo>
                  <a:pt x="180" y="192"/>
                </a:lnTo>
                <a:lnTo>
                  <a:pt x="168" y="188"/>
                </a:lnTo>
                <a:lnTo>
                  <a:pt x="168" y="188"/>
                </a:lnTo>
                <a:lnTo>
                  <a:pt x="164" y="188"/>
                </a:lnTo>
                <a:lnTo>
                  <a:pt x="164" y="188"/>
                </a:lnTo>
                <a:lnTo>
                  <a:pt x="160" y="192"/>
                </a:lnTo>
                <a:lnTo>
                  <a:pt x="160" y="192"/>
                </a:lnTo>
                <a:lnTo>
                  <a:pt x="156" y="192"/>
                </a:lnTo>
                <a:lnTo>
                  <a:pt x="152" y="192"/>
                </a:lnTo>
                <a:lnTo>
                  <a:pt x="141" y="196"/>
                </a:lnTo>
                <a:lnTo>
                  <a:pt x="141" y="196"/>
                </a:lnTo>
                <a:lnTo>
                  <a:pt x="137" y="196"/>
                </a:lnTo>
                <a:lnTo>
                  <a:pt x="137" y="200"/>
                </a:lnTo>
                <a:lnTo>
                  <a:pt x="137" y="200"/>
                </a:lnTo>
                <a:lnTo>
                  <a:pt x="137" y="200"/>
                </a:lnTo>
                <a:lnTo>
                  <a:pt x="133" y="200"/>
                </a:lnTo>
                <a:lnTo>
                  <a:pt x="129" y="203"/>
                </a:lnTo>
                <a:lnTo>
                  <a:pt x="121" y="207"/>
                </a:lnTo>
                <a:lnTo>
                  <a:pt x="117" y="211"/>
                </a:lnTo>
                <a:lnTo>
                  <a:pt x="110" y="211"/>
                </a:lnTo>
                <a:lnTo>
                  <a:pt x="110" y="211"/>
                </a:lnTo>
                <a:lnTo>
                  <a:pt x="90" y="207"/>
                </a:lnTo>
                <a:lnTo>
                  <a:pt x="86" y="211"/>
                </a:lnTo>
                <a:lnTo>
                  <a:pt x="86" y="211"/>
                </a:lnTo>
                <a:lnTo>
                  <a:pt x="82" y="211"/>
                </a:lnTo>
                <a:lnTo>
                  <a:pt x="82" y="211"/>
                </a:lnTo>
                <a:lnTo>
                  <a:pt x="82" y="207"/>
                </a:lnTo>
                <a:lnTo>
                  <a:pt x="78" y="207"/>
                </a:lnTo>
                <a:lnTo>
                  <a:pt x="78" y="207"/>
                </a:lnTo>
                <a:lnTo>
                  <a:pt x="74" y="207"/>
                </a:lnTo>
                <a:lnTo>
                  <a:pt x="74" y="207"/>
                </a:lnTo>
                <a:lnTo>
                  <a:pt x="74" y="211"/>
                </a:lnTo>
                <a:lnTo>
                  <a:pt x="74" y="211"/>
                </a:lnTo>
                <a:lnTo>
                  <a:pt x="70" y="211"/>
                </a:lnTo>
                <a:lnTo>
                  <a:pt x="70" y="211"/>
                </a:lnTo>
                <a:lnTo>
                  <a:pt x="70" y="211"/>
                </a:lnTo>
                <a:lnTo>
                  <a:pt x="67" y="211"/>
                </a:lnTo>
                <a:lnTo>
                  <a:pt x="67" y="211"/>
                </a:lnTo>
                <a:lnTo>
                  <a:pt x="63" y="215"/>
                </a:lnTo>
                <a:lnTo>
                  <a:pt x="63" y="211"/>
                </a:lnTo>
                <a:lnTo>
                  <a:pt x="67" y="203"/>
                </a:lnTo>
                <a:lnTo>
                  <a:pt x="67" y="203"/>
                </a:lnTo>
                <a:lnTo>
                  <a:pt x="67" y="203"/>
                </a:lnTo>
                <a:lnTo>
                  <a:pt x="67" y="203"/>
                </a:lnTo>
                <a:lnTo>
                  <a:pt x="67" y="207"/>
                </a:lnTo>
                <a:lnTo>
                  <a:pt x="70" y="207"/>
                </a:lnTo>
                <a:lnTo>
                  <a:pt x="70" y="207"/>
                </a:lnTo>
                <a:lnTo>
                  <a:pt x="74" y="203"/>
                </a:lnTo>
                <a:lnTo>
                  <a:pt x="74" y="203"/>
                </a:lnTo>
                <a:lnTo>
                  <a:pt x="74" y="200"/>
                </a:lnTo>
                <a:lnTo>
                  <a:pt x="74" y="200"/>
                </a:lnTo>
                <a:lnTo>
                  <a:pt x="74" y="200"/>
                </a:lnTo>
                <a:lnTo>
                  <a:pt x="78" y="200"/>
                </a:lnTo>
                <a:lnTo>
                  <a:pt x="74" y="196"/>
                </a:lnTo>
                <a:lnTo>
                  <a:pt x="70" y="188"/>
                </a:lnTo>
                <a:lnTo>
                  <a:pt x="67" y="184"/>
                </a:lnTo>
                <a:lnTo>
                  <a:pt x="67" y="180"/>
                </a:lnTo>
                <a:lnTo>
                  <a:pt x="70" y="176"/>
                </a:lnTo>
                <a:lnTo>
                  <a:pt x="74" y="168"/>
                </a:lnTo>
                <a:lnTo>
                  <a:pt x="74" y="168"/>
                </a:lnTo>
                <a:lnTo>
                  <a:pt x="78" y="164"/>
                </a:lnTo>
                <a:lnTo>
                  <a:pt x="78" y="164"/>
                </a:lnTo>
                <a:lnTo>
                  <a:pt x="78" y="160"/>
                </a:lnTo>
                <a:lnTo>
                  <a:pt x="74" y="157"/>
                </a:lnTo>
                <a:lnTo>
                  <a:pt x="74" y="157"/>
                </a:lnTo>
                <a:lnTo>
                  <a:pt x="70" y="157"/>
                </a:lnTo>
                <a:lnTo>
                  <a:pt x="70" y="153"/>
                </a:lnTo>
                <a:lnTo>
                  <a:pt x="70" y="153"/>
                </a:lnTo>
                <a:lnTo>
                  <a:pt x="67" y="153"/>
                </a:lnTo>
                <a:lnTo>
                  <a:pt x="67" y="149"/>
                </a:lnTo>
                <a:lnTo>
                  <a:pt x="63" y="153"/>
                </a:lnTo>
                <a:lnTo>
                  <a:pt x="63" y="149"/>
                </a:lnTo>
                <a:lnTo>
                  <a:pt x="59" y="149"/>
                </a:lnTo>
                <a:lnTo>
                  <a:pt x="63" y="149"/>
                </a:lnTo>
                <a:lnTo>
                  <a:pt x="63" y="149"/>
                </a:lnTo>
                <a:lnTo>
                  <a:pt x="63" y="145"/>
                </a:lnTo>
                <a:lnTo>
                  <a:pt x="63" y="145"/>
                </a:lnTo>
                <a:lnTo>
                  <a:pt x="59" y="137"/>
                </a:lnTo>
                <a:lnTo>
                  <a:pt x="55" y="133"/>
                </a:lnTo>
                <a:lnTo>
                  <a:pt x="51" y="133"/>
                </a:lnTo>
                <a:lnTo>
                  <a:pt x="47" y="129"/>
                </a:lnTo>
                <a:lnTo>
                  <a:pt x="47" y="125"/>
                </a:lnTo>
                <a:lnTo>
                  <a:pt x="47" y="125"/>
                </a:lnTo>
                <a:lnTo>
                  <a:pt x="43" y="121"/>
                </a:lnTo>
                <a:lnTo>
                  <a:pt x="43" y="121"/>
                </a:lnTo>
                <a:lnTo>
                  <a:pt x="43" y="121"/>
                </a:lnTo>
                <a:lnTo>
                  <a:pt x="43" y="121"/>
                </a:lnTo>
                <a:lnTo>
                  <a:pt x="43" y="121"/>
                </a:lnTo>
                <a:lnTo>
                  <a:pt x="39" y="121"/>
                </a:lnTo>
                <a:lnTo>
                  <a:pt x="39" y="118"/>
                </a:lnTo>
                <a:lnTo>
                  <a:pt x="39" y="114"/>
                </a:lnTo>
                <a:lnTo>
                  <a:pt x="39" y="114"/>
                </a:lnTo>
                <a:lnTo>
                  <a:pt x="35" y="110"/>
                </a:lnTo>
                <a:lnTo>
                  <a:pt x="35" y="110"/>
                </a:lnTo>
                <a:lnTo>
                  <a:pt x="31" y="110"/>
                </a:lnTo>
                <a:lnTo>
                  <a:pt x="31" y="106"/>
                </a:lnTo>
                <a:lnTo>
                  <a:pt x="31" y="102"/>
                </a:lnTo>
                <a:lnTo>
                  <a:pt x="20" y="94"/>
                </a:lnTo>
                <a:lnTo>
                  <a:pt x="20" y="94"/>
                </a:lnTo>
                <a:lnTo>
                  <a:pt x="16" y="86"/>
                </a:lnTo>
                <a:lnTo>
                  <a:pt x="12" y="82"/>
                </a:lnTo>
                <a:lnTo>
                  <a:pt x="12" y="78"/>
                </a:lnTo>
                <a:lnTo>
                  <a:pt x="12" y="78"/>
                </a:lnTo>
                <a:lnTo>
                  <a:pt x="8" y="75"/>
                </a:lnTo>
                <a:lnTo>
                  <a:pt x="4" y="71"/>
                </a:lnTo>
                <a:lnTo>
                  <a:pt x="0" y="67"/>
                </a:lnTo>
                <a:lnTo>
                  <a:pt x="0" y="67"/>
                </a:lnTo>
                <a:lnTo>
                  <a:pt x="20" y="71"/>
                </a:lnTo>
                <a:lnTo>
                  <a:pt x="20" y="71"/>
                </a:lnTo>
                <a:lnTo>
                  <a:pt x="20" y="75"/>
                </a:lnTo>
                <a:lnTo>
                  <a:pt x="24" y="75"/>
                </a:lnTo>
                <a:lnTo>
                  <a:pt x="24" y="75"/>
                </a:lnTo>
                <a:lnTo>
                  <a:pt x="24" y="75"/>
                </a:lnTo>
                <a:lnTo>
                  <a:pt x="27" y="75"/>
                </a:lnTo>
                <a:lnTo>
                  <a:pt x="27" y="75"/>
                </a:lnTo>
                <a:lnTo>
                  <a:pt x="27" y="75"/>
                </a:lnTo>
                <a:lnTo>
                  <a:pt x="27" y="75"/>
                </a:lnTo>
                <a:lnTo>
                  <a:pt x="31" y="75"/>
                </a:lnTo>
                <a:lnTo>
                  <a:pt x="35" y="75"/>
                </a:lnTo>
                <a:lnTo>
                  <a:pt x="35" y="71"/>
                </a:lnTo>
                <a:lnTo>
                  <a:pt x="35" y="71"/>
                </a:lnTo>
                <a:lnTo>
                  <a:pt x="35" y="71"/>
                </a:lnTo>
                <a:lnTo>
                  <a:pt x="35" y="67"/>
                </a:lnTo>
                <a:lnTo>
                  <a:pt x="35" y="63"/>
                </a:lnTo>
                <a:lnTo>
                  <a:pt x="31" y="63"/>
                </a:lnTo>
                <a:lnTo>
                  <a:pt x="27" y="59"/>
                </a:lnTo>
                <a:lnTo>
                  <a:pt x="24" y="51"/>
                </a:lnTo>
                <a:lnTo>
                  <a:pt x="16" y="47"/>
                </a:lnTo>
                <a:lnTo>
                  <a:pt x="12" y="43"/>
                </a:lnTo>
                <a:lnTo>
                  <a:pt x="16" y="36"/>
                </a:lnTo>
                <a:lnTo>
                  <a:pt x="20" y="36"/>
                </a:lnTo>
                <a:lnTo>
                  <a:pt x="31" y="36"/>
                </a:lnTo>
                <a:lnTo>
                  <a:pt x="35" y="36"/>
                </a:lnTo>
                <a:lnTo>
                  <a:pt x="35" y="32"/>
                </a:lnTo>
                <a:lnTo>
                  <a:pt x="35" y="32"/>
                </a:lnTo>
                <a:lnTo>
                  <a:pt x="39" y="32"/>
                </a:lnTo>
                <a:lnTo>
                  <a:pt x="43" y="36"/>
                </a:lnTo>
                <a:lnTo>
                  <a:pt x="43" y="36"/>
                </a:lnTo>
                <a:lnTo>
                  <a:pt x="47" y="36"/>
                </a:lnTo>
                <a:lnTo>
                  <a:pt x="47" y="36"/>
                </a:lnTo>
                <a:lnTo>
                  <a:pt x="47" y="39"/>
                </a:lnTo>
                <a:lnTo>
                  <a:pt x="47" y="39"/>
                </a:lnTo>
                <a:lnTo>
                  <a:pt x="47" y="39"/>
                </a:lnTo>
                <a:lnTo>
                  <a:pt x="47" y="43"/>
                </a:lnTo>
                <a:lnTo>
                  <a:pt x="47" y="43"/>
                </a:lnTo>
                <a:lnTo>
                  <a:pt x="47" y="43"/>
                </a:lnTo>
                <a:lnTo>
                  <a:pt x="47" y="47"/>
                </a:lnTo>
                <a:lnTo>
                  <a:pt x="51" y="47"/>
                </a:lnTo>
                <a:lnTo>
                  <a:pt x="63" y="47"/>
                </a:lnTo>
                <a:lnTo>
                  <a:pt x="67" y="47"/>
                </a:lnTo>
                <a:lnTo>
                  <a:pt x="67" y="47"/>
                </a:lnTo>
                <a:lnTo>
                  <a:pt x="67" y="47"/>
                </a:lnTo>
                <a:lnTo>
                  <a:pt x="70" y="47"/>
                </a:lnTo>
                <a:lnTo>
                  <a:pt x="70" y="47"/>
                </a:lnTo>
                <a:lnTo>
                  <a:pt x="74" y="43"/>
                </a:lnTo>
                <a:lnTo>
                  <a:pt x="74" y="43"/>
                </a:lnTo>
                <a:lnTo>
                  <a:pt x="74" y="39"/>
                </a:lnTo>
                <a:lnTo>
                  <a:pt x="78" y="36"/>
                </a:lnTo>
                <a:lnTo>
                  <a:pt x="82" y="32"/>
                </a:lnTo>
                <a:lnTo>
                  <a:pt x="86" y="32"/>
                </a:lnTo>
                <a:lnTo>
                  <a:pt x="90" y="28"/>
                </a:lnTo>
                <a:lnTo>
                  <a:pt x="94" y="28"/>
                </a:lnTo>
                <a:lnTo>
                  <a:pt x="102" y="28"/>
                </a:lnTo>
                <a:lnTo>
                  <a:pt x="137" y="12"/>
                </a:lnTo>
                <a:lnTo>
                  <a:pt x="141" y="12"/>
                </a:lnTo>
                <a:lnTo>
                  <a:pt x="141" y="8"/>
                </a:lnTo>
                <a:lnTo>
                  <a:pt x="141" y="8"/>
                </a:lnTo>
                <a:lnTo>
                  <a:pt x="141" y="4"/>
                </a:lnTo>
                <a:lnTo>
                  <a:pt x="141" y="4"/>
                </a:lnTo>
                <a:lnTo>
                  <a:pt x="141" y="4"/>
                </a:lnTo>
                <a:lnTo>
                  <a:pt x="145" y="0"/>
                </a:lnTo>
                <a:lnTo>
                  <a:pt x="145" y="0"/>
                </a:lnTo>
                <a:lnTo>
                  <a:pt x="145" y="0"/>
                </a:lnTo>
                <a:lnTo>
                  <a:pt x="149" y="0"/>
                </a:lnTo>
                <a:lnTo>
                  <a:pt x="149" y="0"/>
                </a:lnTo>
                <a:lnTo>
                  <a:pt x="152" y="4"/>
                </a:lnTo>
                <a:lnTo>
                  <a:pt x="160" y="0"/>
                </a:lnTo>
                <a:lnTo>
                  <a:pt x="164" y="0"/>
                </a:lnTo>
                <a:lnTo>
                  <a:pt x="168" y="0"/>
                </a:lnTo>
                <a:lnTo>
                  <a:pt x="188" y="4"/>
                </a:lnTo>
                <a:lnTo>
                  <a:pt x="184" y="12"/>
                </a:lnTo>
                <a:lnTo>
                  <a:pt x="184" y="16"/>
                </a:lnTo>
                <a:lnTo>
                  <a:pt x="180" y="28"/>
                </a:lnTo>
                <a:lnTo>
                  <a:pt x="180" y="28"/>
                </a:lnTo>
                <a:lnTo>
                  <a:pt x="180" y="32"/>
                </a:lnTo>
                <a:lnTo>
                  <a:pt x="184" y="36"/>
                </a:lnTo>
                <a:lnTo>
                  <a:pt x="184" y="36"/>
                </a:lnTo>
                <a:lnTo>
                  <a:pt x="184" y="39"/>
                </a:lnTo>
                <a:lnTo>
                  <a:pt x="188" y="39"/>
                </a:lnTo>
                <a:lnTo>
                  <a:pt x="188" y="43"/>
                </a:lnTo>
                <a:lnTo>
                  <a:pt x="192" y="43"/>
                </a:lnTo>
                <a:lnTo>
                  <a:pt x="192" y="43"/>
                </a:lnTo>
                <a:lnTo>
                  <a:pt x="192" y="43"/>
                </a:lnTo>
                <a:lnTo>
                  <a:pt x="195" y="43"/>
                </a:lnTo>
                <a:lnTo>
                  <a:pt x="195" y="43"/>
                </a:lnTo>
                <a:lnTo>
                  <a:pt x="195" y="43"/>
                </a:lnTo>
                <a:lnTo>
                  <a:pt x="195" y="43"/>
                </a:lnTo>
                <a:lnTo>
                  <a:pt x="199" y="43"/>
                </a:lnTo>
                <a:lnTo>
                  <a:pt x="199" y="47"/>
                </a:lnTo>
                <a:lnTo>
                  <a:pt x="203" y="51"/>
                </a:lnTo>
              </a:path>
            </a:pathLst>
          </a:custGeom>
          <a:solidFill>
            <a:srgbClr val="90909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7" name="Freeform 17"/>
          <p:cNvSpPr>
            <a:spLocks/>
          </p:cNvSpPr>
          <p:nvPr/>
        </p:nvSpPr>
        <p:spPr bwMode="auto">
          <a:xfrm>
            <a:off x="7834870" y="5862546"/>
            <a:ext cx="449554" cy="486330"/>
          </a:xfrm>
          <a:custGeom>
            <a:avLst/>
            <a:gdLst>
              <a:gd name="T0" fmla="*/ 129 w 184"/>
              <a:gd name="T1" fmla="*/ 180 h 199"/>
              <a:gd name="T2" fmla="*/ 117 w 184"/>
              <a:gd name="T3" fmla="*/ 156 h 199"/>
              <a:gd name="T4" fmla="*/ 110 w 184"/>
              <a:gd name="T5" fmla="*/ 156 h 199"/>
              <a:gd name="T6" fmla="*/ 98 w 184"/>
              <a:gd name="T7" fmla="*/ 145 h 199"/>
              <a:gd name="T8" fmla="*/ 86 w 184"/>
              <a:gd name="T9" fmla="*/ 133 h 199"/>
              <a:gd name="T10" fmla="*/ 78 w 184"/>
              <a:gd name="T11" fmla="*/ 125 h 199"/>
              <a:gd name="T12" fmla="*/ 74 w 184"/>
              <a:gd name="T13" fmla="*/ 121 h 199"/>
              <a:gd name="T14" fmla="*/ 63 w 184"/>
              <a:gd name="T15" fmla="*/ 117 h 199"/>
              <a:gd name="T16" fmla="*/ 59 w 184"/>
              <a:gd name="T17" fmla="*/ 106 h 199"/>
              <a:gd name="T18" fmla="*/ 59 w 184"/>
              <a:gd name="T19" fmla="*/ 102 h 199"/>
              <a:gd name="T20" fmla="*/ 47 w 184"/>
              <a:gd name="T21" fmla="*/ 90 h 199"/>
              <a:gd name="T22" fmla="*/ 39 w 184"/>
              <a:gd name="T23" fmla="*/ 82 h 199"/>
              <a:gd name="T24" fmla="*/ 35 w 184"/>
              <a:gd name="T25" fmla="*/ 74 h 199"/>
              <a:gd name="T26" fmla="*/ 35 w 184"/>
              <a:gd name="T27" fmla="*/ 70 h 199"/>
              <a:gd name="T28" fmla="*/ 31 w 184"/>
              <a:gd name="T29" fmla="*/ 67 h 199"/>
              <a:gd name="T30" fmla="*/ 28 w 184"/>
              <a:gd name="T31" fmla="*/ 63 h 199"/>
              <a:gd name="T32" fmla="*/ 31 w 184"/>
              <a:gd name="T33" fmla="*/ 59 h 199"/>
              <a:gd name="T34" fmla="*/ 28 w 184"/>
              <a:gd name="T35" fmla="*/ 51 h 199"/>
              <a:gd name="T36" fmla="*/ 24 w 184"/>
              <a:gd name="T37" fmla="*/ 51 h 199"/>
              <a:gd name="T38" fmla="*/ 20 w 184"/>
              <a:gd name="T39" fmla="*/ 47 h 199"/>
              <a:gd name="T40" fmla="*/ 24 w 184"/>
              <a:gd name="T41" fmla="*/ 39 h 199"/>
              <a:gd name="T42" fmla="*/ 16 w 184"/>
              <a:gd name="T43" fmla="*/ 31 h 199"/>
              <a:gd name="T44" fmla="*/ 16 w 184"/>
              <a:gd name="T45" fmla="*/ 51 h 199"/>
              <a:gd name="T46" fmla="*/ 8 w 184"/>
              <a:gd name="T47" fmla="*/ 43 h 199"/>
              <a:gd name="T48" fmla="*/ 8 w 184"/>
              <a:gd name="T49" fmla="*/ 39 h 199"/>
              <a:gd name="T50" fmla="*/ 4 w 184"/>
              <a:gd name="T51" fmla="*/ 27 h 199"/>
              <a:gd name="T52" fmla="*/ 4 w 184"/>
              <a:gd name="T53" fmla="*/ 24 h 199"/>
              <a:gd name="T54" fmla="*/ 4 w 184"/>
              <a:gd name="T55" fmla="*/ 12 h 199"/>
              <a:gd name="T56" fmla="*/ 39 w 184"/>
              <a:gd name="T57" fmla="*/ 8 h 199"/>
              <a:gd name="T58" fmla="*/ 43 w 184"/>
              <a:gd name="T59" fmla="*/ 20 h 199"/>
              <a:gd name="T60" fmla="*/ 51 w 184"/>
              <a:gd name="T61" fmla="*/ 31 h 199"/>
              <a:gd name="T62" fmla="*/ 51 w 184"/>
              <a:gd name="T63" fmla="*/ 39 h 199"/>
              <a:gd name="T64" fmla="*/ 59 w 184"/>
              <a:gd name="T65" fmla="*/ 55 h 199"/>
              <a:gd name="T66" fmla="*/ 67 w 184"/>
              <a:gd name="T67" fmla="*/ 47 h 199"/>
              <a:gd name="T68" fmla="*/ 74 w 184"/>
              <a:gd name="T69" fmla="*/ 43 h 199"/>
              <a:gd name="T70" fmla="*/ 86 w 184"/>
              <a:gd name="T71" fmla="*/ 47 h 199"/>
              <a:gd name="T72" fmla="*/ 94 w 184"/>
              <a:gd name="T73" fmla="*/ 47 h 199"/>
              <a:gd name="T74" fmla="*/ 106 w 184"/>
              <a:gd name="T75" fmla="*/ 51 h 199"/>
              <a:gd name="T76" fmla="*/ 106 w 184"/>
              <a:gd name="T77" fmla="*/ 59 h 199"/>
              <a:gd name="T78" fmla="*/ 114 w 184"/>
              <a:gd name="T79" fmla="*/ 63 h 199"/>
              <a:gd name="T80" fmla="*/ 121 w 184"/>
              <a:gd name="T81" fmla="*/ 67 h 199"/>
              <a:gd name="T82" fmla="*/ 125 w 184"/>
              <a:gd name="T83" fmla="*/ 78 h 199"/>
              <a:gd name="T84" fmla="*/ 133 w 184"/>
              <a:gd name="T85" fmla="*/ 86 h 199"/>
              <a:gd name="T86" fmla="*/ 137 w 184"/>
              <a:gd name="T87" fmla="*/ 78 h 199"/>
              <a:gd name="T88" fmla="*/ 137 w 184"/>
              <a:gd name="T89" fmla="*/ 74 h 199"/>
              <a:gd name="T90" fmla="*/ 153 w 184"/>
              <a:gd name="T91" fmla="*/ 67 h 199"/>
              <a:gd name="T92" fmla="*/ 160 w 184"/>
              <a:gd name="T93" fmla="*/ 70 h 199"/>
              <a:gd name="T94" fmla="*/ 172 w 184"/>
              <a:gd name="T95" fmla="*/ 78 h 199"/>
              <a:gd name="T96" fmla="*/ 184 w 184"/>
              <a:gd name="T97" fmla="*/ 90 h 199"/>
              <a:gd name="T98" fmla="*/ 180 w 184"/>
              <a:gd name="T99" fmla="*/ 98 h 199"/>
              <a:gd name="T100" fmla="*/ 160 w 184"/>
              <a:gd name="T101" fmla="*/ 109 h 199"/>
              <a:gd name="T102" fmla="*/ 153 w 184"/>
              <a:gd name="T103" fmla="*/ 113 h 199"/>
              <a:gd name="T104" fmla="*/ 157 w 184"/>
              <a:gd name="T105" fmla="*/ 133 h 199"/>
              <a:gd name="T106" fmla="*/ 160 w 184"/>
              <a:gd name="T107" fmla="*/ 141 h 199"/>
              <a:gd name="T108" fmla="*/ 176 w 184"/>
              <a:gd name="T109" fmla="*/ 164 h 199"/>
              <a:gd name="T110" fmla="*/ 176 w 184"/>
              <a:gd name="T111" fmla="*/ 172 h 199"/>
              <a:gd name="T112" fmla="*/ 176 w 184"/>
              <a:gd name="T113" fmla="*/ 184 h 199"/>
              <a:gd name="T114" fmla="*/ 164 w 184"/>
              <a:gd name="T115" fmla="*/ 195 h 199"/>
              <a:gd name="T116" fmla="*/ 157 w 184"/>
              <a:gd name="T117" fmla="*/ 199 h 199"/>
              <a:gd name="T118" fmla="*/ 137 w 184"/>
              <a:gd name="T119" fmla="*/ 195 h 199"/>
              <a:gd name="T120" fmla="*/ 137 w 184"/>
              <a:gd name="T121" fmla="*/ 188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4" h="199">
                <a:moveTo>
                  <a:pt x="133" y="188"/>
                </a:moveTo>
                <a:lnTo>
                  <a:pt x="133" y="188"/>
                </a:lnTo>
                <a:lnTo>
                  <a:pt x="129" y="184"/>
                </a:lnTo>
                <a:lnTo>
                  <a:pt x="125" y="184"/>
                </a:lnTo>
                <a:lnTo>
                  <a:pt x="129" y="180"/>
                </a:lnTo>
                <a:lnTo>
                  <a:pt x="129" y="176"/>
                </a:lnTo>
                <a:lnTo>
                  <a:pt x="129" y="172"/>
                </a:lnTo>
                <a:lnTo>
                  <a:pt x="125" y="168"/>
                </a:lnTo>
                <a:lnTo>
                  <a:pt x="121" y="164"/>
                </a:lnTo>
                <a:lnTo>
                  <a:pt x="117" y="156"/>
                </a:lnTo>
                <a:lnTo>
                  <a:pt x="117" y="152"/>
                </a:lnTo>
                <a:lnTo>
                  <a:pt x="114" y="152"/>
                </a:lnTo>
                <a:lnTo>
                  <a:pt x="114" y="152"/>
                </a:lnTo>
                <a:lnTo>
                  <a:pt x="110" y="156"/>
                </a:lnTo>
                <a:lnTo>
                  <a:pt x="110" y="156"/>
                </a:lnTo>
                <a:lnTo>
                  <a:pt x="106" y="156"/>
                </a:lnTo>
                <a:lnTo>
                  <a:pt x="106" y="156"/>
                </a:lnTo>
                <a:lnTo>
                  <a:pt x="98" y="152"/>
                </a:lnTo>
                <a:lnTo>
                  <a:pt x="98" y="149"/>
                </a:lnTo>
                <a:lnTo>
                  <a:pt x="98" y="145"/>
                </a:lnTo>
                <a:lnTo>
                  <a:pt x="94" y="145"/>
                </a:lnTo>
                <a:lnTo>
                  <a:pt x="94" y="145"/>
                </a:lnTo>
                <a:lnTo>
                  <a:pt x="90" y="141"/>
                </a:lnTo>
                <a:lnTo>
                  <a:pt x="86" y="133"/>
                </a:lnTo>
                <a:lnTo>
                  <a:pt x="86" y="133"/>
                </a:lnTo>
                <a:lnTo>
                  <a:pt x="86" y="129"/>
                </a:lnTo>
                <a:lnTo>
                  <a:pt x="78" y="125"/>
                </a:lnTo>
                <a:lnTo>
                  <a:pt x="78" y="125"/>
                </a:lnTo>
                <a:lnTo>
                  <a:pt x="78" y="125"/>
                </a:lnTo>
                <a:lnTo>
                  <a:pt x="78" y="125"/>
                </a:lnTo>
                <a:lnTo>
                  <a:pt x="78" y="125"/>
                </a:lnTo>
                <a:lnTo>
                  <a:pt x="78" y="125"/>
                </a:lnTo>
                <a:lnTo>
                  <a:pt x="78" y="125"/>
                </a:lnTo>
                <a:lnTo>
                  <a:pt x="78" y="121"/>
                </a:lnTo>
                <a:lnTo>
                  <a:pt x="74" y="121"/>
                </a:lnTo>
                <a:lnTo>
                  <a:pt x="74" y="121"/>
                </a:lnTo>
                <a:lnTo>
                  <a:pt x="71" y="117"/>
                </a:lnTo>
                <a:lnTo>
                  <a:pt x="67" y="117"/>
                </a:lnTo>
                <a:lnTo>
                  <a:pt x="63" y="117"/>
                </a:lnTo>
                <a:lnTo>
                  <a:pt x="63" y="117"/>
                </a:lnTo>
                <a:lnTo>
                  <a:pt x="59" y="113"/>
                </a:lnTo>
                <a:lnTo>
                  <a:pt x="59" y="109"/>
                </a:lnTo>
                <a:lnTo>
                  <a:pt x="59" y="109"/>
                </a:lnTo>
                <a:lnTo>
                  <a:pt x="59" y="106"/>
                </a:lnTo>
                <a:lnTo>
                  <a:pt x="59" y="106"/>
                </a:lnTo>
                <a:lnTo>
                  <a:pt x="59" y="106"/>
                </a:lnTo>
                <a:lnTo>
                  <a:pt x="59" y="106"/>
                </a:lnTo>
                <a:lnTo>
                  <a:pt x="59" y="102"/>
                </a:lnTo>
                <a:lnTo>
                  <a:pt x="59" y="102"/>
                </a:lnTo>
                <a:lnTo>
                  <a:pt x="59" y="102"/>
                </a:lnTo>
                <a:lnTo>
                  <a:pt x="55" y="102"/>
                </a:lnTo>
                <a:lnTo>
                  <a:pt x="55" y="98"/>
                </a:lnTo>
                <a:lnTo>
                  <a:pt x="51" y="98"/>
                </a:lnTo>
                <a:lnTo>
                  <a:pt x="47" y="94"/>
                </a:lnTo>
                <a:lnTo>
                  <a:pt x="47" y="90"/>
                </a:lnTo>
                <a:lnTo>
                  <a:pt x="47" y="90"/>
                </a:lnTo>
                <a:lnTo>
                  <a:pt x="43" y="90"/>
                </a:lnTo>
                <a:lnTo>
                  <a:pt x="43" y="86"/>
                </a:lnTo>
                <a:lnTo>
                  <a:pt x="43" y="86"/>
                </a:lnTo>
                <a:lnTo>
                  <a:pt x="39" y="82"/>
                </a:lnTo>
                <a:lnTo>
                  <a:pt x="39" y="78"/>
                </a:lnTo>
                <a:lnTo>
                  <a:pt x="39" y="74"/>
                </a:lnTo>
                <a:lnTo>
                  <a:pt x="39" y="74"/>
                </a:lnTo>
                <a:lnTo>
                  <a:pt x="39" y="74"/>
                </a:lnTo>
                <a:lnTo>
                  <a:pt x="35" y="74"/>
                </a:lnTo>
                <a:lnTo>
                  <a:pt x="35" y="74"/>
                </a:lnTo>
                <a:lnTo>
                  <a:pt x="35" y="70"/>
                </a:lnTo>
                <a:lnTo>
                  <a:pt x="39" y="70"/>
                </a:lnTo>
                <a:lnTo>
                  <a:pt x="35" y="70"/>
                </a:lnTo>
                <a:lnTo>
                  <a:pt x="35" y="70"/>
                </a:lnTo>
                <a:lnTo>
                  <a:pt x="31" y="70"/>
                </a:lnTo>
                <a:lnTo>
                  <a:pt x="31" y="70"/>
                </a:lnTo>
                <a:lnTo>
                  <a:pt x="28" y="67"/>
                </a:lnTo>
                <a:lnTo>
                  <a:pt x="31" y="67"/>
                </a:lnTo>
                <a:lnTo>
                  <a:pt x="31" y="67"/>
                </a:lnTo>
                <a:lnTo>
                  <a:pt x="35" y="67"/>
                </a:lnTo>
                <a:lnTo>
                  <a:pt x="31" y="67"/>
                </a:lnTo>
                <a:lnTo>
                  <a:pt x="31" y="67"/>
                </a:lnTo>
                <a:lnTo>
                  <a:pt x="28" y="67"/>
                </a:lnTo>
                <a:lnTo>
                  <a:pt x="28" y="63"/>
                </a:lnTo>
                <a:lnTo>
                  <a:pt x="28" y="63"/>
                </a:lnTo>
                <a:lnTo>
                  <a:pt x="28" y="63"/>
                </a:lnTo>
                <a:lnTo>
                  <a:pt x="28" y="59"/>
                </a:lnTo>
                <a:lnTo>
                  <a:pt x="31" y="59"/>
                </a:lnTo>
                <a:lnTo>
                  <a:pt x="31" y="59"/>
                </a:lnTo>
                <a:lnTo>
                  <a:pt x="31" y="59"/>
                </a:lnTo>
                <a:lnTo>
                  <a:pt x="31" y="55"/>
                </a:lnTo>
                <a:lnTo>
                  <a:pt x="31" y="55"/>
                </a:lnTo>
                <a:lnTo>
                  <a:pt x="28" y="55"/>
                </a:lnTo>
                <a:lnTo>
                  <a:pt x="28" y="51"/>
                </a:lnTo>
                <a:lnTo>
                  <a:pt x="28" y="51"/>
                </a:lnTo>
                <a:lnTo>
                  <a:pt x="28" y="51"/>
                </a:lnTo>
                <a:lnTo>
                  <a:pt x="28" y="51"/>
                </a:lnTo>
                <a:lnTo>
                  <a:pt x="28" y="51"/>
                </a:lnTo>
                <a:lnTo>
                  <a:pt x="24" y="51"/>
                </a:lnTo>
                <a:lnTo>
                  <a:pt x="24" y="51"/>
                </a:lnTo>
                <a:lnTo>
                  <a:pt x="24" y="51"/>
                </a:lnTo>
                <a:lnTo>
                  <a:pt x="24" y="51"/>
                </a:lnTo>
                <a:lnTo>
                  <a:pt x="20" y="51"/>
                </a:lnTo>
                <a:lnTo>
                  <a:pt x="20" y="47"/>
                </a:lnTo>
                <a:lnTo>
                  <a:pt x="24" y="43"/>
                </a:lnTo>
                <a:lnTo>
                  <a:pt x="24" y="39"/>
                </a:lnTo>
                <a:lnTo>
                  <a:pt x="20" y="43"/>
                </a:lnTo>
                <a:lnTo>
                  <a:pt x="24" y="39"/>
                </a:lnTo>
                <a:lnTo>
                  <a:pt x="24" y="39"/>
                </a:lnTo>
                <a:lnTo>
                  <a:pt x="24" y="35"/>
                </a:lnTo>
                <a:lnTo>
                  <a:pt x="20" y="31"/>
                </a:lnTo>
                <a:lnTo>
                  <a:pt x="16" y="31"/>
                </a:lnTo>
                <a:lnTo>
                  <a:pt x="16" y="31"/>
                </a:lnTo>
                <a:lnTo>
                  <a:pt x="16" y="31"/>
                </a:lnTo>
                <a:lnTo>
                  <a:pt x="16" y="31"/>
                </a:lnTo>
                <a:lnTo>
                  <a:pt x="16" y="31"/>
                </a:lnTo>
                <a:lnTo>
                  <a:pt x="16" y="35"/>
                </a:lnTo>
                <a:lnTo>
                  <a:pt x="16" y="47"/>
                </a:lnTo>
                <a:lnTo>
                  <a:pt x="16" y="51"/>
                </a:lnTo>
                <a:lnTo>
                  <a:pt x="12" y="47"/>
                </a:lnTo>
                <a:lnTo>
                  <a:pt x="12" y="47"/>
                </a:lnTo>
                <a:lnTo>
                  <a:pt x="8" y="51"/>
                </a:lnTo>
                <a:lnTo>
                  <a:pt x="8" y="43"/>
                </a:lnTo>
                <a:lnTo>
                  <a:pt x="8" y="43"/>
                </a:lnTo>
                <a:lnTo>
                  <a:pt x="8" y="43"/>
                </a:lnTo>
                <a:lnTo>
                  <a:pt x="8" y="43"/>
                </a:lnTo>
                <a:lnTo>
                  <a:pt x="4" y="43"/>
                </a:lnTo>
                <a:lnTo>
                  <a:pt x="8" y="43"/>
                </a:lnTo>
                <a:lnTo>
                  <a:pt x="8" y="39"/>
                </a:lnTo>
                <a:lnTo>
                  <a:pt x="4" y="39"/>
                </a:lnTo>
                <a:lnTo>
                  <a:pt x="4" y="35"/>
                </a:lnTo>
                <a:lnTo>
                  <a:pt x="4" y="31"/>
                </a:lnTo>
                <a:lnTo>
                  <a:pt x="4" y="31"/>
                </a:lnTo>
                <a:lnTo>
                  <a:pt x="4" y="27"/>
                </a:lnTo>
                <a:lnTo>
                  <a:pt x="8" y="27"/>
                </a:lnTo>
                <a:lnTo>
                  <a:pt x="4" y="27"/>
                </a:lnTo>
                <a:lnTo>
                  <a:pt x="4" y="27"/>
                </a:lnTo>
                <a:lnTo>
                  <a:pt x="4" y="24"/>
                </a:lnTo>
                <a:lnTo>
                  <a:pt x="4" y="24"/>
                </a:lnTo>
                <a:lnTo>
                  <a:pt x="4" y="24"/>
                </a:lnTo>
                <a:lnTo>
                  <a:pt x="0" y="24"/>
                </a:lnTo>
                <a:lnTo>
                  <a:pt x="4" y="20"/>
                </a:lnTo>
                <a:lnTo>
                  <a:pt x="0" y="12"/>
                </a:lnTo>
                <a:lnTo>
                  <a:pt x="4" y="12"/>
                </a:lnTo>
                <a:lnTo>
                  <a:pt x="16" y="12"/>
                </a:lnTo>
                <a:lnTo>
                  <a:pt x="24" y="8"/>
                </a:lnTo>
                <a:lnTo>
                  <a:pt x="35" y="0"/>
                </a:lnTo>
                <a:lnTo>
                  <a:pt x="39" y="8"/>
                </a:lnTo>
                <a:lnTo>
                  <a:pt x="39" y="8"/>
                </a:lnTo>
                <a:lnTo>
                  <a:pt x="39" y="12"/>
                </a:lnTo>
                <a:lnTo>
                  <a:pt x="39" y="16"/>
                </a:lnTo>
                <a:lnTo>
                  <a:pt x="39" y="20"/>
                </a:lnTo>
                <a:lnTo>
                  <a:pt x="43" y="20"/>
                </a:lnTo>
                <a:lnTo>
                  <a:pt x="43" y="20"/>
                </a:lnTo>
                <a:lnTo>
                  <a:pt x="43" y="24"/>
                </a:lnTo>
                <a:lnTo>
                  <a:pt x="43" y="24"/>
                </a:lnTo>
                <a:lnTo>
                  <a:pt x="47" y="27"/>
                </a:lnTo>
                <a:lnTo>
                  <a:pt x="51" y="27"/>
                </a:lnTo>
                <a:lnTo>
                  <a:pt x="51" y="31"/>
                </a:lnTo>
                <a:lnTo>
                  <a:pt x="51" y="31"/>
                </a:lnTo>
                <a:lnTo>
                  <a:pt x="51" y="31"/>
                </a:lnTo>
                <a:lnTo>
                  <a:pt x="51" y="35"/>
                </a:lnTo>
                <a:lnTo>
                  <a:pt x="51" y="39"/>
                </a:lnTo>
                <a:lnTo>
                  <a:pt x="51" y="39"/>
                </a:lnTo>
                <a:lnTo>
                  <a:pt x="51" y="39"/>
                </a:lnTo>
                <a:lnTo>
                  <a:pt x="51" y="43"/>
                </a:lnTo>
                <a:lnTo>
                  <a:pt x="55" y="51"/>
                </a:lnTo>
                <a:lnTo>
                  <a:pt x="59" y="51"/>
                </a:lnTo>
                <a:lnTo>
                  <a:pt x="59" y="55"/>
                </a:lnTo>
                <a:lnTo>
                  <a:pt x="63" y="55"/>
                </a:lnTo>
                <a:lnTo>
                  <a:pt x="63" y="51"/>
                </a:lnTo>
                <a:lnTo>
                  <a:pt x="63" y="51"/>
                </a:lnTo>
                <a:lnTo>
                  <a:pt x="67" y="51"/>
                </a:lnTo>
                <a:lnTo>
                  <a:pt x="67" y="47"/>
                </a:lnTo>
                <a:lnTo>
                  <a:pt x="67" y="47"/>
                </a:lnTo>
                <a:lnTo>
                  <a:pt x="67" y="47"/>
                </a:lnTo>
                <a:lnTo>
                  <a:pt x="71" y="43"/>
                </a:lnTo>
                <a:lnTo>
                  <a:pt x="71" y="39"/>
                </a:lnTo>
                <a:lnTo>
                  <a:pt x="74" y="43"/>
                </a:lnTo>
                <a:lnTo>
                  <a:pt x="78" y="39"/>
                </a:lnTo>
                <a:lnTo>
                  <a:pt x="78" y="43"/>
                </a:lnTo>
                <a:lnTo>
                  <a:pt x="78" y="43"/>
                </a:lnTo>
                <a:lnTo>
                  <a:pt x="86" y="47"/>
                </a:lnTo>
                <a:lnTo>
                  <a:pt x="86" y="47"/>
                </a:lnTo>
                <a:lnTo>
                  <a:pt x="90" y="47"/>
                </a:lnTo>
                <a:lnTo>
                  <a:pt x="90" y="47"/>
                </a:lnTo>
                <a:lnTo>
                  <a:pt x="90" y="47"/>
                </a:lnTo>
                <a:lnTo>
                  <a:pt x="94" y="47"/>
                </a:lnTo>
                <a:lnTo>
                  <a:pt x="94" y="47"/>
                </a:lnTo>
                <a:lnTo>
                  <a:pt x="94" y="47"/>
                </a:lnTo>
                <a:lnTo>
                  <a:pt x="98" y="47"/>
                </a:lnTo>
                <a:lnTo>
                  <a:pt x="106" y="47"/>
                </a:lnTo>
                <a:lnTo>
                  <a:pt x="106" y="47"/>
                </a:lnTo>
                <a:lnTo>
                  <a:pt x="106" y="51"/>
                </a:lnTo>
                <a:lnTo>
                  <a:pt x="106" y="51"/>
                </a:lnTo>
                <a:lnTo>
                  <a:pt x="106" y="51"/>
                </a:lnTo>
                <a:lnTo>
                  <a:pt x="106" y="51"/>
                </a:lnTo>
                <a:lnTo>
                  <a:pt x="106" y="55"/>
                </a:lnTo>
                <a:lnTo>
                  <a:pt x="106" y="59"/>
                </a:lnTo>
                <a:lnTo>
                  <a:pt x="106" y="59"/>
                </a:lnTo>
                <a:lnTo>
                  <a:pt x="106" y="63"/>
                </a:lnTo>
                <a:lnTo>
                  <a:pt x="110" y="63"/>
                </a:lnTo>
                <a:lnTo>
                  <a:pt x="114" y="63"/>
                </a:lnTo>
                <a:lnTo>
                  <a:pt x="114" y="63"/>
                </a:lnTo>
                <a:lnTo>
                  <a:pt x="117" y="63"/>
                </a:lnTo>
                <a:lnTo>
                  <a:pt x="117" y="63"/>
                </a:lnTo>
                <a:lnTo>
                  <a:pt x="117" y="67"/>
                </a:lnTo>
                <a:lnTo>
                  <a:pt x="125" y="67"/>
                </a:lnTo>
                <a:lnTo>
                  <a:pt x="121" y="67"/>
                </a:lnTo>
                <a:lnTo>
                  <a:pt x="121" y="70"/>
                </a:lnTo>
                <a:lnTo>
                  <a:pt x="121" y="70"/>
                </a:lnTo>
                <a:lnTo>
                  <a:pt x="121" y="74"/>
                </a:lnTo>
                <a:lnTo>
                  <a:pt x="125" y="78"/>
                </a:lnTo>
                <a:lnTo>
                  <a:pt x="125" y="78"/>
                </a:lnTo>
                <a:lnTo>
                  <a:pt x="125" y="82"/>
                </a:lnTo>
                <a:lnTo>
                  <a:pt x="129" y="86"/>
                </a:lnTo>
                <a:lnTo>
                  <a:pt x="129" y="86"/>
                </a:lnTo>
                <a:lnTo>
                  <a:pt x="129" y="86"/>
                </a:lnTo>
                <a:lnTo>
                  <a:pt x="133" y="86"/>
                </a:lnTo>
                <a:lnTo>
                  <a:pt x="133" y="82"/>
                </a:lnTo>
                <a:lnTo>
                  <a:pt x="133" y="82"/>
                </a:lnTo>
                <a:lnTo>
                  <a:pt x="133" y="78"/>
                </a:lnTo>
                <a:lnTo>
                  <a:pt x="133" y="78"/>
                </a:lnTo>
                <a:lnTo>
                  <a:pt x="137" y="78"/>
                </a:lnTo>
                <a:lnTo>
                  <a:pt x="137" y="78"/>
                </a:lnTo>
                <a:lnTo>
                  <a:pt x="137" y="74"/>
                </a:lnTo>
                <a:lnTo>
                  <a:pt x="137" y="74"/>
                </a:lnTo>
                <a:lnTo>
                  <a:pt x="137" y="74"/>
                </a:lnTo>
                <a:lnTo>
                  <a:pt x="137" y="74"/>
                </a:lnTo>
                <a:lnTo>
                  <a:pt x="137" y="74"/>
                </a:lnTo>
                <a:lnTo>
                  <a:pt x="141" y="74"/>
                </a:lnTo>
                <a:lnTo>
                  <a:pt x="149" y="67"/>
                </a:lnTo>
                <a:lnTo>
                  <a:pt x="153" y="67"/>
                </a:lnTo>
                <a:lnTo>
                  <a:pt x="153" y="67"/>
                </a:lnTo>
                <a:lnTo>
                  <a:pt x="157" y="67"/>
                </a:lnTo>
                <a:lnTo>
                  <a:pt x="160" y="67"/>
                </a:lnTo>
                <a:lnTo>
                  <a:pt x="160" y="70"/>
                </a:lnTo>
                <a:lnTo>
                  <a:pt x="160" y="70"/>
                </a:lnTo>
                <a:lnTo>
                  <a:pt x="160" y="70"/>
                </a:lnTo>
                <a:lnTo>
                  <a:pt x="164" y="70"/>
                </a:lnTo>
                <a:lnTo>
                  <a:pt x="168" y="70"/>
                </a:lnTo>
                <a:lnTo>
                  <a:pt x="168" y="74"/>
                </a:lnTo>
                <a:lnTo>
                  <a:pt x="172" y="74"/>
                </a:lnTo>
                <a:lnTo>
                  <a:pt x="172" y="78"/>
                </a:lnTo>
                <a:lnTo>
                  <a:pt x="172" y="78"/>
                </a:lnTo>
                <a:lnTo>
                  <a:pt x="172" y="82"/>
                </a:lnTo>
                <a:lnTo>
                  <a:pt x="176" y="82"/>
                </a:lnTo>
                <a:lnTo>
                  <a:pt x="184" y="86"/>
                </a:lnTo>
                <a:lnTo>
                  <a:pt x="184" y="90"/>
                </a:lnTo>
                <a:lnTo>
                  <a:pt x="184" y="90"/>
                </a:lnTo>
                <a:lnTo>
                  <a:pt x="184" y="94"/>
                </a:lnTo>
                <a:lnTo>
                  <a:pt x="180" y="98"/>
                </a:lnTo>
                <a:lnTo>
                  <a:pt x="180" y="98"/>
                </a:lnTo>
                <a:lnTo>
                  <a:pt x="180" y="98"/>
                </a:lnTo>
                <a:lnTo>
                  <a:pt x="172" y="102"/>
                </a:lnTo>
                <a:lnTo>
                  <a:pt x="168" y="106"/>
                </a:lnTo>
                <a:lnTo>
                  <a:pt x="168" y="106"/>
                </a:lnTo>
                <a:lnTo>
                  <a:pt x="160" y="106"/>
                </a:lnTo>
                <a:lnTo>
                  <a:pt x="160" y="109"/>
                </a:lnTo>
                <a:lnTo>
                  <a:pt x="157" y="109"/>
                </a:lnTo>
                <a:lnTo>
                  <a:pt x="157" y="109"/>
                </a:lnTo>
                <a:lnTo>
                  <a:pt x="153" y="109"/>
                </a:lnTo>
                <a:lnTo>
                  <a:pt x="153" y="113"/>
                </a:lnTo>
                <a:lnTo>
                  <a:pt x="153" y="113"/>
                </a:lnTo>
                <a:lnTo>
                  <a:pt x="153" y="117"/>
                </a:lnTo>
                <a:lnTo>
                  <a:pt x="153" y="117"/>
                </a:lnTo>
                <a:lnTo>
                  <a:pt x="153" y="125"/>
                </a:lnTo>
                <a:lnTo>
                  <a:pt x="157" y="133"/>
                </a:lnTo>
                <a:lnTo>
                  <a:pt x="157" y="133"/>
                </a:lnTo>
                <a:lnTo>
                  <a:pt x="157" y="137"/>
                </a:lnTo>
                <a:lnTo>
                  <a:pt x="157" y="137"/>
                </a:lnTo>
                <a:lnTo>
                  <a:pt x="157" y="137"/>
                </a:lnTo>
                <a:lnTo>
                  <a:pt x="157" y="141"/>
                </a:lnTo>
                <a:lnTo>
                  <a:pt x="160" y="141"/>
                </a:lnTo>
                <a:lnTo>
                  <a:pt x="160" y="145"/>
                </a:lnTo>
                <a:lnTo>
                  <a:pt x="168" y="152"/>
                </a:lnTo>
                <a:lnTo>
                  <a:pt x="172" y="156"/>
                </a:lnTo>
                <a:lnTo>
                  <a:pt x="172" y="160"/>
                </a:lnTo>
                <a:lnTo>
                  <a:pt x="176" y="164"/>
                </a:lnTo>
                <a:lnTo>
                  <a:pt x="176" y="168"/>
                </a:lnTo>
                <a:lnTo>
                  <a:pt x="176" y="168"/>
                </a:lnTo>
                <a:lnTo>
                  <a:pt x="176" y="168"/>
                </a:lnTo>
                <a:lnTo>
                  <a:pt x="176" y="172"/>
                </a:lnTo>
                <a:lnTo>
                  <a:pt x="176" y="172"/>
                </a:lnTo>
                <a:lnTo>
                  <a:pt x="176" y="176"/>
                </a:lnTo>
                <a:lnTo>
                  <a:pt x="180" y="180"/>
                </a:lnTo>
                <a:lnTo>
                  <a:pt x="184" y="180"/>
                </a:lnTo>
                <a:lnTo>
                  <a:pt x="180" y="180"/>
                </a:lnTo>
                <a:lnTo>
                  <a:pt x="176" y="184"/>
                </a:lnTo>
                <a:lnTo>
                  <a:pt x="172" y="184"/>
                </a:lnTo>
                <a:lnTo>
                  <a:pt x="168" y="188"/>
                </a:lnTo>
                <a:lnTo>
                  <a:pt x="164" y="191"/>
                </a:lnTo>
                <a:lnTo>
                  <a:pt x="164" y="195"/>
                </a:lnTo>
                <a:lnTo>
                  <a:pt x="164" y="195"/>
                </a:lnTo>
                <a:lnTo>
                  <a:pt x="160" y="199"/>
                </a:lnTo>
                <a:lnTo>
                  <a:pt x="160" y="199"/>
                </a:lnTo>
                <a:lnTo>
                  <a:pt x="157" y="199"/>
                </a:lnTo>
                <a:lnTo>
                  <a:pt x="157" y="199"/>
                </a:lnTo>
                <a:lnTo>
                  <a:pt x="157" y="199"/>
                </a:lnTo>
                <a:lnTo>
                  <a:pt x="153" y="199"/>
                </a:lnTo>
                <a:lnTo>
                  <a:pt x="141" y="199"/>
                </a:lnTo>
                <a:lnTo>
                  <a:pt x="137" y="199"/>
                </a:lnTo>
                <a:lnTo>
                  <a:pt x="137" y="195"/>
                </a:lnTo>
                <a:lnTo>
                  <a:pt x="137" y="195"/>
                </a:lnTo>
                <a:lnTo>
                  <a:pt x="137" y="195"/>
                </a:lnTo>
                <a:lnTo>
                  <a:pt x="137" y="191"/>
                </a:lnTo>
                <a:lnTo>
                  <a:pt x="137" y="191"/>
                </a:lnTo>
                <a:lnTo>
                  <a:pt x="137" y="191"/>
                </a:lnTo>
                <a:lnTo>
                  <a:pt x="137" y="188"/>
                </a:lnTo>
                <a:lnTo>
                  <a:pt x="137" y="188"/>
                </a:lnTo>
                <a:lnTo>
                  <a:pt x="133" y="188"/>
                </a:lnTo>
                <a:lnTo>
                  <a:pt x="133" y="188"/>
                </a:lnTo>
              </a:path>
            </a:pathLst>
          </a:custGeom>
          <a:solidFill>
            <a:srgbClr val="93939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8" name="Freeform 11"/>
          <p:cNvSpPr>
            <a:spLocks/>
          </p:cNvSpPr>
          <p:nvPr/>
        </p:nvSpPr>
        <p:spPr bwMode="auto">
          <a:xfrm>
            <a:off x="8208684" y="5901648"/>
            <a:ext cx="552169" cy="400794"/>
          </a:xfrm>
          <a:custGeom>
            <a:avLst/>
            <a:gdLst>
              <a:gd name="T0" fmla="*/ 187 w 226"/>
              <a:gd name="T1" fmla="*/ 0 h 164"/>
              <a:gd name="T2" fmla="*/ 195 w 226"/>
              <a:gd name="T3" fmla="*/ 8 h 164"/>
              <a:gd name="T4" fmla="*/ 203 w 226"/>
              <a:gd name="T5" fmla="*/ 11 h 164"/>
              <a:gd name="T6" fmla="*/ 207 w 226"/>
              <a:gd name="T7" fmla="*/ 15 h 164"/>
              <a:gd name="T8" fmla="*/ 218 w 226"/>
              <a:gd name="T9" fmla="*/ 27 h 164"/>
              <a:gd name="T10" fmla="*/ 222 w 226"/>
              <a:gd name="T11" fmla="*/ 31 h 164"/>
              <a:gd name="T12" fmla="*/ 226 w 226"/>
              <a:gd name="T13" fmla="*/ 43 h 164"/>
              <a:gd name="T14" fmla="*/ 211 w 226"/>
              <a:gd name="T15" fmla="*/ 51 h 164"/>
              <a:gd name="T16" fmla="*/ 203 w 226"/>
              <a:gd name="T17" fmla="*/ 47 h 164"/>
              <a:gd name="T18" fmla="*/ 199 w 226"/>
              <a:gd name="T19" fmla="*/ 51 h 164"/>
              <a:gd name="T20" fmla="*/ 203 w 226"/>
              <a:gd name="T21" fmla="*/ 62 h 164"/>
              <a:gd name="T22" fmla="*/ 203 w 226"/>
              <a:gd name="T23" fmla="*/ 70 h 164"/>
              <a:gd name="T24" fmla="*/ 195 w 226"/>
              <a:gd name="T25" fmla="*/ 70 h 164"/>
              <a:gd name="T26" fmla="*/ 191 w 226"/>
              <a:gd name="T27" fmla="*/ 78 h 164"/>
              <a:gd name="T28" fmla="*/ 195 w 226"/>
              <a:gd name="T29" fmla="*/ 90 h 164"/>
              <a:gd name="T30" fmla="*/ 203 w 226"/>
              <a:gd name="T31" fmla="*/ 113 h 164"/>
              <a:gd name="T32" fmla="*/ 199 w 226"/>
              <a:gd name="T33" fmla="*/ 117 h 164"/>
              <a:gd name="T34" fmla="*/ 199 w 226"/>
              <a:gd name="T35" fmla="*/ 125 h 164"/>
              <a:gd name="T36" fmla="*/ 195 w 226"/>
              <a:gd name="T37" fmla="*/ 129 h 164"/>
              <a:gd name="T38" fmla="*/ 187 w 226"/>
              <a:gd name="T39" fmla="*/ 133 h 164"/>
              <a:gd name="T40" fmla="*/ 187 w 226"/>
              <a:gd name="T41" fmla="*/ 133 h 164"/>
              <a:gd name="T42" fmla="*/ 179 w 226"/>
              <a:gd name="T43" fmla="*/ 133 h 164"/>
              <a:gd name="T44" fmla="*/ 168 w 226"/>
              <a:gd name="T45" fmla="*/ 136 h 164"/>
              <a:gd name="T46" fmla="*/ 168 w 226"/>
              <a:gd name="T47" fmla="*/ 140 h 164"/>
              <a:gd name="T48" fmla="*/ 160 w 226"/>
              <a:gd name="T49" fmla="*/ 152 h 164"/>
              <a:gd name="T50" fmla="*/ 132 w 226"/>
              <a:gd name="T51" fmla="*/ 144 h 164"/>
              <a:gd name="T52" fmla="*/ 101 w 226"/>
              <a:gd name="T53" fmla="*/ 136 h 164"/>
              <a:gd name="T54" fmla="*/ 86 w 226"/>
              <a:gd name="T55" fmla="*/ 136 h 164"/>
              <a:gd name="T56" fmla="*/ 78 w 226"/>
              <a:gd name="T57" fmla="*/ 140 h 164"/>
              <a:gd name="T58" fmla="*/ 78 w 226"/>
              <a:gd name="T59" fmla="*/ 144 h 164"/>
              <a:gd name="T60" fmla="*/ 31 w 226"/>
              <a:gd name="T61" fmla="*/ 164 h 164"/>
              <a:gd name="T62" fmla="*/ 23 w 226"/>
              <a:gd name="T63" fmla="*/ 156 h 164"/>
              <a:gd name="T64" fmla="*/ 23 w 226"/>
              <a:gd name="T65" fmla="*/ 148 h 164"/>
              <a:gd name="T66" fmla="*/ 7 w 226"/>
              <a:gd name="T67" fmla="*/ 129 h 164"/>
              <a:gd name="T68" fmla="*/ 4 w 226"/>
              <a:gd name="T69" fmla="*/ 121 h 164"/>
              <a:gd name="T70" fmla="*/ 0 w 226"/>
              <a:gd name="T71" fmla="*/ 109 h 164"/>
              <a:gd name="T72" fmla="*/ 0 w 226"/>
              <a:gd name="T73" fmla="*/ 97 h 164"/>
              <a:gd name="T74" fmla="*/ 7 w 226"/>
              <a:gd name="T75" fmla="*/ 93 h 164"/>
              <a:gd name="T76" fmla="*/ 19 w 226"/>
              <a:gd name="T77" fmla="*/ 86 h 164"/>
              <a:gd name="T78" fmla="*/ 31 w 226"/>
              <a:gd name="T79" fmla="*/ 78 h 164"/>
              <a:gd name="T80" fmla="*/ 31 w 226"/>
              <a:gd name="T81" fmla="*/ 62 h 164"/>
              <a:gd name="T82" fmla="*/ 43 w 226"/>
              <a:gd name="T83" fmla="*/ 62 h 164"/>
              <a:gd name="T84" fmla="*/ 54 w 226"/>
              <a:gd name="T85" fmla="*/ 54 h 164"/>
              <a:gd name="T86" fmla="*/ 62 w 226"/>
              <a:gd name="T87" fmla="*/ 54 h 164"/>
              <a:gd name="T88" fmla="*/ 70 w 226"/>
              <a:gd name="T89" fmla="*/ 58 h 164"/>
              <a:gd name="T90" fmla="*/ 82 w 226"/>
              <a:gd name="T91" fmla="*/ 74 h 164"/>
              <a:gd name="T92" fmla="*/ 89 w 226"/>
              <a:gd name="T93" fmla="*/ 74 h 164"/>
              <a:gd name="T94" fmla="*/ 93 w 226"/>
              <a:gd name="T95" fmla="*/ 70 h 164"/>
              <a:gd name="T96" fmla="*/ 93 w 226"/>
              <a:gd name="T97" fmla="*/ 58 h 164"/>
              <a:gd name="T98" fmla="*/ 89 w 226"/>
              <a:gd name="T99" fmla="*/ 54 h 164"/>
              <a:gd name="T100" fmla="*/ 86 w 226"/>
              <a:gd name="T101" fmla="*/ 43 h 164"/>
              <a:gd name="T102" fmla="*/ 89 w 226"/>
              <a:gd name="T103" fmla="*/ 27 h 164"/>
              <a:gd name="T104" fmla="*/ 121 w 226"/>
              <a:gd name="T105" fmla="*/ 11 h 164"/>
              <a:gd name="T106" fmla="*/ 132 w 226"/>
              <a:gd name="T107" fmla="*/ 19 h 164"/>
              <a:gd name="T108" fmla="*/ 140 w 226"/>
              <a:gd name="T109" fmla="*/ 19 h 164"/>
              <a:gd name="T110" fmla="*/ 152 w 226"/>
              <a:gd name="T111" fmla="*/ 11 h 164"/>
              <a:gd name="T112" fmla="*/ 156 w 226"/>
              <a:gd name="T113" fmla="*/ 8 h 164"/>
              <a:gd name="T114" fmla="*/ 160 w 226"/>
              <a:gd name="T115" fmla="*/ 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6" h="164">
                <a:moveTo>
                  <a:pt x="172" y="0"/>
                </a:moveTo>
                <a:lnTo>
                  <a:pt x="172" y="0"/>
                </a:lnTo>
                <a:lnTo>
                  <a:pt x="175" y="0"/>
                </a:lnTo>
                <a:lnTo>
                  <a:pt x="187" y="0"/>
                </a:lnTo>
                <a:lnTo>
                  <a:pt x="191" y="4"/>
                </a:lnTo>
                <a:lnTo>
                  <a:pt x="191" y="4"/>
                </a:lnTo>
                <a:lnTo>
                  <a:pt x="195" y="4"/>
                </a:lnTo>
                <a:lnTo>
                  <a:pt x="195" y="8"/>
                </a:lnTo>
                <a:lnTo>
                  <a:pt x="195" y="8"/>
                </a:lnTo>
                <a:lnTo>
                  <a:pt x="195" y="11"/>
                </a:lnTo>
                <a:lnTo>
                  <a:pt x="203" y="11"/>
                </a:lnTo>
                <a:lnTo>
                  <a:pt x="203" y="11"/>
                </a:lnTo>
                <a:lnTo>
                  <a:pt x="203" y="11"/>
                </a:lnTo>
                <a:lnTo>
                  <a:pt x="203" y="15"/>
                </a:lnTo>
                <a:lnTo>
                  <a:pt x="203" y="15"/>
                </a:lnTo>
                <a:lnTo>
                  <a:pt x="207" y="15"/>
                </a:lnTo>
                <a:lnTo>
                  <a:pt x="211" y="19"/>
                </a:lnTo>
                <a:lnTo>
                  <a:pt x="211" y="19"/>
                </a:lnTo>
                <a:lnTo>
                  <a:pt x="215" y="23"/>
                </a:lnTo>
                <a:lnTo>
                  <a:pt x="218" y="27"/>
                </a:lnTo>
                <a:lnTo>
                  <a:pt x="222" y="31"/>
                </a:lnTo>
                <a:lnTo>
                  <a:pt x="222" y="31"/>
                </a:lnTo>
                <a:lnTo>
                  <a:pt x="222" y="31"/>
                </a:lnTo>
                <a:lnTo>
                  <a:pt x="222" y="31"/>
                </a:lnTo>
                <a:lnTo>
                  <a:pt x="226" y="35"/>
                </a:lnTo>
                <a:lnTo>
                  <a:pt x="226" y="39"/>
                </a:lnTo>
                <a:lnTo>
                  <a:pt x="226" y="39"/>
                </a:lnTo>
                <a:lnTo>
                  <a:pt x="226" y="43"/>
                </a:lnTo>
                <a:lnTo>
                  <a:pt x="222" y="47"/>
                </a:lnTo>
                <a:lnTo>
                  <a:pt x="222" y="47"/>
                </a:lnTo>
                <a:lnTo>
                  <a:pt x="215" y="51"/>
                </a:lnTo>
                <a:lnTo>
                  <a:pt x="211" y="51"/>
                </a:lnTo>
                <a:lnTo>
                  <a:pt x="211" y="51"/>
                </a:lnTo>
                <a:lnTo>
                  <a:pt x="211" y="51"/>
                </a:lnTo>
                <a:lnTo>
                  <a:pt x="203" y="47"/>
                </a:lnTo>
                <a:lnTo>
                  <a:pt x="203" y="47"/>
                </a:lnTo>
                <a:lnTo>
                  <a:pt x="203" y="51"/>
                </a:lnTo>
                <a:lnTo>
                  <a:pt x="199" y="51"/>
                </a:lnTo>
                <a:lnTo>
                  <a:pt x="199" y="51"/>
                </a:lnTo>
                <a:lnTo>
                  <a:pt x="199" y="51"/>
                </a:lnTo>
                <a:lnTo>
                  <a:pt x="199" y="54"/>
                </a:lnTo>
                <a:lnTo>
                  <a:pt x="203" y="58"/>
                </a:lnTo>
                <a:lnTo>
                  <a:pt x="203" y="62"/>
                </a:lnTo>
                <a:lnTo>
                  <a:pt x="203" y="62"/>
                </a:lnTo>
                <a:lnTo>
                  <a:pt x="203" y="66"/>
                </a:lnTo>
                <a:lnTo>
                  <a:pt x="207" y="66"/>
                </a:lnTo>
                <a:lnTo>
                  <a:pt x="203" y="66"/>
                </a:lnTo>
                <a:lnTo>
                  <a:pt x="203" y="70"/>
                </a:lnTo>
                <a:lnTo>
                  <a:pt x="203" y="70"/>
                </a:lnTo>
                <a:lnTo>
                  <a:pt x="199" y="70"/>
                </a:lnTo>
                <a:lnTo>
                  <a:pt x="195" y="70"/>
                </a:lnTo>
                <a:lnTo>
                  <a:pt x="195" y="70"/>
                </a:lnTo>
                <a:lnTo>
                  <a:pt x="195" y="74"/>
                </a:lnTo>
                <a:lnTo>
                  <a:pt x="195" y="74"/>
                </a:lnTo>
                <a:lnTo>
                  <a:pt x="191" y="74"/>
                </a:lnTo>
                <a:lnTo>
                  <a:pt x="191" y="78"/>
                </a:lnTo>
                <a:lnTo>
                  <a:pt x="191" y="78"/>
                </a:lnTo>
                <a:lnTo>
                  <a:pt x="195" y="82"/>
                </a:lnTo>
                <a:lnTo>
                  <a:pt x="195" y="86"/>
                </a:lnTo>
                <a:lnTo>
                  <a:pt x="195" y="90"/>
                </a:lnTo>
                <a:lnTo>
                  <a:pt x="199" y="90"/>
                </a:lnTo>
                <a:lnTo>
                  <a:pt x="199" y="105"/>
                </a:lnTo>
                <a:lnTo>
                  <a:pt x="199" y="109"/>
                </a:lnTo>
                <a:lnTo>
                  <a:pt x="203" y="113"/>
                </a:lnTo>
                <a:lnTo>
                  <a:pt x="199" y="113"/>
                </a:lnTo>
                <a:lnTo>
                  <a:pt x="199" y="113"/>
                </a:lnTo>
                <a:lnTo>
                  <a:pt x="199" y="113"/>
                </a:lnTo>
                <a:lnTo>
                  <a:pt x="199" y="117"/>
                </a:lnTo>
                <a:lnTo>
                  <a:pt x="199" y="121"/>
                </a:lnTo>
                <a:lnTo>
                  <a:pt x="199" y="121"/>
                </a:lnTo>
                <a:lnTo>
                  <a:pt x="199" y="125"/>
                </a:lnTo>
                <a:lnTo>
                  <a:pt x="199" y="125"/>
                </a:lnTo>
                <a:lnTo>
                  <a:pt x="199" y="129"/>
                </a:lnTo>
                <a:lnTo>
                  <a:pt x="199" y="129"/>
                </a:lnTo>
                <a:lnTo>
                  <a:pt x="195" y="129"/>
                </a:lnTo>
                <a:lnTo>
                  <a:pt x="195" y="129"/>
                </a:lnTo>
                <a:lnTo>
                  <a:pt x="191" y="129"/>
                </a:lnTo>
                <a:lnTo>
                  <a:pt x="191" y="129"/>
                </a:lnTo>
                <a:lnTo>
                  <a:pt x="191" y="129"/>
                </a:lnTo>
                <a:lnTo>
                  <a:pt x="187" y="133"/>
                </a:lnTo>
                <a:lnTo>
                  <a:pt x="187" y="133"/>
                </a:lnTo>
                <a:lnTo>
                  <a:pt x="187" y="133"/>
                </a:lnTo>
                <a:lnTo>
                  <a:pt x="187" y="133"/>
                </a:lnTo>
                <a:lnTo>
                  <a:pt x="187" y="133"/>
                </a:lnTo>
                <a:lnTo>
                  <a:pt x="187" y="133"/>
                </a:lnTo>
                <a:lnTo>
                  <a:pt x="183" y="133"/>
                </a:lnTo>
                <a:lnTo>
                  <a:pt x="179" y="133"/>
                </a:lnTo>
                <a:lnTo>
                  <a:pt x="179" y="133"/>
                </a:lnTo>
                <a:lnTo>
                  <a:pt x="175" y="133"/>
                </a:lnTo>
                <a:lnTo>
                  <a:pt x="172" y="136"/>
                </a:lnTo>
                <a:lnTo>
                  <a:pt x="168" y="136"/>
                </a:lnTo>
                <a:lnTo>
                  <a:pt x="168" y="136"/>
                </a:lnTo>
                <a:lnTo>
                  <a:pt x="168" y="136"/>
                </a:lnTo>
                <a:lnTo>
                  <a:pt x="168" y="136"/>
                </a:lnTo>
                <a:lnTo>
                  <a:pt x="168" y="140"/>
                </a:lnTo>
                <a:lnTo>
                  <a:pt x="168" y="140"/>
                </a:lnTo>
                <a:lnTo>
                  <a:pt x="164" y="144"/>
                </a:lnTo>
                <a:lnTo>
                  <a:pt x="164" y="148"/>
                </a:lnTo>
                <a:lnTo>
                  <a:pt x="160" y="152"/>
                </a:lnTo>
                <a:lnTo>
                  <a:pt x="160" y="152"/>
                </a:lnTo>
                <a:lnTo>
                  <a:pt x="144" y="148"/>
                </a:lnTo>
                <a:lnTo>
                  <a:pt x="140" y="148"/>
                </a:lnTo>
                <a:lnTo>
                  <a:pt x="136" y="144"/>
                </a:lnTo>
                <a:lnTo>
                  <a:pt x="132" y="144"/>
                </a:lnTo>
                <a:lnTo>
                  <a:pt x="129" y="140"/>
                </a:lnTo>
                <a:lnTo>
                  <a:pt x="125" y="140"/>
                </a:lnTo>
                <a:lnTo>
                  <a:pt x="105" y="136"/>
                </a:lnTo>
                <a:lnTo>
                  <a:pt x="101" y="136"/>
                </a:lnTo>
                <a:lnTo>
                  <a:pt x="97" y="136"/>
                </a:lnTo>
                <a:lnTo>
                  <a:pt x="89" y="140"/>
                </a:lnTo>
                <a:lnTo>
                  <a:pt x="86" y="136"/>
                </a:lnTo>
                <a:lnTo>
                  <a:pt x="86" y="136"/>
                </a:lnTo>
                <a:lnTo>
                  <a:pt x="82" y="136"/>
                </a:lnTo>
                <a:lnTo>
                  <a:pt x="82" y="136"/>
                </a:lnTo>
                <a:lnTo>
                  <a:pt x="82" y="136"/>
                </a:lnTo>
                <a:lnTo>
                  <a:pt x="78" y="140"/>
                </a:lnTo>
                <a:lnTo>
                  <a:pt x="78" y="140"/>
                </a:lnTo>
                <a:lnTo>
                  <a:pt x="78" y="140"/>
                </a:lnTo>
                <a:lnTo>
                  <a:pt x="78" y="144"/>
                </a:lnTo>
                <a:lnTo>
                  <a:pt x="78" y="144"/>
                </a:lnTo>
                <a:lnTo>
                  <a:pt x="78" y="148"/>
                </a:lnTo>
                <a:lnTo>
                  <a:pt x="74" y="148"/>
                </a:lnTo>
                <a:lnTo>
                  <a:pt x="39" y="164"/>
                </a:lnTo>
                <a:lnTo>
                  <a:pt x="31" y="164"/>
                </a:lnTo>
                <a:lnTo>
                  <a:pt x="27" y="164"/>
                </a:lnTo>
                <a:lnTo>
                  <a:pt x="23" y="160"/>
                </a:lnTo>
                <a:lnTo>
                  <a:pt x="23" y="156"/>
                </a:lnTo>
                <a:lnTo>
                  <a:pt x="23" y="156"/>
                </a:lnTo>
                <a:lnTo>
                  <a:pt x="23" y="152"/>
                </a:lnTo>
                <a:lnTo>
                  <a:pt x="23" y="152"/>
                </a:lnTo>
                <a:lnTo>
                  <a:pt x="23" y="152"/>
                </a:lnTo>
                <a:lnTo>
                  <a:pt x="23" y="148"/>
                </a:lnTo>
                <a:lnTo>
                  <a:pt x="19" y="144"/>
                </a:lnTo>
                <a:lnTo>
                  <a:pt x="19" y="140"/>
                </a:lnTo>
                <a:lnTo>
                  <a:pt x="15" y="136"/>
                </a:lnTo>
                <a:lnTo>
                  <a:pt x="7" y="129"/>
                </a:lnTo>
                <a:lnTo>
                  <a:pt x="7" y="125"/>
                </a:lnTo>
                <a:lnTo>
                  <a:pt x="4" y="125"/>
                </a:lnTo>
                <a:lnTo>
                  <a:pt x="4" y="121"/>
                </a:lnTo>
                <a:lnTo>
                  <a:pt x="4" y="121"/>
                </a:lnTo>
                <a:lnTo>
                  <a:pt x="4" y="121"/>
                </a:lnTo>
                <a:lnTo>
                  <a:pt x="4" y="117"/>
                </a:lnTo>
                <a:lnTo>
                  <a:pt x="4" y="117"/>
                </a:lnTo>
                <a:lnTo>
                  <a:pt x="0" y="109"/>
                </a:lnTo>
                <a:lnTo>
                  <a:pt x="0" y="101"/>
                </a:lnTo>
                <a:lnTo>
                  <a:pt x="0" y="101"/>
                </a:lnTo>
                <a:lnTo>
                  <a:pt x="0" y="97"/>
                </a:lnTo>
                <a:lnTo>
                  <a:pt x="0" y="97"/>
                </a:lnTo>
                <a:lnTo>
                  <a:pt x="0" y="93"/>
                </a:lnTo>
                <a:lnTo>
                  <a:pt x="4" y="93"/>
                </a:lnTo>
                <a:lnTo>
                  <a:pt x="4" y="93"/>
                </a:lnTo>
                <a:lnTo>
                  <a:pt x="7" y="93"/>
                </a:lnTo>
                <a:lnTo>
                  <a:pt x="7" y="90"/>
                </a:lnTo>
                <a:lnTo>
                  <a:pt x="15" y="90"/>
                </a:lnTo>
                <a:lnTo>
                  <a:pt x="15" y="90"/>
                </a:lnTo>
                <a:lnTo>
                  <a:pt x="19" y="86"/>
                </a:lnTo>
                <a:lnTo>
                  <a:pt x="27" y="82"/>
                </a:lnTo>
                <a:lnTo>
                  <a:pt x="27" y="82"/>
                </a:lnTo>
                <a:lnTo>
                  <a:pt x="27" y="82"/>
                </a:lnTo>
                <a:lnTo>
                  <a:pt x="31" y="78"/>
                </a:lnTo>
                <a:lnTo>
                  <a:pt x="31" y="74"/>
                </a:lnTo>
                <a:lnTo>
                  <a:pt x="31" y="74"/>
                </a:lnTo>
                <a:lnTo>
                  <a:pt x="31" y="70"/>
                </a:lnTo>
                <a:lnTo>
                  <a:pt x="31" y="62"/>
                </a:lnTo>
                <a:lnTo>
                  <a:pt x="35" y="62"/>
                </a:lnTo>
                <a:lnTo>
                  <a:pt x="35" y="58"/>
                </a:lnTo>
                <a:lnTo>
                  <a:pt x="39" y="62"/>
                </a:lnTo>
                <a:lnTo>
                  <a:pt x="43" y="62"/>
                </a:lnTo>
                <a:lnTo>
                  <a:pt x="43" y="62"/>
                </a:lnTo>
                <a:lnTo>
                  <a:pt x="47" y="62"/>
                </a:lnTo>
                <a:lnTo>
                  <a:pt x="50" y="58"/>
                </a:lnTo>
                <a:lnTo>
                  <a:pt x="54" y="54"/>
                </a:lnTo>
                <a:lnTo>
                  <a:pt x="54" y="54"/>
                </a:lnTo>
                <a:lnTo>
                  <a:pt x="58" y="54"/>
                </a:lnTo>
                <a:lnTo>
                  <a:pt x="58" y="54"/>
                </a:lnTo>
                <a:lnTo>
                  <a:pt x="62" y="54"/>
                </a:lnTo>
                <a:lnTo>
                  <a:pt x="62" y="54"/>
                </a:lnTo>
                <a:lnTo>
                  <a:pt x="66" y="54"/>
                </a:lnTo>
                <a:lnTo>
                  <a:pt x="70" y="54"/>
                </a:lnTo>
                <a:lnTo>
                  <a:pt x="70" y="58"/>
                </a:lnTo>
                <a:lnTo>
                  <a:pt x="70" y="58"/>
                </a:lnTo>
                <a:lnTo>
                  <a:pt x="74" y="58"/>
                </a:lnTo>
                <a:lnTo>
                  <a:pt x="74" y="62"/>
                </a:lnTo>
                <a:lnTo>
                  <a:pt x="82" y="74"/>
                </a:lnTo>
                <a:lnTo>
                  <a:pt x="82" y="74"/>
                </a:lnTo>
                <a:lnTo>
                  <a:pt x="82" y="74"/>
                </a:lnTo>
                <a:lnTo>
                  <a:pt x="86" y="74"/>
                </a:lnTo>
                <a:lnTo>
                  <a:pt x="89" y="74"/>
                </a:lnTo>
                <a:lnTo>
                  <a:pt x="89" y="74"/>
                </a:lnTo>
                <a:lnTo>
                  <a:pt x="89" y="74"/>
                </a:lnTo>
                <a:lnTo>
                  <a:pt x="89" y="74"/>
                </a:lnTo>
                <a:lnTo>
                  <a:pt x="93" y="70"/>
                </a:lnTo>
                <a:lnTo>
                  <a:pt x="93" y="62"/>
                </a:lnTo>
                <a:lnTo>
                  <a:pt x="93" y="62"/>
                </a:lnTo>
                <a:lnTo>
                  <a:pt x="93" y="58"/>
                </a:lnTo>
                <a:lnTo>
                  <a:pt x="93" y="58"/>
                </a:lnTo>
                <a:lnTo>
                  <a:pt x="93" y="54"/>
                </a:lnTo>
                <a:lnTo>
                  <a:pt x="93" y="54"/>
                </a:lnTo>
                <a:lnTo>
                  <a:pt x="89" y="54"/>
                </a:lnTo>
                <a:lnTo>
                  <a:pt x="89" y="54"/>
                </a:lnTo>
                <a:lnTo>
                  <a:pt x="89" y="54"/>
                </a:lnTo>
                <a:lnTo>
                  <a:pt x="86" y="51"/>
                </a:lnTo>
                <a:lnTo>
                  <a:pt x="86" y="51"/>
                </a:lnTo>
                <a:lnTo>
                  <a:pt x="86" y="43"/>
                </a:lnTo>
                <a:lnTo>
                  <a:pt x="86" y="35"/>
                </a:lnTo>
                <a:lnTo>
                  <a:pt x="86" y="31"/>
                </a:lnTo>
                <a:lnTo>
                  <a:pt x="89" y="31"/>
                </a:lnTo>
                <a:lnTo>
                  <a:pt x="89" y="27"/>
                </a:lnTo>
                <a:lnTo>
                  <a:pt x="101" y="23"/>
                </a:lnTo>
                <a:lnTo>
                  <a:pt x="113" y="15"/>
                </a:lnTo>
                <a:lnTo>
                  <a:pt x="117" y="11"/>
                </a:lnTo>
                <a:lnTo>
                  <a:pt x="121" y="11"/>
                </a:lnTo>
                <a:lnTo>
                  <a:pt x="129" y="15"/>
                </a:lnTo>
                <a:lnTo>
                  <a:pt x="132" y="15"/>
                </a:lnTo>
                <a:lnTo>
                  <a:pt x="132" y="15"/>
                </a:lnTo>
                <a:lnTo>
                  <a:pt x="132" y="19"/>
                </a:lnTo>
                <a:lnTo>
                  <a:pt x="136" y="19"/>
                </a:lnTo>
                <a:lnTo>
                  <a:pt x="136" y="23"/>
                </a:lnTo>
                <a:lnTo>
                  <a:pt x="140" y="19"/>
                </a:lnTo>
                <a:lnTo>
                  <a:pt x="140" y="19"/>
                </a:lnTo>
                <a:lnTo>
                  <a:pt x="144" y="19"/>
                </a:lnTo>
                <a:lnTo>
                  <a:pt x="148" y="11"/>
                </a:lnTo>
                <a:lnTo>
                  <a:pt x="148" y="11"/>
                </a:lnTo>
                <a:lnTo>
                  <a:pt x="152" y="11"/>
                </a:lnTo>
                <a:lnTo>
                  <a:pt x="156" y="11"/>
                </a:lnTo>
                <a:lnTo>
                  <a:pt x="156" y="11"/>
                </a:lnTo>
                <a:lnTo>
                  <a:pt x="156" y="8"/>
                </a:lnTo>
                <a:lnTo>
                  <a:pt x="156" y="8"/>
                </a:lnTo>
                <a:lnTo>
                  <a:pt x="152" y="4"/>
                </a:lnTo>
                <a:lnTo>
                  <a:pt x="152" y="4"/>
                </a:lnTo>
                <a:lnTo>
                  <a:pt x="160" y="4"/>
                </a:lnTo>
                <a:lnTo>
                  <a:pt x="160" y="4"/>
                </a:lnTo>
                <a:lnTo>
                  <a:pt x="172" y="0"/>
                </a:lnTo>
              </a:path>
            </a:pathLst>
          </a:custGeom>
          <a:solidFill>
            <a:srgbClr val="96969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9" name="Freeform 9"/>
          <p:cNvSpPr>
            <a:spLocks/>
          </p:cNvSpPr>
          <p:nvPr/>
        </p:nvSpPr>
        <p:spPr bwMode="auto">
          <a:xfrm>
            <a:off x="8599601" y="5500854"/>
            <a:ext cx="315175" cy="742935"/>
          </a:xfrm>
          <a:custGeom>
            <a:avLst/>
            <a:gdLst>
              <a:gd name="T0" fmla="*/ 101 w 129"/>
              <a:gd name="T1" fmla="*/ 19 h 304"/>
              <a:gd name="T2" fmla="*/ 105 w 129"/>
              <a:gd name="T3" fmla="*/ 27 h 304"/>
              <a:gd name="T4" fmla="*/ 101 w 129"/>
              <a:gd name="T5" fmla="*/ 27 h 304"/>
              <a:gd name="T6" fmla="*/ 94 w 129"/>
              <a:gd name="T7" fmla="*/ 31 h 304"/>
              <a:gd name="T8" fmla="*/ 82 w 129"/>
              <a:gd name="T9" fmla="*/ 19 h 304"/>
              <a:gd name="T10" fmla="*/ 90 w 129"/>
              <a:gd name="T11" fmla="*/ 31 h 304"/>
              <a:gd name="T12" fmla="*/ 86 w 129"/>
              <a:gd name="T13" fmla="*/ 35 h 304"/>
              <a:gd name="T14" fmla="*/ 109 w 129"/>
              <a:gd name="T15" fmla="*/ 58 h 304"/>
              <a:gd name="T16" fmla="*/ 90 w 129"/>
              <a:gd name="T17" fmla="*/ 47 h 304"/>
              <a:gd name="T18" fmla="*/ 105 w 129"/>
              <a:gd name="T19" fmla="*/ 58 h 304"/>
              <a:gd name="T20" fmla="*/ 113 w 129"/>
              <a:gd name="T21" fmla="*/ 66 h 304"/>
              <a:gd name="T22" fmla="*/ 105 w 129"/>
              <a:gd name="T23" fmla="*/ 70 h 304"/>
              <a:gd name="T24" fmla="*/ 109 w 129"/>
              <a:gd name="T25" fmla="*/ 78 h 304"/>
              <a:gd name="T26" fmla="*/ 101 w 129"/>
              <a:gd name="T27" fmla="*/ 82 h 304"/>
              <a:gd name="T28" fmla="*/ 101 w 129"/>
              <a:gd name="T29" fmla="*/ 82 h 304"/>
              <a:gd name="T30" fmla="*/ 101 w 129"/>
              <a:gd name="T31" fmla="*/ 90 h 304"/>
              <a:gd name="T32" fmla="*/ 117 w 129"/>
              <a:gd name="T33" fmla="*/ 105 h 304"/>
              <a:gd name="T34" fmla="*/ 117 w 129"/>
              <a:gd name="T35" fmla="*/ 113 h 304"/>
              <a:gd name="T36" fmla="*/ 113 w 129"/>
              <a:gd name="T37" fmla="*/ 129 h 304"/>
              <a:gd name="T38" fmla="*/ 113 w 129"/>
              <a:gd name="T39" fmla="*/ 156 h 304"/>
              <a:gd name="T40" fmla="*/ 125 w 129"/>
              <a:gd name="T41" fmla="*/ 168 h 304"/>
              <a:gd name="T42" fmla="*/ 125 w 129"/>
              <a:gd name="T43" fmla="*/ 172 h 304"/>
              <a:gd name="T44" fmla="*/ 121 w 129"/>
              <a:gd name="T45" fmla="*/ 175 h 304"/>
              <a:gd name="T46" fmla="*/ 117 w 129"/>
              <a:gd name="T47" fmla="*/ 175 h 304"/>
              <a:gd name="T48" fmla="*/ 117 w 129"/>
              <a:gd name="T49" fmla="*/ 183 h 304"/>
              <a:gd name="T50" fmla="*/ 121 w 129"/>
              <a:gd name="T51" fmla="*/ 203 h 304"/>
              <a:gd name="T52" fmla="*/ 129 w 129"/>
              <a:gd name="T53" fmla="*/ 218 h 304"/>
              <a:gd name="T54" fmla="*/ 125 w 129"/>
              <a:gd name="T55" fmla="*/ 222 h 304"/>
              <a:gd name="T56" fmla="*/ 125 w 129"/>
              <a:gd name="T57" fmla="*/ 238 h 304"/>
              <a:gd name="T58" fmla="*/ 117 w 129"/>
              <a:gd name="T59" fmla="*/ 246 h 304"/>
              <a:gd name="T60" fmla="*/ 117 w 129"/>
              <a:gd name="T61" fmla="*/ 261 h 304"/>
              <a:gd name="T62" fmla="*/ 109 w 129"/>
              <a:gd name="T63" fmla="*/ 300 h 304"/>
              <a:gd name="T64" fmla="*/ 70 w 129"/>
              <a:gd name="T65" fmla="*/ 289 h 304"/>
              <a:gd name="T66" fmla="*/ 55 w 129"/>
              <a:gd name="T67" fmla="*/ 285 h 304"/>
              <a:gd name="T68" fmla="*/ 43 w 129"/>
              <a:gd name="T69" fmla="*/ 285 h 304"/>
              <a:gd name="T70" fmla="*/ 39 w 129"/>
              <a:gd name="T71" fmla="*/ 277 h 304"/>
              <a:gd name="T72" fmla="*/ 31 w 129"/>
              <a:gd name="T73" fmla="*/ 242 h 304"/>
              <a:gd name="T74" fmla="*/ 43 w 129"/>
              <a:gd name="T75" fmla="*/ 234 h 304"/>
              <a:gd name="T76" fmla="*/ 39 w 129"/>
              <a:gd name="T77" fmla="*/ 218 h 304"/>
              <a:gd name="T78" fmla="*/ 51 w 129"/>
              <a:gd name="T79" fmla="*/ 215 h 304"/>
              <a:gd name="T80" fmla="*/ 66 w 129"/>
              <a:gd name="T81" fmla="*/ 199 h 304"/>
              <a:gd name="T82" fmla="*/ 51 w 129"/>
              <a:gd name="T83" fmla="*/ 183 h 304"/>
              <a:gd name="T84" fmla="*/ 35 w 129"/>
              <a:gd name="T85" fmla="*/ 172 h 304"/>
              <a:gd name="T86" fmla="*/ 19 w 129"/>
              <a:gd name="T87" fmla="*/ 152 h 304"/>
              <a:gd name="T88" fmla="*/ 19 w 129"/>
              <a:gd name="T89" fmla="*/ 136 h 304"/>
              <a:gd name="T90" fmla="*/ 19 w 129"/>
              <a:gd name="T91" fmla="*/ 121 h 304"/>
              <a:gd name="T92" fmla="*/ 27 w 129"/>
              <a:gd name="T93" fmla="*/ 121 h 304"/>
              <a:gd name="T94" fmla="*/ 27 w 129"/>
              <a:gd name="T95" fmla="*/ 109 h 304"/>
              <a:gd name="T96" fmla="*/ 23 w 129"/>
              <a:gd name="T97" fmla="*/ 97 h 304"/>
              <a:gd name="T98" fmla="*/ 15 w 129"/>
              <a:gd name="T99" fmla="*/ 93 h 304"/>
              <a:gd name="T100" fmla="*/ 0 w 129"/>
              <a:gd name="T101" fmla="*/ 86 h 304"/>
              <a:gd name="T102" fmla="*/ 8 w 129"/>
              <a:gd name="T103" fmla="*/ 70 h 304"/>
              <a:gd name="T104" fmla="*/ 19 w 129"/>
              <a:gd name="T105" fmla="*/ 54 h 304"/>
              <a:gd name="T106" fmla="*/ 43 w 129"/>
              <a:gd name="T107" fmla="*/ 54 h 304"/>
              <a:gd name="T108" fmla="*/ 43 w 129"/>
              <a:gd name="T109" fmla="*/ 35 h 304"/>
              <a:gd name="T110" fmla="*/ 39 w 129"/>
              <a:gd name="T111" fmla="*/ 23 h 304"/>
              <a:gd name="T112" fmla="*/ 39 w 129"/>
              <a:gd name="T113" fmla="*/ 15 h 304"/>
              <a:gd name="T114" fmla="*/ 51 w 129"/>
              <a:gd name="T115" fmla="*/ 8 h 304"/>
              <a:gd name="T116" fmla="*/ 74 w 129"/>
              <a:gd name="T117" fmla="*/ 0 h 304"/>
              <a:gd name="T118" fmla="*/ 86 w 129"/>
              <a:gd name="T119" fmla="*/ 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9" h="304">
                <a:moveTo>
                  <a:pt x="94" y="15"/>
                </a:moveTo>
                <a:lnTo>
                  <a:pt x="94" y="15"/>
                </a:lnTo>
                <a:lnTo>
                  <a:pt x="98" y="19"/>
                </a:lnTo>
                <a:lnTo>
                  <a:pt x="98" y="15"/>
                </a:lnTo>
                <a:lnTo>
                  <a:pt x="101" y="19"/>
                </a:lnTo>
                <a:lnTo>
                  <a:pt x="101" y="19"/>
                </a:lnTo>
                <a:lnTo>
                  <a:pt x="101" y="19"/>
                </a:lnTo>
                <a:lnTo>
                  <a:pt x="101" y="19"/>
                </a:lnTo>
                <a:lnTo>
                  <a:pt x="101" y="19"/>
                </a:lnTo>
                <a:lnTo>
                  <a:pt x="105" y="19"/>
                </a:lnTo>
                <a:lnTo>
                  <a:pt x="105" y="23"/>
                </a:lnTo>
                <a:lnTo>
                  <a:pt x="105" y="23"/>
                </a:lnTo>
                <a:lnTo>
                  <a:pt x="109" y="27"/>
                </a:lnTo>
                <a:lnTo>
                  <a:pt x="109" y="27"/>
                </a:lnTo>
                <a:lnTo>
                  <a:pt x="109" y="27"/>
                </a:lnTo>
                <a:lnTo>
                  <a:pt x="105" y="27"/>
                </a:lnTo>
                <a:lnTo>
                  <a:pt x="105" y="27"/>
                </a:lnTo>
                <a:lnTo>
                  <a:pt x="109" y="31"/>
                </a:lnTo>
                <a:lnTo>
                  <a:pt x="109" y="31"/>
                </a:lnTo>
                <a:lnTo>
                  <a:pt x="109" y="35"/>
                </a:lnTo>
                <a:lnTo>
                  <a:pt x="109" y="35"/>
                </a:lnTo>
                <a:lnTo>
                  <a:pt x="105" y="35"/>
                </a:lnTo>
                <a:lnTo>
                  <a:pt x="105" y="31"/>
                </a:lnTo>
                <a:lnTo>
                  <a:pt x="101" y="27"/>
                </a:lnTo>
                <a:lnTo>
                  <a:pt x="101" y="27"/>
                </a:lnTo>
                <a:lnTo>
                  <a:pt x="101" y="31"/>
                </a:lnTo>
                <a:lnTo>
                  <a:pt x="101" y="35"/>
                </a:lnTo>
                <a:lnTo>
                  <a:pt x="98" y="35"/>
                </a:lnTo>
                <a:lnTo>
                  <a:pt x="98" y="35"/>
                </a:lnTo>
                <a:lnTo>
                  <a:pt x="94" y="31"/>
                </a:lnTo>
                <a:lnTo>
                  <a:pt x="94" y="31"/>
                </a:lnTo>
                <a:lnTo>
                  <a:pt x="94" y="31"/>
                </a:lnTo>
                <a:lnTo>
                  <a:pt x="94" y="27"/>
                </a:lnTo>
                <a:lnTo>
                  <a:pt x="94" y="27"/>
                </a:lnTo>
                <a:lnTo>
                  <a:pt x="94" y="27"/>
                </a:lnTo>
                <a:lnTo>
                  <a:pt x="98" y="27"/>
                </a:lnTo>
                <a:lnTo>
                  <a:pt x="98" y="27"/>
                </a:lnTo>
                <a:lnTo>
                  <a:pt x="82" y="19"/>
                </a:lnTo>
                <a:lnTo>
                  <a:pt x="82" y="19"/>
                </a:lnTo>
                <a:lnTo>
                  <a:pt x="82" y="19"/>
                </a:lnTo>
                <a:lnTo>
                  <a:pt x="82" y="23"/>
                </a:lnTo>
                <a:lnTo>
                  <a:pt x="82" y="23"/>
                </a:lnTo>
                <a:lnTo>
                  <a:pt x="82" y="23"/>
                </a:lnTo>
                <a:lnTo>
                  <a:pt x="86" y="27"/>
                </a:lnTo>
                <a:lnTo>
                  <a:pt x="94" y="27"/>
                </a:lnTo>
                <a:lnTo>
                  <a:pt x="94" y="27"/>
                </a:lnTo>
                <a:lnTo>
                  <a:pt x="90" y="31"/>
                </a:lnTo>
                <a:lnTo>
                  <a:pt x="90" y="31"/>
                </a:lnTo>
                <a:lnTo>
                  <a:pt x="94" y="31"/>
                </a:lnTo>
                <a:lnTo>
                  <a:pt x="94" y="35"/>
                </a:lnTo>
                <a:lnTo>
                  <a:pt x="94" y="35"/>
                </a:lnTo>
                <a:lnTo>
                  <a:pt x="94" y="35"/>
                </a:lnTo>
                <a:lnTo>
                  <a:pt x="90" y="35"/>
                </a:lnTo>
                <a:lnTo>
                  <a:pt x="86" y="35"/>
                </a:lnTo>
                <a:lnTo>
                  <a:pt x="82" y="31"/>
                </a:lnTo>
                <a:lnTo>
                  <a:pt x="86" y="35"/>
                </a:lnTo>
                <a:lnTo>
                  <a:pt x="86" y="35"/>
                </a:lnTo>
                <a:lnTo>
                  <a:pt x="86" y="35"/>
                </a:lnTo>
                <a:lnTo>
                  <a:pt x="82" y="35"/>
                </a:lnTo>
                <a:lnTo>
                  <a:pt x="82" y="35"/>
                </a:lnTo>
                <a:lnTo>
                  <a:pt x="105" y="54"/>
                </a:lnTo>
                <a:lnTo>
                  <a:pt x="109" y="54"/>
                </a:lnTo>
                <a:lnTo>
                  <a:pt x="109" y="58"/>
                </a:lnTo>
                <a:lnTo>
                  <a:pt x="109" y="58"/>
                </a:lnTo>
                <a:lnTo>
                  <a:pt x="101" y="54"/>
                </a:lnTo>
                <a:lnTo>
                  <a:pt x="101" y="54"/>
                </a:lnTo>
                <a:lnTo>
                  <a:pt x="94" y="43"/>
                </a:lnTo>
                <a:lnTo>
                  <a:pt x="78" y="39"/>
                </a:lnTo>
                <a:lnTo>
                  <a:pt x="82" y="39"/>
                </a:lnTo>
                <a:lnTo>
                  <a:pt x="82" y="43"/>
                </a:lnTo>
                <a:lnTo>
                  <a:pt x="86" y="43"/>
                </a:lnTo>
                <a:lnTo>
                  <a:pt x="90" y="47"/>
                </a:lnTo>
                <a:lnTo>
                  <a:pt x="98" y="51"/>
                </a:lnTo>
                <a:lnTo>
                  <a:pt x="98" y="51"/>
                </a:lnTo>
                <a:lnTo>
                  <a:pt x="98" y="54"/>
                </a:lnTo>
                <a:lnTo>
                  <a:pt x="98" y="54"/>
                </a:lnTo>
                <a:lnTo>
                  <a:pt x="101" y="54"/>
                </a:lnTo>
                <a:lnTo>
                  <a:pt x="101" y="54"/>
                </a:lnTo>
                <a:lnTo>
                  <a:pt x="105" y="58"/>
                </a:lnTo>
                <a:lnTo>
                  <a:pt x="105" y="58"/>
                </a:lnTo>
                <a:lnTo>
                  <a:pt x="105" y="58"/>
                </a:lnTo>
                <a:lnTo>
                  <a:pt x="109" y="58"/>
                </a:lnTo>
                <a:lnTo>
                  <a:pt x="109" y="58"/>
                </a:lnTo>
                <a:lnTo>
                  <a:pt x="113" y="62"/>
                </a:lnTo>
                <a:lnTo>
                  <a:pt x="113" y="62"/>
                </a:lnTo>
                <a:lnTo>
                  <a:pt x="109" y="62"/>
                </a:lnTo>
                <a:lnTo>
                  <a:pt x="109" y="66"/>
                </a:lnTo>
                <a:lnTo>
                  <a:pt x="113" y="66"/>
                </a:lnTo>
                <a:lnTo>
                  <a:pt x="113" y="66"/>
                </a:lnTo>
                <a:lnTo>
                  <a:pt x="105" y="66"/>
                </a:lnTo>
                <a:lnTo>
                  <a:pt x="105" y="66"/>
                </a:lnTo>
                <a:lnTo>
                  <a:pt x="101" y="66"/>
                </a:lnTo>
                <a:lnTo>
                  <a:pt x="101" y="66"/>
                </a:lnTo>
                <a:lnTo>
                  <a:pt x="105" y="66"/>
                </a:lnTo>
                <a:lnTo>
                  <a:pt x="105" y="70"/>
                </a:lnTo>
                <a:lnTo>
                  <a:pt x="105" y="70"/>
                </a:lnTo>
                <a:lnTo>
                  <a:pt x="105" y="74"/>
                </a:lnTo>
                <a:lnTo>
                  <a:pt x="105" y="74"/>
                </a:lnTo>
                <a:lnTo>
                  <a:pt x="101" y="74"/>
                </a:lnTo>
                <a:lnTo>
                  <a:pt x="105" y="74"/>
                </a:lnTo>
                <a:lnTo>
                  <a:pt x="105" y="74"/>
                </a:lnTo>
                <a:lnTo>
                  <a:pt x="105" y="74"/>
                </a:lnTo>
                <a:lnTo>
                  <a:pt x="109" y="74"/>
                </a:lnTo>
                <a:lnTo>
                  <a:pt x="109" y="78"/>
                </a:lnTo>
                <a:lnTo>
                  <a:pt x="109" y="78"/>
                </a:lnTo>
                <a:lnTo>
                  <a:pt x="109" y="78"/>
                </a:lnTo>
                <a:lnTo>
                  <a:pt x="105" y="78"/>
                </a:lnTo>
                <a:lnTo>
                  <a:pt x="105" y="82"/>
                </a:lnTo>
                <a:lnTo>
                  <a:pt x="105" y="82"/>
                </a:lnTo>
                <a:lnTo>
                  <a:pt x="105" y="86"/>
                </a:lnTo>
                <a:lnTo>
                  <a:pt x="101" y="82"/>
                </a:lnTo>
                <a:lnTo>
                  <a:pt x="101" y="82"/>
                </a:lnTo>
                <a:lnTo>
                  <a:pt x="101" y="82"/>
                </a:lnTo>
                <a:lnTo>
                  <a:pt x="101" y="78"/>
                </a:lnTo>
                <a:lnTo>
                  <a:pt x="101" y="78"/>
                </a:lnTo>
                <a:lnTo>
                  <a:pt x="101" y="82"/>
                </a:lnTo>
                <a:lnTo>
                  <a:pt x="101" y="82"/>
                </a:lnTo>
                <a:lnTo>
                  <a:pt x="98" y="78"/>
                </a:lnTo>
                <a:lnTo>
                  <a:pt x="101" y="82"/>
                </a:lnTo>
                <a:lnTo>
                  <a:pt x="101" y="82"/>
                </a:lnTo>
                <a:lnTo>
                  <a:pt x="101" y="82"/>
                </a:lnTo>
                <a:lnTo>
                  <a:pt x="101" y="86"/>
                </a:lnTo>
                <a:lnTo>
                  <a:pt x="101" y="86"/>
                </a:lnTo>
                <a:lnTo>
                  <a:pt x="101" y="86"/>
                </a:lnTo>
                <a:lnTo>
                  <a:pt x="101" y="86"/>
                </a:lnTo>
                <a:lnTo>
                  <a:pt x="101" y="90"/>
                </a:lnTo>
                <a:lnTo>
                  <a:pt x="101" y="90"/>
                </a:lnTo>
                <a:lnTo>
                  <a:pt x="101" y="90"/>
                </a:lnTo>
                <a:lnTo>
                  <a:pt x="109" y="90"/>
                </a:lnTo>
                <a:lnTo>
                  <a:pt x="113" y="90"/>
                </a:lnTo>
                <a:lnTo>
                  <a:pt x="117" y="93"/>
                </a:lnTo>
                <a:lnTo>
                  <a:pt x="117" y="97"/>
                </a:lnTo>
                <a:lnTo>
                  <a:pt x="121" y="101"/>
                </a:lnTo>
                <a:lnTo>
                  <a:pt x="117" y="101"/>
                </a:lnTo>
                <a:lnTo>
                  <a:pt x="121" y="105"/>
                </a:lnTo>
                <a:lnTo>
                  <a:pt x="117" y="105"/>
                </a:lnTo>
                <a:lnTo>
                  <a:pt x="117" y="105"/>
                </a:lnTo>
                <a:lnTo>
                  <a:pt x="117" y="105"/>
                </a:lnTo>
                <a:lnTo>
                  <a:pt x="117" y="109"/>
                </a:lnTo>
                <a:lnTo>
                  <a:pt x="117" y="109"/>
                </a:lnTo>
                <a:lnTo>
                  <a:pt x="121" y="109"/>
                </a:lnTo>
                <a:lnTo>
                  <a:pt x="121" y="113"/>
                </a:lnTo>
                <a:lnTo>
                  <a:pt x="121" y="113"/>
                </a:lnTo>
                <a:lnTo>
                  <a:pt x="117" y="113"/>
                </a:lnTo>
                <a:lnTo>
                  <a:pt x="117" y="113"/>
                </a:lnTo>
                <a:lnTo>
                  <a:pt x="117" y="117"/>
                </a:lnTo>
                <a:lnTo>
                  <a:pt x="113" y="117"/>
                </a:lnTo>
                <a:lnTo>
                  <a:pt x="113" y="121"/>
                </a:lnTo>
                <a:lnTo>
                  <a:pt x="109" y="125"/>
                </a:lnTo>
                <a:lnTo>
                  <a:pt x="113" y="125"/>
                </a:lnTo>
                <a:lnTo>
                  <a:pt x="113" y="125"/>
                </a:lnTo>
                <a:lnTo>
                  <a:pt x="113" y="129"/>
                </a:lnTo>
                <a:lnTo>
                  <a:pt x="113" y="129"/>
                </a:lnTo>
                <a:lnTo>
                  <a:pt x="117" y="129"/>
                </a:lnTo>
                <a:lnTo>
                  <a:pt x="109" y="136"/>
                </a:lnTo>
                <a:lnTo>
                  <a:pt x="109" y="136"/>
                </a:lnTo>
                <a:lnTo>
                  <a:pt x="113" y="144"/>
                </a:lnTo>
                <a:lnTo>
                  <a:pt x="109" y="144"/>
                </a:lnTo>
                <a:lnTo>
                  <a:pt x="109" y="148"/>
                </a:lnTo>
                <a:lnTo>
                  <a:pt x="113" y="156"/>
                </a:lnTo>
                <a:lnTo>
                  <a:pt x="113" y="156"/>
                </a:lnTo>
                <a:lnTo>
                  <a:pt x="117" y="160"/>
                </a:lnTo>
                <a:lnTo>
                  <a:pt x="121" y="164"/>
                </a:lnTo>
                <a:lnTo>
                  <a:pt x="121" y="164"/>
                </a:lnTo>
                <a:lnTo>
                  <a:pt x="121" y="164"/>
                </a:lnTo>
                <a:lnTo>
                  <a:pt x="121" y="164"/>
                </a:lnTo>
                <a:lnTo>
                  <a:pt x="125" y="164"/>
                </a:lnTo>
                <a:lnTo>
                  <a:pt x="125" y="168"/>
                </a:lnTo>
                <a:lnTo>
                  <a:pt x="125" y="168"/>
                </a:lnTo>
                <a:lnTo>
                  <a:pt x="125" y="172"/>
                </a:lnTo>
                <a:lnTo>
                  <a:pt x="129" y="172"/>
                </a:lnTo>
                <a:lnTo>
                  <a:pt x="129" y="175"/>
                </a:lnTo>
                <a:lnTo>
                  <a:pt x="129" y="175"/>
                </a:lnTo>
                <a:lnTo>
                  <a:pt x="125" y="172"/>
                </a:lnTo>
                <a:lnTo>
                  <a:pt x="125" y="172"/>
                </a:lnTo>
                <a:lnTo>
                  <a:pt x="125" y="172"/>
                </a:lnTo>
                <a:lnTo>
                  <a:pt x="125" y="172"/>
                </a:lnTo>
                <a:lnTo>
                  <a:pt x="121" y="172"/>
                </a:lnTo>
                <a:lnTo>
                  <a:pt x="121" y="172"/>
                </a:lnTo>
                <a:lnTo>
                  <a:pt x="121" y="172"/>
                </a:lnTo>
                <a:lnTo>
                  <a:pt x="121" y="172"/>
                </a:lnTo>
                <a:lnTo>
                  <a:pt x="121" y="172"/>
                </a:lnTo>
                <a:lnTo>
                  <a:pt x="121" y="172"/>
                </a:lnTo>
                <a:lnTo>
                  <a:pt x="121" y="175"/>
                </a:lnTo>
                <a:lnTo>
                  <a:pt x="121" y="175"/>
                </a:lnTo>
                <a:lnTo>
                  <a:pt x="121" y="175"/>
                </a:lnTo>
                <a:lnTo>
                  <a:pt x="121" y="175"/>
                </a:lnTo>
                <a:lnTo>
                  <a:pt x="121" y="175"/>
                </a:lnTo>
                <a:lnTo>
                  <a:pt x="121" y="175"/>
                </a:lnTo>
                <a:lnTo>
                  <a:pt x="117" y="175"/>
                </a:lnTo>
                <a:lnTo>
                  <a:pt x="117" y="175"/>
                </a:lnTo>
                <a:lnTo>
                  <a:pt x="117" y="175"/>
                </a:lnTo>
                <a:lnTo>
                  <a:pt x="117" y="175"/>
                </a:lnTo>
                <a:lnTo>
                  <a:pt x="117" y="175"/>
                </a:lnTo>
                <a:lnTo>
                  <a:pt x="117" y="179"/>
                </a:lnTo>
                <a:lnTo>
                  <a:pt x="121" y="179"/>
                </a:lnTo>
                <a:lnTo>
                  <a:pt x="121" y="179"/>
                </a:lnTo>
                <a:lnTo>
                  <a:pt x="117" y="179"/>
                </a:lnTo>
                <a:lnTo>
                  <a:pt x="117" y="183"/>
                </a:lnTo>
                <a:lnTo>
                  <a:pt x="117" y="183"/>
                </a:lnTo>
                <a:lnTo>
                  <a:pt x="117" y="187"/>
                </a:lnTo>
                <a:lnTo>
                  <a:pt x="121" y="191"/>
                </a:lnTo>
                <a:lnTo>
                  <a:pt x="121" y="191"/>
                </a:lnTo>
                <a:lnTo>
                  <a:pt x="121" y="191"/>
                </a:lnTo>
                <a:lnTo>
                  <a:pt x="121" y="195"/>
                </a:lnTo>
                <a:lnTo>
                  <a:pt x="121" y="199"/>
                </a:lnTo>
                <a:lnTo>
                  <a:pt x="121" y="199"/>
                </a:lnTo>
                <a:lnTo>
                  <a:pt x="121" y="203"/>
                </a:lnTo>
                <a:lnTo>
                  <a:pt x="121" y="207"/>
                </a:lnTo>
                <a:lnTo>
                  <a:pt x="121" y="207"/>
                </a:lnTo>
                <a:lnTo>
                  <a:pt x="121" y="215"/>
                </a:lnTo>
                <a:lnTo>
                  <a:pt x="121" y="218"/>
                </a:lnTo>
                <a:lnTo>
                  <a:pt x="125" y="218"/>
                </a:lnTo>
                <a:lnTo>
                  <a:pt x="125" y="218"/>
                </a:lnTo>
                <a:lnTo>
                  <a:pt x="125" y="218"/>
                </a:lnTo>
                <a:lnTo>
                  <a:pt x="129" y="218"/>
                </a:lnTo>
                <a:lnTo>
                  <a:pt x="129" y="218"/>
                </a:lnTo>
                <a:lnTo>
                  <a:pt x="129" y="218"/>
                </a:lnTo>
                <a:lnTo>
                  <a:pt x="129" y="218"/>
                </a:lnTo>
                <a:lnTo>
                  <a:pt x="129" y="218"/>
                </a:lnTo>
                <a:lnTo>
                  <a:pt x="129" y="222"/>
                </a:lnTo>
                <a:lnTo>
                  <a:pt x="129" y="222"/>
                </a:lnTo>
                <a:lnTo>
                  <a:pt x="125" y="222"/>
                </a:lnTo>
                <a:lnTo>
                  <a:pt x="125" y="222"/>
                </a:lnTo>
                <a:lnTo>
                  <a:pt x="121" y="222"/>
                </a:lnTo>
                <a:lnTo>
                  <a:pt x="121" y="222"/>
                </a:lnTo>
                <a:lnTo>
                  <a:pt x="121" y="222"/>
                </a:lnTo>
                <a:lnTo>
                  <a:pt x="121" y="226"/>
                </a:lnTo>
                <a:lnTo>
                  <a:pt x="121" y="226"/>
                </a:lnTo>
                <a:lnTo>
                  <a:pt x="125" y="230"/>
                </a:lnTo>
                <a:lnTo>
                  <a:pt x="125" y="234"/>
                </a:lnTo>
                <a:lnTo>
                  <a:pt x="125" y="238"/>
                </a:lnTo>
                <a:lnTo>
                  <a:pt x="125" y="242"/>
                </a:lnTo>
                <a:lnTo>
                  <a:pt x="125" y="242"/>
                </a:lnTo>
                <a:lnTo>
                  <a:pt x="121" y="242"/>
                </a:lnTo>
                <a:lnTo>
                  <a:pt x="121" y="242"/>
                </a:lnTo>
                <a:lnTo>
                  <a:pt x="117" y="242"/>
                </a:lnTo>
                <a:lnTo>
                  <a:pt x="117" y="242"/>
                </a:lnTo>
                <a:lnTo>
                  <a:pt x="117" y="242"/>
                </a:lnTo>
                <a:lnTo>
                  <a:pt x="117" y="246"/>
                </a:lnTo>
                <a:lnTo>
                  <a:pt x="113" y="246"/>
                </a:lnTo>
                <a:lnTo>
                  <a:pt x="113" y="246"/>
                </a:lnTo>
                <a:lnTo>
                  <a:pt x="113" y="250"/>
                </a:lnTo>
                <a:lnTo>
                  <a:pt x="113" y="254"/>
                </a:lnTo>
                <a:lnTo>
                  <a:pt x="113" y="254"/>
                </a:lnTo>
                <a:lnTo>
                  <a:pt x="113" y="254"/>
                </a:lnTo>
                <a:lnTo>
                  <a:pt x="113" y="257"/>
                </a:lnTo>
                <a:lnTo>
                  <a:pt x="117" y="261"/>
                </a:lnTo>
                <a:lnTo>
                  <a:pt x="113" y="265"/>
                </a:lnTo>
                <a:lnTo>
                  <a:pt x="113" y="265"/>
                </a:lnTo>
                <a:lnTo>
                  <a:pt x="113" y="265"/>
                </a:lnTo>
                <a:lnTo>
                  <a:pt x="113" y="269"/>
                </a:lnTo>
                <a:lnTo>
                  <a:pt x="109" y="281"/>
                </a:lnTo>
                <a:lnTo>
                  <a:pt x="109" y="285"/>
                </a:lnTo>
                <a:lnTo>
                  <a:pt x="109" y="300"/>
                </a:lnTo>
                <a:lnTo>
                  <a:pt x="109" y="300"/>
                </a:lnTo>
                <a:lnTo>
                  <a:pt x="109" y="300"/>
                </a:lnTo>
                <a:lnTo>
                  <a:pt x="109" y="300"/>
                </a:lnTo>
                <a:lnTo>
                  <a:pt x="105" y="304"/>
                </a:lnTo>
                <a:lnTo>
                  <a:pt x="101" y="304"/>
                </a:lnTo>
                <a:lnTo>
                  <a:pt x="90" y="300"/>
                </a:lnTo>
                <a:lnTo>
                  <a:pt x="86" y="300"/>
                </a:lnTo>
                <a:lnTo>
                  <a:pt x="74" y="293"/>
                </a:lnTo>
                <a:lnTo>
                  <a:pt x="70" y="289"/>
                </a:lnTo>
                <a:lnTo>
                  <a:pt x="62" y="281"/>
                </a:lnTo>
                <a:lnTo>
                  <a:pt x="58" y="281"/>
                </a:lnTo>
                <a:lnTo>
                  <a:pt x="58" y="281"/>
                </a:lnTo>
                <a:lnTo>
                  <a:pt x="55" y="281"/>
                </a:lnTo>
                <a:lnTo>
                  <a:pt x="55" y="281"/>
                </a:lnTo>
                <a:lnTo>
                  <a:pt x="55" y="281"/>
                </a:lnTo>
                <a:lnTo>
                  <a:pt x="55" y="285"/>
                </a:lnTo>
                <a:lnTo>
                  <a:pt x="55" y="285"/>
                </a:lnTo>
                <a:lnTo>
                  <a:pt x="55" y="285"/>
                </a:lnTo>
                <a:lnTo>
                  <a:pt x="55" y="285"/>
                </a:lnTo>
                <a:lnTo>
                  <a:pt x="55" y="285"/>
                </a:lnTo>
                <a:lnTo>
                  <a:pt x="47" y="285"/>
                </a:lnTo>
                <a:lnTo>
                  <a:pt x="47" y="285"/>
                </a:lnTo>
                <a:lnTo>
                  <a:pt x="43" y="285"/>
                </a:lnTo>
                <a:lnTo>
                  <a:pt x="43" y="285"/>
                </a:lnTo>
                <a:lnTo>
                  <a:pt x="43" y="285"/>
                </a:lnTo>
                <a:lnTo>
                  <a:pt x="39" y="289"/>
                </a:lnTo>
                <a:lnTo>
                  <a:pt x="39" y="289"/>
                </a:lnTo>
                <a:lnTo>
                  <a:pt x="39" y="285"/>
                </a:lnTo>
                <a:lnTo>
                  <a:pt x="39" y="285"/>
                </a:lnTo>
                <a:lnTo>
                  <a:pt x="39" y="281"/>
                </a:lnTo>
                <a:lnTo>
                  <a:pt x="39" y="277"/>
                </a:lnTo>
                <a:lnTo>
                  <a:pt x="39" y="277"/>
                </a:lnTo>
                <a:lnTo>
                  <a:pt x="39" y="277"/>
                </a:lnTo>
                <a:lnTo>
                  <a:pt x="43" y="277"/>
                </a:lnTo>
                <a:lnTo>
                  <a:pt x="39" y="273"/>
                </a:lnTo>
                <a:lnTo>
                  <a:pt x="39" y="269"/>
                </a:lnTo>
                <a:lnTo>
                  <a:pt x="39" y="254"/>
                </a:lnTo>
                <a:lnTo>
                  <a:pt x="35" y="254"/>
                </a:lnTo>
                <a:lnTo>
                  <a:pt x="35" y="250"/>
                </a:lnTo>
                <a:lnTo>
                  <a:pt x="35" y="246"/>
                </a:lnTo>
                <a:lnTo>
                  <a:pt x="31" y="242"/>
                </a:lnTo>
                <a:lnTo>
                  <a:pt x="31" y="242"/>
                </a:lnTo>
                <a:lnTo>
                  <a:pt x="31" y="238"/>
                </a:lnTo>
                <a:lnTo>
                  <a:pt x="35" y="238"/>
                </a:lnTo>
                <a:lnTo>
                  <a:pt x="35" y="238"/>
                </a:lnTo>
                <a:lnTo>
                  <a:pt x="35" y="234"/>
                </a:lnTo>
                <a:lnTo>
                  <a:pt x="35" y="234"/>
                </a:lnTo>
                <a:lnTo>
                  <a:pt x="39" y="234"/>
                </a:lnTo>
                <a:lnTo>
                  <a:pt x="43" y="234"/>
                </a:lnTo>
                <a:lnTo>
                  <a:pt x="43" y="234"/>
                </a:lnTo>
                <a:lnTo>
                  <a:pt x="43" y="230"/>
                </a:lnTo>
                <a:lnTo>
                  <a:pt x="47" y="230"/>
                </a:lnTo>
                <a:lnTo>
                  <a:pt x="43" y="230"/>
                </a:lnTo>
                <a:lnTo>
                  <a:pt x="43" y="226"/>
                </a:lnTo>
                <a:lnTo>
                  <a:pt x="43" y="226"/>
                </a:lnTo>
                <a:lnTo>
                  <a:pt x="43" y="222"/>
                </a:lnTo>
                <a:lnTo>
                  <a:pt x="39" y="218"/>
                </a:lnTo>
                <a:lnTo>
                  <a:pt x="39" y="215"/>
                </a:lnTo>
                <a:lnTo>
                  <a:pt x="39" y="215"/>
                </a:lnTo>
                <a:lnTo>
                  <a:pt x="39" y="215"/>
                </a:lnTo>
                <a:lnTo>
                  <a:pt x="43" y="215"/>
                </a:lnTo>
                <a:lnTo>
                  <a:pt x="43" y="211"/>
                </a:lnTo>
                <a:lnTo>
                  <a:pt x="43" y="211"/>
                </a:lnTo>
                <a:lnTo>
                  <a:pt x="51" y="215"/>
                </a:lnTo>
                <a:lnTo>
                  <a:pt x="51" y="215"/>
                </a:lnTo>
                <a:lnTo>
                  <a:pt x="51" y="215"/>
                </a:lnTo>
                <a:lnTo>
                  <a:pt x="55" y="215"/>
                </a:lnTo>
                <a:lnTo>
                  <a:pt x="62" y="211"/>
                </a:lnTo>
                <a:lnTo>
                  <a:pt x="62" y="211"/>
                </a:lnTo>
                <a:lnTo>
                  <a:pt x="66" y="207"/>
                </a:lnTo>
                <a:lnTo>
                  <a:pt x="66" y="203"/>
                </a:lnTo>
                <a:lnTo>
                  <a:pt x="66" y="203"/>
                </a:lnTo>
                <a:lnTo>
                  <a:pt x="66" y="199"/>
                </a:lnTo>
                <a:lnTo>
                  <a:pt x="62" y="195"/>
                </a:lnTo>
                <a:lnTo>
                  <a:pt x="62" y="195"/>
                </a:lnTo>
                <a:lnTo>
                  <a:pt x="62" y="195"/>
                </a:lnTo>
                <a:lnTo>
                  <a:pt x="62" y="195"/>
                </a:lnTo>
                <a:lnTo>
                  <a:pt x="58" y="191"/>
                </a:lnTo>
                <a:lnTo>
                  <a:pt x="55" y="187"/>
                </a:lnTo>
                <a:lnTo>
                  <a:pt x="51" y="183"/>
                </a:lnTo>
                <a:lnTo>
                  <a:pt x="51" y="183"/>
                </a:lnTo>
                <a:lnTo>
                  <a:pt x="47" y="179"/>
                </a:lnTo>
                <a:lnTo>
                  <a:pt x="43" y="179"/>
                </a:lnTo>
                <a:lnTo>
                  <a:pt x="43" y="179"/>
                </a:lnTo>
                <a:lnTo>
                  <a:pt x="43" y="175"/>
                </a:lnTo>
                <a:lnTo>
                  <a:pt x="43" y="175"/>
                </a:lnTo>
                <a:lnTo>
                  <a:pt x="43" y="175"/>
                </a:lnTo>
                <a:lnTo>
                  <a:pt x="35" y="175"/>
                </a:lnTo>
                <a:lnTo>
                  <a:pt x="35" y="172"/>
                </a:lnTo>
                <a:lnTo>
                  <a:pt x="35" y="172"/>
                </a:lnTo>
                <a:lnTo>
                  <a:pt x="35" y="168"/>
                </a:lnTo>
                <a:lnTo>
                  <a:pt x="31" y="168"/>
                </a:lnTo>
                <a:lnTo>
                  <a:pt x="31" y="168"/>
                </a:lnTo>
                <a:lnTo>
                  <a:pt x="27" y="164"/>
                </a:lnTo>
                <a:lnTo>
                  <a:pt x="27" y="160"/>
                </a:lnTo>
                <a:lnTo>
                  <a:pt x="23" y="156"/>
                </a:lnTo>
                <a:lnTo>
                  <a:pt x="19" y="152"/>
                </a:lnTo>
                <a:lnTo>
                  <a:pt x="19" y="152"/>
                </a:lnTo>
                <a:lnTo>
                  <a:pt x="19" y="148"/>
                </a:lnTo>
                <a:lnTo>
                  <a:pt x="19" y="148"/>
                </a:lnTo>
                <a:lnTo>
                  <a:pt x="23" y="148"/>
                </a:lnTo>
                <a:lnTo>
                  <a:pt x="23" y="144"/>
                </a:lnTo>
                <a:lnTo>
                  <a:pt x="23" y="144"/>
                </a:lnTo>
                <a:lnTo>
                  <a:pt x="19" y="140"/>
                </a:lnTo>
                <a:lnTo>
                  <a:pt x="19" y="136"/>
                </a:lnTo>
                <a:lnTo>
                  <a:pt x="19" y="133"/>
                </a:lnTo>
                <a:lnTo>
                  <a:pt x="19" y="133"/>
                </a:lnTo>
                <a:lnTo>
                  <a:pt x="19" y="129"/>
                </a:lnTo>
                <a:lnTo>
                  <a:pt x="19" y="125"/>
                </a:lnTo>
                <a:lnTo>
                  <a:pt x="19" y="125"/>
                </a:lnTo>
                <a:lnTo>
                  <a:pt x="19" y="125"/>
                </a:lnTo>
                <a:lnTo>
                  <a:pt x="19" y="121"/>
                </a:lnTo>
                <a:lnTo>
                  <a:pt x="19" y="121"/>
                </a:lnTo>
                <a:lnTo>
                  <a:pt x="23" y="125"/>
                </a:lnTo>
                <a:lnTo>
                  <a:pt x="23" y="125"/>
                </a:lnTo>
                <a:lnTo>
                  <a:pt x="23" y="125"/>
                </a:lnTo>
                <a:lnTo>
                  <a:pt x="23" y="125"/>
                </a:lnTo>
                <a:lnTo>
                  <a:pt x="23" y="125"/>
                </a:lnTo>
                <a:lnTo>
                  <a:pt x="27" y="125"/>
                </a:lnTo>
                <a:lnTo>
                  <a:pt x="27" y="125"/>
                </a:lnTo>
                <a:lnTo>
                  <a:pt x="27" y="121"/>
                </a:lnTo>
                <a:lnTo>
                  <a:pt x="27" y="121"/>
                </a:lnTo>
                <a:lnTo>
                  <a:pt x="27" y="117"/>
                </a:lnTo>
                <a:lnTo>
                  <a:pt x="27" y="117"/>
                </a:lnTo>
                <a:lnTo>
                  <a:pt x="27" y="117"/>
                </a:lnTo>
                <a:lnTo>
                  <a:pt x="27" y="117"/>
                </a:lnTo>
                <a:lnTo>
                  <a:pt x="27" y="113"/>
                </a:lnTo>
                <a:lnTo>
                  <a:pt x="27" y="113"/>
                </a:lnTo>
                <a:lnTo>
                  <a:pt x="27" y="109"/>
                </a:lnTo>
                <a:lnTo>
                  <a:pt x="27" y="109"/>
                </a:lnTo>
                <a:lnTo>
                  <a:pt x="23" y="109"/>
                </a:lnTo>
                <a:lnTo>
                  <a:pt x="23" y="109"/>
                </a:lnTo>
                <a:lnTo>
                  <a:pt x="23" y="109"/>
                </a:lnTo>
                <a:lnTo>
                  <a:pt x="19" y="105"/>
                </a:lnTo>
                <a:lnTo>
                  <a:pt x="19" y="105"/>
                </a:lnTo>
                <a:lnTo>
                  <a:pt x="23" y="97"/>
                </a:lnTo>
                <a:lnTo>
                  <a:pt x="23" y="97"/>
                </a:lnTo>
                <a:lnTo>
                  <a:pt x="23" y="97"/>
                </a:lnTo>
                <a:lnTo>
                  <a:pt x="19" y="97"/>
                </a:lnTo>
                <a:lnTo>
                  <a:pt x="19" y="97"/>
                </a:lnTo>
                <a:lnTo>
                  <a:pt x="19" y="97"/>
                </a:lnTo>
                <a:lnTo>
                  <a:pt x="19" y="93"/>
                </a:lnTo>
                <a:lnTo>
                  <a:pt x="19" y="93"/>
                </a:lnTo>
                <a:lnTo>
                  <a:pt x="15" y="93"/>
                </a:lnTo>
                <a:lnTo>
                  <a:pt x="15" y="93"/>
                </a:lnTo>
                <a:lnTo>
                  <a:pt x="15" y="93"/>
                </a:lnTo>
                <a:lnTo>
                  <a:pt x="12" y="93"/>
                </a:lnTo>
                <a:lnTo>
                  <a:pt x="12" y="93"/>
                </a:lnTo>
                <a:lnTo>
                  <a:pt x="12" y="93"/>
                </a:lnTo>
                <a:lnTo>
                  <a:pt x="8" y="90"/>
                </a:lnTo>
                <a:lnTo>
                  <a:pt x="4" y="90"/>
                </a:lnTo>
                <a:lnTo>
                  <a:pt x="4" y="86"/>
                </a:lnTo>
                <a:lnTo>
                  <a:pt x="0" y="86"/>
                </a:lnTo>
                <a:lnTo>
                  <a:pt x="0" y="82"/>
                </a:lnTo>
                <a:lnTo>
                  <a:pt x="0" y="82"/>
                </a:lnTo>
                <a:lnTo>
                  <a:pt x="0" y="78"/>
                </a:lnTo>
                <a:lnTo>
                  <a:pt x="0" y="78"/>
                </a:lnTo>
                <a:lnTo>
                  <a:pt x="4" y="74"/>
                </a:lnTo>
                <a:lnTo>
                  <a:pt x="4" y="74"/>
                </a:lnTo>
                <a:lnTo>
                  <a:pt x="8" y="74"/>
                </a:lnTo>
                <a:lnTo>
                  <a:pt x="8" y="70"/>
                </a:lnTo>
                <a:lnTo>
                  <a:pt x="8" y="70"/>
                </a:lnTo>
                <a:lnTo>
                  <a:pt x="8" y="66"/>
                </a:lnTo>
                <a:lnTo>
                  <a:pt x="12" y="62"/>
                </a:lnTo>
                <a:lnTo>
                  <a:pt x="12" y="58"/>
                </a:lnTo>
                <a:lnTo>
                  <a:pt x="12" y="58"/>
                </a:lnTo>
                <a:lnTo>
                  <a:pt x="15" y="58"/>
                </a:lnTo>
                <a:lnTo>
                  <a:pt x="15" y="54"/>
                </a:lnTo>
                <a:lnTo>
                  <a:pt x="19" y="54"/>
                </a:lnTo>
                <a:lnTo>
                  <a:pt x="23" y="54"/>
                </a:lnTo>
                <a:lnTo>
                  <a:pt x="23" y="54"/>
                </a:lnTo>
                <a:lnTo>
                  <a:pt x="31" y="58"/>
                </a:lnTo>
                <a:lnTo>
                  <a:pt x="35" y="58"/>
                </a:lnTo>
                <a:lnTo>
                  <a:pt x="39" y="58"/>
                </a:lnTo>
                <a:lnTo>
                  <a:pt x="43" y="58"/>
                </a:lnTo>
                <a:lnTo>
                  <a:pt x="43" y="58"/>
                </a:lnTo>
                <a:lnTo>
                  <a:pt x="43" y="54"/>
                </a:lnTo>
                <a:lnTo>
                  <a:pt x="47" y="51"/>
                </a:lnTo>
                <a:lnTo>
                  <a:pt x="47" y="47"/>
                </a:lnTo>
                <a:lnTo>
                  <a:pt x="47" y="47"/>
                </a:lnTo>
                <a:lnTo>
                  <a:pt x="47" y="43"/>
                </a:lnTo>
                <a:lnTo>
                  <a:pt x="47" y="39"/>
                </a:lnTo>
                <a:lnTo>
                  <a:pt x="43" y="39"/>
                </a:lnTo>
                <a:lnTo>
                  <a:pt x="43" y="35"/>
                </a:lnTo>
                <a:lnTo>
                  <a:pt x="43" y="35"/>
                </a:lnTo>
                <a:lnTo>
                  <a:pt x="47" y="35"/>
                </a:lnTo>
                <a:lnTo>
                  <a:pt x="47" y="31"/>
                </a:lnTo>
                <a:lnTo>
                  <a:pt x="47" y="31"/>
                </a:lnTo>
                <a:lnTo>
                  <a:pt x="47" y="31"/>
                </a:lnTo>
                <a:lnTo>
                  <a:pt x="43" y="27"/>
                </a:lnTo>
                <a:lnTo>
                  <a:pt x="39" y="23"/>
                </a:lnTo>
                <a:lnTo>
                  <a:pt x="39" y="23"/>
                </a:lnTo>
                <a:lnTo>
                  <a:pt x="39" y="23"/>
                </a:lnTo>
                <a:lnTo>
                  <a:pt x="39" y="19"/>
                </a:lnTo>
                <a:lnTo>
                  <a:pt x="39" y="19"/>
                </a:lnTo>
                <a:lnTo>
                  <a:pt x="39" y="19"/>
                </a:lnTo>
                <a:lnTo>
                  <a:pt x="39" y="15"/>
                </a:lnTo>
                <a:lnTo>
                  <a:pt x="39" y="15"/>
                </a:lnTo>
                <a:lnTo>
                  <a:pt x="35" y="15"/>
                </a:lnTo>
                <a:lnTo>
                  <a:pt x="35" y="15"/>
                </a:lnTo>
                <a:lnTo>
                  <a:pt x="39" y="15"/>
                </a:lnTo>
                <a:lnTo>
                  <a:pt x="43" y="15"/>
                </a:lnTo>
                <a:lnTo>
                  <a:pt x="47" y="11"/>
                </a:lnTo>
                <a:lnTo>
                  <a:pt x="51" y="11"/>
                </a:lnTo>
                <a:lnTo>
                  <a:pt x="51" y="11"/>
                </a:lnTo>
                <a:lnTo>
                  <a:pt x="51" y="11"/>
                </a:lnTo>
                <a:lnTo>
                  <a:pt x="51" y="11"/>
                </a:lnTo>
                <a:lnTo>
                  <a:pt x="51" y="8"/>
                </a:lnTo>
                <a:lnTo>
                  <a:pt x="51" y="8"/>
                </a:lnTo>
                <a:lnTo>
                  <a:pt x="58" y="4"/>
                </a:lnTo>
                <a:lnTo>
                  <a:pt x="58" y="4"/>
                </a:lnTo>
                <a:lnTo>
                  <a:pt x="66" y="0"/>
                </a:lnTo>
                <a:lnTo>
                  <a:pt x="66" y="0"/>
                </a:lnTo>
                <a:lnTo>
                  <a:pt x="70" y="0"/>
                </a:lnTo>
                <a:lnTo>
                  <a:pt x="70" y="0"/>
                </a:lnTo>
                <a:lnTo>
                  <a:pt x="74" y="0"/>
                </a:lnTo>
                <a:lnTo>
                  <a:pt x="74" y="0"/>
                </a:lnTo>
                <a:lnTo>
                  <a:pt x="78" y="4"/>
                </a:lnTo>
                <a:lnTo>
                  <a:pt x="78" y="4"/>
                </a:lnTo>
                <a:lnTo>
                  <a:pt x="78" y="4"/>
                </a:lnTo>
                <a:lnTo>
                  <a:pt x="82" y="0"/>
                </a:lnTo>
                <a:lnTo>
                  <a:pt x="82" y="0"/>
                </a:lnTo>
                <a:lnTo>
                  <a:pt x="86" y="0"/>
                </a:lnTo>
                <a:lnTo>
                  <a:pt x="86" y="4"/>
                </a:lnTo>
                <a:lnTo>
                  <a:pt x="86" y="4"/>
                </a:lnTo>
                <a:lnTo>
                  <a:pt x="90" y="11"/>
                </a:lnTo>
                <a:lnTo>
                  <a:pt x="90" y="15"/>
                </a:lnTo>
                <a:lnTo>
                  <a:pt x="94" y="15"/>
                </a:lnTo>
                <a:lnTo>
                  <a:pt x="94" y="15"/>
                </a:lnTo>
                <a:lnTo>
                  <a:pt x="94" y="15"/>
                </a:lnTo>
                <a:lnTo>
                  <a:pt x="94" y="15"/>
                </a:lnTo>
              </a:path>
            </a:pathLst>
          </a:custGeom>
          <a:solidFill>
            <a:srgbClr val="99999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0" name="Freeform 7"/>
          <p:cNvSpPr>
            <a:spLocks/>
          </p:cNvSpPr>
          <p:nvPr/>
        </p:nvSpPr>
        <p:spPr bwMode="auto">
          <a:xfrm>
            <a:off x="8130501" y="5547288"/>
            <a:ext cx="535066" cy="535207"/>
          </a:xfrm>
          <a:custGeom>
            <a:avLst/>
            <a:gdLst>
              <a:gd name="T0" fmla="*/ 90 w 219"/>
              <a:gd name="T1" fmla="*/ 8 h 219"/>
              <a:gd name="T2" fmla="*/ 129 w 219"/>
              <a:gd name="T3" fmla="*/ 12 h 219"/>
              <a:gd name="T4" fmla="*/ 129 w 219"/>
              <a:gd name="T5" fmla="*/ 4 h 219"/>
              <a:gd name="T6" fmla="*/ 141 w 219"/>
              <a:gd name="T7" fmla="*/ 4 h 219"/>
              <a:gd name="T8" fmla="*/ 145 w 219"/>
              <a:gd name="T9" fmla="*/ 16 h 219"/>
              <a:gd name="T10" fmla="*/ 149 w 219"/>
              <a:gd name="T11" fmla="*/ 24 h 219"/>
              <a:gd name="T12" fmla="*/ 145 w 219"/>
              <a:gd name="T13" fmla="*/ 28 h 219"/>
              <a:gd name="T14" fmla="*/ 145 w 219"/>
              <a:gd name="T15" fmla="*/ 35 h 219"/>
              <a:gd name="T16" fmla="*/ 149 w 219"/>
              <a:gd name="T17" fmla="*/ 43 h 219"/>
              <a:gd name="T18" fmla="*/ 157 w 219"/>
              <a:gd name="T19" fmla="*/ 55 h 219"/>
              <a:gd name="T20" fmla="*/ 168 w 219"/>
              <a:gd name="T21" fmla="*/ 67 h 219"/>
              <a:gd name="T22" fmla="*/ 204 w 219"/>
              <a:gd name="T23" fmla="*/ 74 h 219"/>
              <a:gd name="T24" fmla="*/ 207 w 219"/>
              <a:gd name="T25" fmla="*/ 74 h 219"/>
              <a:gd name="T26" fmla="*/ 211 w 219"/>
              <a:gd name="T27" fmla="*/ 78 h 219"/>
              <a:gd name="T28" fmla="*/ 211 w 219"/>
              <a:gd name="T29" fmla="*/ 86 h 219"/>
              <a:gd name="T30" fmla="*/ 219 w 219"/>
              <a:gd name="T31" fmla="*/ 90 h 219"/>
              <a:gd name="T32" fmla="*/ 219 w 219"/>
              <a:gd name="T33" fmla="*/ 98 h 219"/>
              <a:gd name="T34" fmla="*/ 219 w 219"/>
              <a:gd name="T35" fmla="*/ 106 h 219"/>
              <a:gd name="T36" fmla="*/ 215 w 219"/>
              <a:gd name="T37" fmla="*/ 106 h 219"/>
              <a:gd name="T38" fmla="*/ 211 w 219"/>
              <a:gd name="T39" fmla="*/ 106 h 219"/>
              <a:gd name="T40" fmla="*/ 211 w 219"/>
              <a:gd name="T41" fmla="*/ 121 h 219"/>
              <a:gd name="T42" fmla="*/ 211 w 219"/>
              <a:gd name="T43" fmla="*/ 129 h 219"/>
              <a:gd name="T44" fmla="*/ 219 w 219"/>
              <a:gd name="T45" fmla="*/ 145 h 219"/>
              <a:gd name="T46" fmla="*/ 184 w 219"/>
              <a:gd name="T47" fmla="*/ 149 h 219"/>
              <a:gd name="T48" fmla="*/ 188 w 219"/>
              <a:gd name="T49" fmla="*/ 156 h 219"/>
              <a:gd name="T50" fmla="*/ 172 w 219"/>
              <a:gd name="T51" fmla="*/ 164 h 219"/>
              <a:gd name="T52" fmla="*/ 164 w 219"/>
              <a:gd name="T53" fmla="*/ 160 h 219"/>
              <a:gd name="T54" fmla="*/ 145 w 219"/>
              <a:gd name="T55" fmla="*/ 160 h 219"/>
              <a:gd name="T56" fmla="*/ 118 w 219"/>
              <a:gd name="T57" fmla="*/ 180 h 219"/>
              <a:gd name="T58" fmla="*/ 121 w 219"/>
              <a:gd name="T59" fmla="*/ 199 h 219"/>
              <a:gd name="T60" fmla="*/ 125 w 219"/>
              <a:gd name="T61" fmla="*/ 203 h 219"/>
              <a:gd name="T62" fmla="*/ 121 w 219"/>
              <a:gd name="T63" fmla="*/ 219 h 219"/>
              <a:gd name="T64" fmla="*/ 114 w 219"/>
              <a:gd name="T65" fmla="*/ 219 h 219"/>
              <a:gd name="T66" fmla="*/ 102 w 219"/>
              <a:gd name="T67" fmla="*/ 203 h 219"/>
              <a:gd name="T68" fmla="*/ 90 w 219"/>
              <a:gd name="T69" fmla="*/ 199 h 219"/>
              <a:gd name="T70" fmla="*/ 79 w 219"/>
              <a:gd name="T71" fmla="*/ 207 h 219"/>
              <a:gd name="T72" fmla="*/ 67 w 219"/>
              <a:gd name="T73" fmla="*/ 207 h 219"/>
              <a:gd name="T74" fmla="*/ 51 w 219"/>
              <a:gd name="T75" fmla="*/ 207 h 219"/>
              <a:gd name="T76" fmla="*/ 43 w 219"/>
              <a:gd name="T77" fmla="*/ 199 h 219"/>
              <a:gd name="T78" fmla="*/ 36 w 219"/>
              <a:gd name="T79" fmla="*/ 196 h 219"/>
              <a:gd name="T80" fmla="*/ 16 w 219"/>
              <a:gd name="T81" fmla="*/ 203 h 219"/>
              <a:gd name="T82" fmla="*/ 16 w 219"/>
              <a:gd name="T83" fmla="*/ 207 h 219"/>
              <a:gd name="T84" fmla="*/ 12 w 219"/>
              <a:gd name="T85" fmla="*/ 211 h 219"/>
              <a:gd name="T86" fmla="*/ 4 w 219"/>
              <a:gd name="T87" fmla="*/ 211 h 219"/>
              <a:gd name="T88" fmla="*/ 0 w 219"/>
              <a:gd name="T89" fmla="*/ 199 h 219"/>
              <a:gd name="T90" fmla="*/ 8 w 219"/>
              <a:gd name="T91" fmla="*/ 180 h 219"/>
              <a:gd name="T92" fmla="*/ 12 w 219"/>
              <a:gd name="T93" fmla="*/ 172 h 219"/>
              <a:gd name="T94" fmla="*/ 24 w 219"/>
              <a:gd name="T95" fmla="*/ 156 h 219"/>
              <a:gd name="T96" fmla="*/ 36 w 219"/>
              <a:gd name="T97" fmla="*/ 133 h 219"/>
              <a:gd name="T98" fmla="*/ 39 w 219"/>
              <a:gd name="T99" fmla="*/ 110 h 219"/>
              <a:gd name="T100" fmla="*/ 39 w 219"/>
              <a:gd name="T101" fmla="*/ 98 h 219"/>
              <a:gd name="T102" fmla="*/ 39 w 219"/>
              <a:gd name="T103" fmla="*/ 86 h 219"/>
              <a:gd name="T104" fmla="*/ 36 w 219"/>
              <a:gd name="T105" fmla="*/ 71 h 219"/>
              <a:gd name="T106" fmla="*/ 59 w 219"/>
              <a:gd name="T107" fmla="*/ 71 h 219"/>
              <a:gd name="T108" fmla="*/ 63 w 219"/>
              <a:gd name="T109" fmla="*/ 67 h 219"/>
              <a:gd name="T110" fmla="*/ 63 w 219"/>
              <a:gd name="T111" fmla="*/ 63 h 219"/>
              <a:gd name="T112" fmla="*/ 75 w 219"/>
              <a:gd name="T113" fmla="*/ 51 h 219"/>
              <a:gd name="T114" fmla="*/ 75 w 219"/>
              <a:gd name="T115" fmla="*/ 39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9" h="219">
                <a:moveTo>
                  <a:pt x="75" y="39"/>
                </a:moveTo>
                <a:lnTo>
                  <a:pt x="75" y="39"/>
                </a:lnTo>
                <a:lnTo>
                  <a:pt x="75" y="39"/>
                </a:lnTo>
                <a:lnTo>
                  <a:pt x="82" y="0"/>
                </a:lnTo>
                <a:lnTo>
                  <a:pt x="90" y="8"/>
                </a:lnTo>
                <a:lnTo>
                  <a:pt x="94" y="12"/>
                </a:lnTo>
                <a:lnTo>
                  <a:pt x="102" y="16"/>
                </a:lnTo>
                <a:lnTo>
                  <a:pt x="125" y="12"/>
                </a:lnTo>
                <a:lnTo>
                  <a:pt x="125" y="12"/>
                </a:lnTo>
                <a:lnTo>
                  <a:pt x="129" y="12"/>
                </a:lnTo>
                <a:lnTo>
                  <a:pt x="129" y="8"/>
                </a:lnTo>
                <a:lnTo>
                  <a:pt x="129" y="8"/>
                </a:lnTo>
                <a:lnTo>
                  <a:pt x="129" y="4"/>
                </a:lnTo>
                <a:lnTo>
                  <a:pt x="129" y="4"/>
                </a:lnTo>
                <a:lnTo>
                  <a:pt x="129" y="4"/>
                </a:lnTo>
                <a:lnTo>
                  <a:pt x="133" y="0"/>
                </a:lnTo>
                <a:lnTo>
                  <a:pt x="137" y="0"/>
                </a:lnTo>
                <a:lnTo>
                  <a:pt x="137" y="0"/>
                </a:lnTo>
                <a:lnTo>
                  <a:pt x="137" y="4"/>
                </a:lnTo>
                <a:lnTo>
                  <a:pt x="141" y="4"/>
                </a:lnTo>
                <a:lnTo>
                  <a:pt x="141" y="8"/>
                </a:lnTo>
                <a:lnTo>
                  <a:pt x="141" y="12"/>
                </a:lnTo>
                <a:lnTo>
                  <a:pt x="145" y="16"/>
                </a:lnTo>
                <a:lnTo>
                  <a:pt x="145" y="16"/>
                </a:lnTo>
                <a:lnTo>
                  <a:pt x="145" y="16"/>
                </a:lnTo>
                <a:lnTo>
                  <a:pt x="149" y="20"/>
                </a:lnTo>
                <a:lnTo>
                  <a:pt x="149" y="20"/>
                </a:lnTo>
                <a:lnTo>
                  <a:pt x="149" y="24"/>
                </a:lnTo>
                <a:lnTo>
                  <a:pt x="149" y="24"/>
                </a:lnTo>
                <a:lnTo>
                  <a:pt x="149" y="24"/>
                </a:lnTo>
                <a:lnTo>
                  <a:pt x="149" y="24"/>
                </a:lnTo>
                <a:lnTo>
                  <a:pt x="149" y="24"/>
                </a:lnTo>
                <a:lnTo>
                  <a:pt x="145" y="24"/>
                </a:lnTo>
                <a:lnTo>
                  <a:pt x="145" y="28"/>
                </a:lnTo>
                <a:lnTo>
                  <a:pt x="145" y="28"/>
                </a:lnTo>
                <a:lnTo>
                  <a:pt x="145" y="28"/>
                </a:lnTo>
                <a:lnTo>
                  <a:pt x="145" y="32"/>
                </a:lnTo>
                <a:lnTo>
                  <a:pt x="145" y="32"/>
                </a:lnTo>
                <a:lnTo>
                  <a:pt x="145" y="35"/>
                </a:lnTo>
                <a:lnTo>
                  <a:pt x="145" y="35"/>
                </a:lnTo>
                <a:lnTo>
                  <a:pt x="149" y="35"/>
                </a:lnTo>
                <a:lnTo>
                  <a:pt x="149" y="35"/>
                </a:lnTo>
                <a:lnTo>
                  <a:pt x="145" y="39"/>
                </a:lnTo>
                <a:lnTo>
                  <a:pt x="149" y="39"/>
                </a:lnTo>
                <a:lnTo>
                  <a:pt x="149" y="43"/>
                </a:lnTo>
                <a:lnTo>
                  <a:pt x="153" y="47"/>
                </a:lnTo>
                <a:lnTo>
                  <a:pt x="153" y="47"/>
                </a:lnTo>
                <a:lnTo>
                  <a:pt x="157" y="51"/>
                </a:lnTo>
                <a:lnTo>
                  <a:pt x="157" y="51"/>
                </a:lnTo>
                <a:lnTo>
                  <a:pt x="157" y="55"/>
                </a:lnTo>
                <a:lnTo>
                  <a:pt x="161" y="59"/>
                </a:lnTo>
                <a:lnTo>
                  <a:pt x="161" y="63"/>
                </a:lnTo>
                <a:lnTo>
                  <a:pt x="164" y="67"/>
                </a:lnTo>
                <a:lnTo>
                  <a:pt x="168" y="67"/>
                </a:lnTo>
                <a:lnTo>
                  <a:pt x="168" y="67"/>
                </a:lnTo>
                <a:lnTo>
                  <a:pt x="192" y="67"/>
                </a:lnTo>
                <a:lnTo>
                  <a:pt x="196" y="67"/>
                </a:lnTo>
                <a:lnTo>
                  <a:pt x="196" y="71"/>
                </a:lnTo>
                <a:lnTo>
                  <a:pt x="200" y="71"/>
                </a:lnTo>
                <a:lnTo>
                  <a:pt x="204" y="74"/>
                </a:lnTo>
                <a:lnTo>
                  <a:pt x="204" y="74"/>
                </a:lnTo>
                <a:lnTo>
                  <a:pt x="204" y="74"/>
                </a:lnTo>
                <a:lnTo>
                  <a:pt x="207" y="74"/>
                </a:lnTo>
                <a:lnTo>
                  <a:pt x="207" y="74"/>
                </a:lnTo>
                <a:lnTo>
                  <a:pt x="207" y="74"/>
                </a:lnTo>
                <a:lnTo>
                  <a:pt x="211" y="74"/>
                </a:lnTo>
                <a:lnTo>
                  <a:pt x="211" y="74"/>
                </a:lnTo>
                <a:lnTo>
                  <a:pt x="211" y="78"/>
                </a:lnTo>
                <a:lnTo>
                  <a:pt x="211" y="78"/>
                </a:lnTo>
                <a:lnTo>
                  <a:pt x="211" y="78"/>
                </a:lnTo>
                <a:lnTo>
                  <a:pt x="215" y="78"/>
                </a:lnTo>
                <a:lnTo>
                  <a:pt x="215" y="78"/>
                </a:lnTo>
                <a:lnTo>
                  <a:pt x="215" y="78"/>
                </a:lnTo>
                <a:lnTo>
                  <a:pt x="211" y="86"/>
                </a:lnTo>
                <a:lnTo>
                  <a:pt x="211" y="86"/>
                </a:lnTo>
                <a:lnTo>
                  <a:pt x="215" y="90"/>
                </a:lnTo>
                <a:lnTo>
                  <a:pt x="215" y="90"/>
                </a:lnTo>
                <a:lnTo>
                  <a:pt x="215" y="90"/>
                </a:lnTo>
                <a:lnTo>
                  <a:pt x="219" y="90"/>
                </a:lnTo>
                <a:lnTo>
                  <a:pt x="219" y="90"/>
                </a:lnTo>
                <a:lnTo>
                  <a:pt x="219" y="94"/>
                </a:lnTo>
                <a:lnTo>
                  <a:pt x="219" y="94"/>
                </a:lnTo>
                <a:lnTo>
                  <a:pt x="219" y="98"/>
                </a:lnTo>
                <a:lnTo>
                  <a:pt x="219" y="98"/>
                </a:lnTo>
                <a:lnTo>
                  <a:pt x="219" y="98"/>
                </a:lnTo>
                <a:lnTo>
                  <a:pt x="219" y="98"/>
                </a:lnTo>
                <a:lnTo>
                  <a:pt x="219" y="102"/>
                </a:lnTo>
                <a:lnTo>
                  <a:pt x="219" y="102"/>
                </a:lnTo>
                <a:lnTo>
                  <a:pt x="219" y="106"/>
                </a:lnTo>
                <a:lnTo>
                  <a:pt x="219" y="106"/>
                </a:lnTo>
                <a:lnTo>
                  <a:pt x="215" y="106"/>
                </a:lnTo>
                <a:lnTo>
                  <a:pt x="215" y="106"/>
                </a:lnTo>
                <a:lnTo>
                  <a:pt x="215" y="106"/>
                </a:lnTo>
                <a:lnTo>
                  <a:pt x="215" y="106"/>
                </a:lnTo>
                <a:lnTo>
                  <a:pt x="215" y="106"/>
                </a:lnTo>
                <a:lnTo>
                  <a:pt x="211" y="102"/>
                </a:lnTo>
                <a:lnTo>
                  <a:pt x="211" y="102"/>
                </a:lnTo>
                <a:lnTo>
                  <a:pt x="211" y="106"/>
                </a:lnTo>
                <a:lnTo>
                  <a:pt x="211" y="106"/>
                </a:lnTo>
                <a:lnTo>
                  <a:pt x="211" y="106"/>
                </a:lnTo>
                <a:lnTo>
                  <a:pt x="211" y="110"/>
                </a:lnTo>
                <a:lnTo>
                  <a:pt x="211" y="114"/>
                </a:lnTo>
                <a:lnTo>
                  <a:pt x="211" y="114"/>
                </a:lnTo>
                <a:lnTo>
                  <a:pt x="211" y="117"/>
                </a:lnTo>
                <a:lnTo>
                  <a:pt x="211" y="121"/>
                </a:lnTo>
                <a:lnTo>
                  <a:pt x="215" y="125"/>
                </a:lnTo>
                <a:lnTo>
                  <a:pt x="215" y="125"/>
                </a:lnTo>
                <a:lnTo>
                  <a:pt x="215" y="129"/>
                </a:lnTo>
                <a:lnTo>
                  <a:pt x="211" y="129"/>
                </a:lnTo>
                <a:lnTo>
                  <a:pt x="211" y="129"/>
                </a:lnTo>
                <a:lnTo>
                  <a:pt x="211" y="133"/>
                </a:lnTo>
                <a:lnTo>
                  <a:pt x="211" y="133"/>
                </a:lnTo>
                <a:lnTo>
                  <a:pt x="215" y="137"/>
                </a:lnTo>
                <a:lnTo>
                  <a:pt x="219" y="141"/>
                </a:lnTo>
                <a:lnTo>
                  <a:pt x="219" y="145"/>
                </a:lnTo>
                <a:lnTo>
                  <a:pt x="207" y="145"/>
                </a:lnTo>
                <a:lnTo>
                  <a:pt x="204" y="145"/>
                </a:lnTo>
                <a:lnTo>
                  <a:pt x="192" y="149"/>
                </a:lnTo>
                <a:lnTo>
                  <a:pt x="192" y="149"/>
                </a:lnTo>
                <a:lnTo>
                  <a:pt x="184" y="149"/>
                </a:lnTo>
                <a:lnTo>
                  <a:pt x="184" y="149"/>
                </a:lnTo>
                <a:lnTo>
                  <a:pt x="188" y="153"/>
                </a:lnTo>
                <a:lnTo>
                  <a:pt x="188" y="153"/>
                </a:lnTo>
                <a:lnTo>
                  <a:pt x="188" y="156"/>
                </a:lnTo>
                <a:lnTo>
                  <a:pt x="188" y="156"/>
                </a:lnTo>
                <a:lnTo>
                  <a:pt x="184" y="156"/>
                </a:lnTo>
                <a:lnTo>
                  <a:pt x="180" y="156"/>
                </a:lnTo>
                <a:lnTo>
                  <a:pt x="180" y="156"/>
                </a:lnTo>
                <a:lnTo>
                  <a:pt x="176" y="164"/>
                </a:lnTo>
                <a:lnTo>
                  <a:pt x="172" y="164"/>
                </a:lnTo>
                <a:lnTo>
                  <a:pt x="172" y="164"/>
                </a:lnTo>
                <a:lnTo>
                  <a:pt x="168" y="168"/>
                </a:lnTo>
                <a:lnTo>
                  <a:pt x="168" y="164"/>
                </a:lnTo>
                <a:lnTo>
                  <a:pt x="164" y="164"/>
                </a:lnTo>
                <a:lnTo>
                  <a:pt x="164" y="160"/>
                </a:lnTo>
                <a:lnTo>
                  <a:pt x="164" y="160"/>
                </a:lnTo>
                <a:lnTo>
                  <a:pt x="161" y="160"/>
                </a:lnTo>
                <a:lnTo>
                  <a:pt x="153" y="156"/>
                </a:lnTo>
                <a:lnTo>
                  <a:pt x="149" y="156"/>
                </a:lnTo>
                <a:lnTo>
                  <a:pt x="145" y="160"/>
                </a:lnTo>
                <a:lnTo>
                  <a:pt x="133" y="168"/>
                </a:lnTo>
                <a:lnTo>
                  <a:pt x="121" y="172"/>
                </a:lnTo>
                <a:lnTo>
                  <a:pt x="121" y="176"/>
                </a:lnTo>
                <a:lnTo>
                  <a:pt x="118" y="176"/>
                </a:lnTo>
                <a:lnTo>
                  <a:pt x="118" y="180"/>
                </a:lnTo>
                <a:lnTo>
                  <a:pt x="118" y="188"/>
                </a:lnTo>
                <a:lnTo>
                  <a:pt x="118" y="196"/>
                </a:lnTo>
                <a:lnTo>
                  <a:pt x="118" y="196"/>
                </a:lnTo>
                <a:lnTo>
                  <a:pt x="121" y="199"/>
                </a:lnTo>
                <a:lnTo>
                  <a:pt x="121" y="199"/>
                </a:lnTo>
                <a:lnTo>
                  <a:pt x="121" y="199"/>
                </a:lnTo>
                <a:lnTo>
                  <a:pt x="125" y="199"/>
                </a:lnTo>
                <a:lnTo>
                  <a:pt x="125" y="199"/>
                </a:lnTo>
                <a:lnTo>
                  <a:pt x="125" y="203"/>
                </a:lnTo>
                <a:lnTo>
                  <a:pt x="125" y="203"/>
                </a:lnTo>
                <a:lnTo>
                  <a:pt x="125" y="207"/>
                </a:lnTo>
                <a:lnTo>
                  <a:pt x="125" y="207"/>
                </a:lnTo>
                <a:lnTo>
                  <a:pt x="125" y="215"/>
                </a:lnTo>
                <a:lnTo>
                  <a:pt x="121" y="219"/>
                </a:lnTo>
                <a:lnTo>
                  <a:pt x="121" y="219"/>
                </a:lnTo>
                <a:lnTo>
                  <a:pt x="121" y="219"/>
                </a:lnTo>
                <a:lnTo>
                  <a:pt x="121" y="219"/>
                </a:lnTo>
                <a:lnTo>
                  <a:pt x="118" y="219"/>
                </a:lnTo>
                <a:lnTo>
                  <a:pt x="114" y="219"/>
                </a:lnTo>
                <a:lnTo>
                  <a:pt x="114" y="219"/>
                </a:lnTo>
                <a:lnTo>
                  <a:pt x="114" y="219"/>
                </a:lnTo>
                <a:lnTo>
                  <a:pt x="106" y="207"/>
                </a:lnTo>
                <a:lnTo>
                  <a:pt x="106" y="203"/>
                </a:lnTo>
                <a:lnTo>
                  <a:pt x="102" y="203"/>
                </a:lnTo>
                <a:lnTo>
                  <a:pt x="102" y="203"/>
                </a:lnTo>
                <a:lnTo>
                  <a:pt x="102" y="199"/>
                </a:lnTo>
                <a:lnTo>
                  <a:pt x="98" y="199"/>
                </a:lnTo>
                <a:lnTo>
                  <a:pt x="94" y="199"/>
                </a:lnTo>
                <a:lnTo>
                  <a:pt x="94" y="199"/>
                </a:lnTo>
                <a:lnTo>
                  <a:pt x="90" y="199"/>
                </a:lnTo>
                <a:lnTo>
                  <a:pt x="90" y="199"/>
                </a:lnTo>
                <a:lnTo>
                  <a:pt x="86" y="199"/>
                </a:lnTo>
                <a:lnTo>
                  <a:pt x="86" y="199"/>
                </a:lnTo>
                <a:lnTo>
                  <a:pt x="82" y="203"/>
                </a:lnTo>
                <a:lnTo>
                  <a:pt x="79" y="207"/>
                </a:lnTo>
                <a:lnTo>
                  <a:pt x="75" y="207"/>
                </a:lnTo>
                <a:lnTo>
                  <a:pt x="75" y="207"/>
                </a:lnTo>
                <a:lnTo>
                  <a:pt x="71" y="207"/>
                </a:lnTo>
                <a:lnTo>
                  <a:pt x="67" y="203"/>
                </a:lnTo>
                <a:lnTo>
                  <a:pt x="67" y="207"/>
                </a:lnTo>
                <a:lnTo>
                  <a:pt x="63" y="207"/>
                </a:lnTo>
                <a:lnTo>
                  <a:pt x="63" y="215"/>
                </a:lnTo>
                <a:lnTo>
                  <a:pt x="55" y="211"/>
                </a:lnTo>
                <a:lnTo>
                  <a:pt x="51" y="211"/>
                </a:lnTo>
                <a:lnTo>
                  <a:pt x="51" y="207"/>
                </a:lnTo>
                <a:lnTo>
                  <a:pt x="51" y="207"/>
                </a:lnTo>
                <a:lnTo>
                  <a:pt x="51" y="203"/>
                </a:lnTo>
                <a:lnTo>
                  <a:pt x="47" y="203"/>
                </a:lnTo>
                <a:lnTo>
                  <a:pt x="47" y="199"/>
                </a:lnTo>
                <a:lnTo>
                  <a:pt x="43" y="199"/>
                </a:lnTo>
                <a:lnTo>
                  <a:pt x="39" y="199"/>
                </a:lnTo>
                <a:lnTo>
                  <a:pt x="39" y="199"/>
                </a:lnTo>
                <a:lnTo>
                  <a:pt x="39" y="199"/>
                </a:lnTo>
                <a:lnTo>
                  <a:pt x="39" y="196"/>
                </a:lnTo>
                <a:lnTo>
                  <a:pt x="36" y="196"/>
                </a:lnTo>
                <a:lnTo>
                  <a:pt x="32" y="196"/>
                </a:lnTo>
                <a:lnTo>
                  <a:pt x="32" y="196"/>
                </a:lnTo>
                <a:lnTo>
                  <a:pt x="28" y="196"/>
                </a:lnTo>
                <a:lnTo>
                  <a:pt x="20" y="203"/>
                </a:lnTo>
                <a:lnTo>
                  <a:pt x="16" y="203"/>
                </a:lnTo>
                <a:lnTo>
                  <a:pt x="16" y="203"/>
                </a:lnTo>
                <a:lnTo>
                  <a:pt x="16" y="203"/>
                </a:lnTo>
                <a:lnTo>
                  <a:pt x="16" y="203"/>
                </a:lnTo>
                <a:lnTo>
                  <a:pt x="16" y="203"/>
                </a:lnTo>
                <a:lnTo>
                  <a:pt x="16" y="207"/>
                </a:lnTo>
                <a:lnTo>
                  <a:pt x="16" y="207"/>
                </a:lnTo>
                <a:lnTo>
                  <a:pt x="12" y="207"/>
                </a:lnTo>
                <a:lnTo>
                  <a:pt x="12" y="207"/>
                </a:lnTo>
                <a:lnTo>
                  <a:pt x="12" y="211"/>
                </a:lnTo>
                <a:lnTo>
                  <a:pt x="12" y="211"/>
                </a:lnTo>
                <a:lnTo>
                  <a:pt x="12" y="215"/>
                </a:lnTo>
                <a:lnTo>
                  <a:pt x="8" y="215"/>
                </a:lnTo>
                <a:lnTo>
                  <a:pt x="8" y="215"/>
                </a:lnTo>
                <a:lnTo>
                  <a:pt x="8" y="215"/>
                </a:lnTo>
                <a:lnTo>
                  <a:pt x="4" y="211"/>
                </a:lnTo>
                <a:lnTo>
                  <a:pt x="4" y="207"/>
                </a:lnTo>
                <a:lnTo>
                  <a:pt x="4" y="207"/>
                </a:lnTo>
                <a:lnTo>
                  <a:pt x="0" y="203"/>
                </a:lnTo>
                <a:lnTo>
                  <a:pt x="0" y="199"/>
                </a:lnTo>
                <a:lnTo>
                  <a:pt x="0" y="199"/>
                </a:lnTo>
                <a:lnTo>
                  <a:pt x="0" y="196"/>
                </a:lnTo>
                <a:lnTo>
                  <a:pt x="4" y="196"/>
                </a:lnTo>
                <a:lnTo>
                  <a:pt x="4" y="192"/>
                </a:lnTo>
                <a:lnTo>
                  <a:pt x="4" y="192"/>
                </a:lnTo>
                <a:lnTo>
                  <a:pt x="8" y="180"/>
                </a:lnTo>
                <a:lnTo>
                  <a:pt x="8" y="176"/>
                </a:lnTo>
                <a:lnTo>
                  <a:pt x="12" y="176"/>
                </a:lnTo>
                <a:lnTo>
                  <a:pt x="12" y="176"/>
                </a:lnTo>
                <a:lnTo>
                  <a:pt x="12" y="172"/>
                </a:lnTo>
                <a:lnTo>
                  <a:pt x="12" y="172"/>
                </a:lnTo>
                <a:lnTo>
                  <a:pt x="16" y="168"/>
                </a:lnTo>
                <a:lnTo>
                  <a:pt x="16" y="164"/>
                </a:lnTo>
                <a:lnTo>
                  <a:pt x="16" y="164"/>
                </a:lnTo>
                <a:lnTo>
                  <a:pt x="20" y="160"/>
                </a:lnTo>
                <a:lnTo>
                  <a:pt x="24" y="156"/>
                </a:lnTo>
                <a:lnTo>
                  <a:pt x="28" y="149"/>
                </a:lnTo>
                <a:lnTo>
                  <a:pt x="32" y="145"/>
                </a:lnTo>
                <a:lnTo>
                  <a:pt x="32" y="145"/>
                </a:lnTo>
                <a:lnTo>
                  <a:pt x="32" y="141"/>
                </a:lnTo>
                <a:lnTo>
                  <a:pt x="36" y="133"/>
                </a:lnTo>
                <a:lnTo>
                  <a:pt x="36" y="125"/>
                </a:lnTo>
                <a:lnTo>
                  <a:pt x="39" y="121"/>
                </a:lnTo>
                <a:lnTo>
                  <a:pt x="39" y="117"/>
                </a:lnTo>
                <a:lnTo>
                  <a:pt x="39" y="117"/>
                </a:lnTo>
                <a:lnTo>
                  <a:pt x="39" y="110"/>
                </a:lnTo>
                <a:lnTo>
                  <a:pt x="39" y="110"/>
                </a:lnTo>
                <a:lnTo>
                  <a:pt x="39" y="106"/>
                </a:lnTo>
                <a:lnTo>
                  <a:pt x="39" y="102"/>
                </a:lnTo>
                <a:lnTo>
                  <a:pt x="39" y="98"/>
                </a:lnTo>
                <a:lnTo>
                  <a:pt x="39" y="98"/>
                </a:lnTo>
                <a:lnTo>
                  <a:pt x="39" y="94"/>
                </a:lnTo>
                <a:lnTo>
                  <a:pt x="39" y="94"/>
                </a:lnTo>
                <a:lnTo>
                  <a:pt x="39" y="90"/>
                </a:lnTo>
                <a:lnTo>
                  <a:pt x="39" y="86"/>
                </a:lnTo>
                <a:lnTo>
                  <a:pt x="39" y="86"/>
                </a:lnTo>
                <a:lnTo>
                  <a:pt x="39" y="82"/>
                </a:lnTo>
                <a:lnTo>
                  <a:pt x="39" y="82"/>
                </a:lnTo>
                <a:lnTo>
                  <a:pt x="39" y="78"/>
                </a:lnTo>
                <a:lnTo>
                  <a:pt x="39" y="78"/>
                </a:lnTo>
                <a:lnTo>
                  <a:pt x="36" y="71"/>
                </a:lnTo>
                <a:lnTo>
                  <a:pt x="39" y="71"/>
                </a:lnTo>
                <a:lnTo>
                  <a:pt x="43" y="71"/>
                </a:lnTo>
                <a:lnTo>
                  <a:pt x="51" y="67"/>
                </a:lnTo>
                <a:lnTo>
                  <a:pt x="55" y="67"/>
                </a:lnTo>
                <a:lnTo>
                  <a:pt x="59" y="71"/>
                </a:lnTo>
                <a:lnTo>
                  <a:pt x="59" y="71"/>
                </a:lnTo>
                <a:lnTo>
                  <a:pt x="63" y="71"/>
                </a:lnTo>
                <a:lnTo>
                  <a:pt x="63" y="71"/>
                </a:lnTo>
                <a:lnTo>
                  <a:pt x="63" y="67"/>
                </a:lnTo>
                <a:lnTo>
                  <a:pt x="63" y="67"/>
                </a:lnTo>
                <a:lnTo>
                  <a:pt x="63" y="67"/>
                </a:lnTo>
                <a:lnTo>
                  <a:pt x="63" y="63"/>
                </a:lnTo>
                <a:lnTo>
                  <a:pt x="63" y="63"/>
                </a:lnTo>
                <a:lnTo>
                  <a:pt x="63" y="63"/>
                </a:lnTo>
                <a:lnTo>
                  <a:pt x="63" y="63"/>
                </a:lnTo>
                <a:lnTo>
                  <a:pt x="67" y="59"/>
                </a:lnTo>
                <a:lnTo>
                  <a:pt x="67" y="59"/>
                </a:lnTo>
                <a:lnTo>
                  <a:pt x="67" y="59"/>
                </a:lnTo>
                <a:lnTo>
                  <a:pt x="75" y="55"/>
                </a:lnTo>
                <a:lnTo>
                  <a:pt x="75" y="51"/>
                </a:lnTo>
                <a:lnTo>
                  <a:pt x="75" y="51"/>
                </a:lnTo>
                <a:lnTo>
                  <a:pt x="79" y="47"/>
                </a:lnTo>
                <a:lnTo>
                  <a:pt x="79" y="47"/>
                </a:lnTo>
                <a:lnTo>
                  <a:pt x="79" y="43"/>
                </a:lnTo>
                <a:lnTo>
                  <a:pt x="75" y="39"/>
                </a:lnTo>
                <a:lnTo>
                  <a:pt x="75" y="39"/>
                </a:lnTo>
              </a:path>
            </a:pathLst>
          </a:custGeom>
          <a:solidFill>
            <a:srgbClr val="9C9C9C"/>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1" name="Freeform 13"/>
          <p:cNvSpPr>
            <a:spLocks noEditPoints="1"/>
          </p:cNvSpPr>
          <p:nvPr/>
        </p:nvSpPr>
        <p:spPr bwMode="auto">
          <a:xfrm>
            <a:off x="8330846" y="5166045"/>
            <a:ext cx="525293" cy="544983"/>
          </a:xfrm>
          <a:custGeom>
            <a:avLst/>
            <a:gdLst>
              <a:gd name="T0" fmla="*/ 211 w 215"/>
              <a:gd name="T1" fmla="*/ 94 h 223"/>
              <a:gd name="T2" fmla="*/ 204 w 215"/>
              <a:gd name="T3" fmla="*/ 94 h 223"/>
              <a:gd name="T4" fmla="*/ 204 w 215"/>
              <a:gd name="T5" fmla="*/ 86 h 223"/>
              <a:gd name="T6" fmla="*/ 208 w 215"/>
              <a:gd name="T7" fmla="*/ 82 h 223"/>
              <a:gd name="T8" fmla="*/ 204 w 215"/>
              <a:gd name="T9" fmla="*/ 90 h 223"/>
              <a:gd name="T10" fmla="*/ 211 w 215"/>
              <a:gd name="T11" fmla="*/ 102 h 223"/>
              <a:gd name="T12" fmla="*/ 208 w 215"/>
              <a:gd name="T13" fmla="*/ 102 h 223"/>
              <a:gd name="T14" fmla="*/ 180 w 215"/>
              <a:gd name="T15" fmla="*/ 43 h 223"/>
              <a:gd name="T16" fmla="*/ 153 w 215"/>
              <a:gd name="T17" fmla="*/ 35 h 223"/>
              <a:gd name="T18" fmla="*/ 118 w 215"/>
              <a:gd name="T19" fmla="*/ 12 h 223"/>
              <a:gd name="T20" fmla="*/ 90 w 215"/>
              <a:gd name="T21" fmla="*/ 4 h 223"/>
              <a:gd name="T22" fmla="*/ 75 w 215"/>
              <a:gd name="T23" fmla="*/ 12 h 223"/>
              <a:gd name="T24" fmla="*/ 75 w 215"/>
              <a:gd name="T25" fmla="*/ 27 h 223"/>
              <a:gd name="T26" fmla="*/ 51 w 215"/>
              <a:gd name="T27" fmla="*/ 39 h 223"/>
              <a:gd name="T28" fmla="*/ 24 w 215"/>
              <a:gd name="T29" fmla="*/ 74 h 223"/>
              <a:gd name="T30" fmla="*/ 43 w 215"/>
              <a:gd name="T31" fmla="*/ 168 h 223"/>
              <a:gd name="T32" fmla="*/ 51 w 215"/>
              <a:gd name="T33" fmla="*/ 156 h 223"/>
              <a:gd name="T34" fmla="*/ 63 w 215"/>
              <a:gd name="T35" fmla="*/ 172 h 223"/>
              <a:gd name="T36" fmla="*/ 67 w 215"/>
              <a:gd name="T37" fmla="*/ 180 h 223"/>
              <a:gd name="T38" fmla="*/ 63 w 215"/>
              <a:gd name="T39" fmla="*/ 188 h 223"/>
              <a:gd name="T40" fmla="*/ 67 w 215"/>
              <a:gd name="T41" fmla="*/ 195 h 223"/>
              <a:gd name="T42" fmla="*/ 79 w 215"/>
              <a:gd name="T43" fmla="*/ 215 h 223"/>
              <a:gd name="T44" fmla="*/ 110 w 215"/>
              <a:gd name="T45" fmla="*/ 219 h 223"/>
              <a:gd name="T46" fmla="*/ 118 w 215"/>
              <a:gd name="T47" fmla="*/ 207 h 223"/>
              <a:gd name="T48" fmla="*/ 129 w 215"/>
              <a:gd name="T49" fmla="*/ 191 h 223"/>
              <a:gd name="T50" fmla="*/ 153 w 215"/>
              <a:gd name="T51" fmla="*/ 195 h 223"/>
              <a:gd name="T52" fmla="*/ 153 w 215"/>
              <a:gd name="T53" fmla="*/ 176 h 223"/>
              <a:gd name="T54" fmla="*/ 153 w 215"/>
              <a:gd name="T55" fmla="*/ 164 h 223"/>
              <a:gd name="T56" fmla="*/ 149 w 215"/>
              <a:gd name="T57" fmla="*/ 152 h 223"/>
              <a:gd name="T58" fmla="*/ 161 w 215"/>
              <a:gd name="T59" fmla="*/ 148 h 223"/>
              <a:gd name="T60" fmla="*/ 168 w 215"/>
              <a:gd name="T61" fmla="*/ 141 h 223"/>
              <a:gd name="T62" fmla="*/ 188 w 215"/>
              <a:gd name="T63" fmla="*/ 141 h 223"/>
              <a:gd name="T64" fmla="*/ 196 w 215"/>
              <a:gd name="T65" fmla="*/ 141 h 223"/>
              <a:gd name="T66" fmla="*/ 208 w 215"/>
              <a:gd name="T67" fmla="*/ 156 h 223"/>
              <a:gd name="T68" fmla="*/ 204 w 215"/>
              <a:gd name="T69" fmla="*/ 148 h 223"/>
              <a:gd name="T70" fmla="*/ 211 w 215"/>
              <a:gd name="T71" fmla="*/ 148 h 223"/>
              <a:gd name="T72" fmla="*/ 204 w 215"/>
              <a:gd name="T73" fmla="*/ 145 h 223"/>
              <a:gd name="T74" fmla="*/ 204 w 215"/>
              <a:gd name="T75" fmla="*/ 133 h 223"/>
              <a:gd name="T76" fmla="*/ 192 w 215"/>
              <a:gd name="T77" fmla="*/ 121 h 223"/>
              <a:gd name="T78" fmla="*/ 208 w 215"/>
              <a:gd name="T79" fmla="*/ 121 h 223"/>
              <a:gd name="T80" fmla="*/ 211 w 215"/>
              <a:gd name="T81" fmla="*/ 113 h 223"/>
              <a:gd name="T82" fmla="*/ 200 w 215"/>
              <a:gd name="T83" fmla="*/ 106 h 223"/>
              <a:gd name="T84" fmla="*/ 204 w 215"/>
              <a:gd name="T85" fmla="*/ 102 h 223"/>
              <a:gd name="T86" fmla="*/ 200 w 215"/>
              <a:gd name="T87" fmla="*/ 102 h 223"/>
              <a:gd name="T88" fmla="*/ 192 w 215"/>
              <a:gd name="T89" fmla="*/ 98 h 223"/>
              <a:gd name="T90" fmla="*/ 196 w 215"/>
              <a:gd name="T91" fmla="*/ 90 h 223"/>
              <a:gd name="T92" fmla="*/ 192 w 215"/>
              <a:gd name="T93" fmla="*/ 86 h 223"/>
              <a:gd name="T94" fmla="*/ 180 w 215"/>
              <a:gd name="T95" fmla="*/ 82 h 223"/>
              <a:gd name="T96" fmla="*/ 196 w 215"/>
              <a:gd name="T97" fmla="*/ 78 h 223"/>
              <a:gd name="T98" fmla="*/ 208 w 215"/>
              <a:gd name="T99" fmla="*/ 66 h 223"/>
              <a:gd name="T100" fmla="*/ 196 w 215"/>
              <a:gd name="T101" fmla="*/ 59 h 223"/>
              <a:gd name="T102" fmla="*/ 192 w 215"/>
              <a:gd name="T103" fmla="*/ 51 h 223"/>
              <a:gd name="T104" fmla="*/ 180 w 215"/>
              <a:gd name="T105" fmla="*/ 51 h 223"/>
              <a:gd name="T106" fmla="*/ 161 w 215"/>
              <a:gd name="T107" fmla="*/ 51 h 223"/>
              <a:gd name="T108" fmla="*/ 157 w 215"/>
              <a:gd name="T109" fmla="*/ 59 h 223"/>
              <a:gd name="T110" fmla="*/ 149 w 215"/>
              <a:gd name="T111" fmla="*/ 59 h 223"/>
              <a:gd name="T112" fmla="*/ 137 w 215"/>
              <a:gd name="T113" fmla="*/ 59 h 223"/>
              <a:gd name="T114" fmla="*/ 141 w 215"/>
              <a:gd name="T115" fmla="*/ 5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5" h="223">
                <a:moveTo>
                  <a:pt x="211" y="94"/>
                </a:moveTo>
                <a:lnTo>
                  <a:pt x="211" y="94"/>
                </a:lnTo>
                <a:lnTo>
                  <a:pt x="215" y="94"/>
                </a:lnTo>
                <a:lnTo>
                  <a:pt x="215" y="94"/>
                </a:lnTo>
                <a:lnTo>
                  <a:pt x="215" y="94"/>
                </a:lnTo>
                <a:lnTo>
                  <a:pt x="211" y="94"/>
                </a:lnTo>
                <a:lnTo>
                  <a:pt x="211" y="94"/>
                </a:lnTo>
                <a:lnTo>
                  <a:pt x="211" y="98"/>
                </a:lnTo>
                <a:lnTo>
                  <a:pt x="211" y="98"/>
                </a:lnTo>
                <a:lnTo>
                  <a:pt x="211" y="98"/>
                </a:lnTo>
                <a:lnTo>
                  <a:pt x="208" y="98"/>
                </a:lnTo>
                <a:lnTo>
                  <a:pt x="208" y="98"/>
                </a:lnTo>
                <a:lnTo>
                  <a:pt x="204" y="94"/>
                </a:lnTo>
                <a:lnTo>
                  <a:pt x="204" y="94"/>
                </a:lnTo>
                <a:lnTo>
                  <a:pt x="204" y="94"/>
                </a:lnTo>
                <a:lnTo>
                  <a:pt x="204" y="90"/>
                </a:lnTo>
                <a:lnTo>
                  <a:pt x="204" y="90"/>
                </a:lnTo>
                <a:lnTo>
                  <a:pt x="204" y="90"/>
                </a:lnTo>
                <a:lnTo>
                  <a:pt x="200" y="90"/>
                </a:lnTo>
                <a:lnTo>
                  <a:pt x="200" y="86"/>
                </a:lnTo>
                <a:lnTo>
                  <a:pt x="204" y="86"/>
                </a:lnTo>
                <a:lnTo>
                  <a:pt x="204" y="86"/>
                </a:lnTo>
                <a:lnTo>
                  <a:pt x="204" y="86"/>
                </a:lnTo>
                <a:lnTo>
                  <a:pt x="204" y="86"/>
                </a:lnTo>
                <a:lnTo>
                  <a:pt x="204" y="86"/>
                </a:lnTo>
                <a:lnTo>
                  <a:pt x="204" y="82"/>
                </a:lnTo>
                <a:lnTo>
                  <a:pt x="208" y="82"/>
                </a:lnTo>
                <a:lnTo>
                  <a:pt x="208" y="82"/>
                </a:lnTo>
                <a:lnTo>
                  <a:pt x="208" y="86"/>
                </a:lnTo>
                <a:lnTo>
                  <a:pt x="208" y="86"/>
                </a:lnTo>
                <a:lnTo>
                  <a:pt x="204" y="86"/>
                </a:lnTo>
                <a:lnTo>
                  <a:pt x="204" y="86"/>
                </a:lnTo>
                <a:lnTo>
                  <a:pt x="208" y="90"/>
                </a:lnTo>
                <a:lnTo>
                  <a:pt x="208" y="90"/>
                </a:lnTo>
                <a:lnTo>
                  <a:pt x="204" y="90"/>
                </a:lnTo>
                <a:lnTo>
                  <a:pt x="204" y="90"/>
                </a:lnTo>
                <a:lnTo>
                  <a:pt x="204" y="90"/>
                </a:lnTo>
                <a:lnTo>
                  <a:pt x="208" y="94"/>
                </a:lnTo>
                <a:lnTo>
                  <a:pt x="211" y="94"/>
                </a:lnTo>
                <a:lnTo>
                  <a:pt x="211" y="94"/>
                </a:lnTo>
                <a:lnTo>
                  <a:pt x="211" y="94"/>
                </a:lnTo>
                <a:moveTo>
                  <a:pt x="211" y="102"/>
                </a:moveTo>
                <a:lnTo>
                  <a:pt x="211" y="102"/>
                </a:lnTo>
                <a:lnTo>
                  <a:pt x="211" y="102"/>
                </a:lnTo>
                <a:lnTo>
                  <a:pt x="211" y="102"/>
                </a:lnTo>
                <a:lnTo>
                  <a:pt x="211" y="106"/>
                </a:lnTo>
                <a:lnTo>
                  <a:pt x="211" y="106"/>
                </a:lnTo>
                <a:lnTo>
                  <a:pt x="211" y="106"/>
                </a:lnTo>
                <a:lnTo>
                  <a:pt x="208" y="102"/>
                </a:lnTo>
                <a:lnTo>
                  <a:pt x="208" y="102"/>
                </a:lnTo>
                <a:lnTo>
                  <a:pt x="208" y="98"/>
                </a:lnTo>
                <a:lnTo>
                  <a:pt x="211" y="98"/>
                </a:lnTo>
                <a:lnTo>
                  <a:pt x="211" y="102"/>
                </a:lnTo>
                <a:moveTo>
                  <a:pt x="184" y="43"/>
                </a:moveTo>
                <a:lnTo>
                  <a:pt x="184" y="43"/>
                </a:lnTo>
                <a:lnTo>
                  <a:pt x="180" y="43"/>
                </a:lnTo>
                <a:lnTo>
                  <a:pt x="172" y="39"/>
                </a:lnTo>
                <a:lnTo>
                  <a:pt x="157" y="43"/>
                </a:lnTo>
                <a:lnTo>
                  <a:pt x="157" y="43"/>
                </a:lnTo>
                <a:lnTo>
                  <a:pt x="157" y="43"/>
                </a:lnTo>
                <a:lnTo>
                  <a:pt x="153" y="39"/>
                </a:lnTo>
                <a:lnTo>
                  <a:pt x="153" y="39"/>
                </a:lnTo>
                <a:lnTo>
                  <a:pt x="153" y="35"/>
                </a:lnTo>
                <a:lnTo>
                  <a:pt x="149" y="35"/>
                </a:lnTo>
                <a:lnTo>
                  <a:pt x="145" y="31"/>
                </a:lnTo>
                <a:lnTo>
                  <a:pt x="145" y="27"/>
                </a:lnTo>
                <a:lnTo>
                  <a:pt x="141" y="27"/>
                </a:lnTo>
                <a:lnTo>
                  <a:pt x="141" y="24"/>
                </a:lnTo>
                <a:lnTo>
                  <a:pt x="122" y="16"/>
                </a:lnTo>
                <a:lnTo>
                  <a:pt x="118" y="12"/>
                </a:lnTo>
                <a:lnTo>
                  <a:pt x="102" y="4"/>
                </a:lnTo>
                <a:lnTo>
                  <a:pt x="98" y="4"/>
                </a:lnTo>
                <a:lnTo>
                  <a:pt x="94" y="0"/>
                </a:lnTo>
                <a:lnTo>
                  <a:pt x="94" y="4"/>
                </a:lnTo>
                <a:lnTo>
                  <a:pt x="94" y="4"/>
                </a:lnTo>
                <a:lnTo>
                  <a:pt x="90" y="4"/>
                </a:lnTo>
                <a:lnTo>
                  <a:pt x="90" y="4"/>
                </a:lnTo>
                <a:lnTo>
                  <a:pt x="90" y="8"/>
                </a:lnTo>
                <a:lnTo>
                  <a:pt x="90" y="8"/>
                </a:lnTo>
                <a:lnTo>
                  <a:pt x="90" y="12"/>
                </a:lnTo>
                <a:lnTo>
                  <a:pt x="82" y="8"/>
                </a:lnTo>
                <a:lnTo>
                  <a:pt x="82" y="12"/>
                </a:lnTo>
                <a:lnTo>
                  <a:pt x="79" y="12"/>
                </a:lnTo>
                <a:lnTo>
                  <a:pt x="75" y="12"/>
                </a:lnTo>
                <a:lnTo>
                  <a:pt x="75" y="16"/>
                </a:lnTo>
                <a:lnTo>
                  <a:pt x="75" y="16"/>
                </a:lnTo>
                <a:lnTo>
                  <a:pt x="75" y="20"/>
                </a:lnTo>
                <a:lnTo>
                  <a:pt x="75" y="20"/>
                </a:lnTo>
                <a:lnTo>
                  <a:pt x="75" y="20"/>
                </a:lnTo>
                <a:lnTo>
                  <a:pt x="75" y="24"/>
                </a:lnTo>
                <a:lnTo>
                  <a:pt x="75" y="27"/>
                </a:lnTo>
                <a:lnTo>
                  <a:pt x="75" y="31"/>
                </a:lnTo>
                <a:lnTo>
                  <a:pt x="63" y="35"/>
                </a:lnTo>
                <a:lnTo>
                  <a:pt x="63" y="39"/>
                </a:lnTo>
                <a:lnTo>
                  <a:pt x="59" y="39"/>
                </a:lnTo>
                <a:lnTo>
                  <a:pt x="55" y="39"/>
                </a:lnTo>
                <a:lnTo>
                  <a:pt x="55" y="39"/>
                </a:lnTo>
                <a:lnTo>
                  <a:pt x="51" y="39"/>
                </a:lnTo>
                <a:lnTo>
                  <a:pt x="43" y="47"/>
                </a:lnTo>
                <a:lnTo>
                  <a:pt x="43" y="51"/>
                </a:lnTo>
                <a:lnTo>
                  <a:pt x="36" y="63"/>
                </a:lnTo>
                <a:lnTo>
                  <a:pt x="36" y="66"/>
                </a:lnTo>
                <a:lnTo>
                  <a:pt x="36" y="66"/>
                </a:lnTo>
                <a:lnTo>
                  <a:pt x="24" y="70"/>
                </a:lnTo>
                <a:lnTo>
                  <a:pt x="24" y="74"/>
                </a:lnTo>
                <a:lnTo>
                  <a:pt x="20" y="78"/>
                </a:lnTo>
                <a:lnTo>
                  <a:pt x="0" y="156"/>
                </a:lnTo>
                <a:lnTo>
                  <a:pt x="8" y="164"/>
                </a:lnTo>
                <a:lnTo>
                  <a:pt x="12" y="168"/>
                </a:lnTo>
                <a:lnTo>
                  <a:pt x="20" y="172"/>
                </a:lnTo>
                <a:lnTo>
                  <a:pt x="43" y="168"/>
                </a:lnTo>
                <a:lnTo>
                  <a:pt x="43" y="168"/>
                </a:lnTo>
                <a:lnTo>
                  <a:pt x="47" y="168"/>
                </a:lnTo>
                <a:lnTo>
                  <a:pt x="47" y="164"/>
                </a:lnTo>
                <a:lnTo>
                  <a:pt x="47" y="164"/>
                </a:lnTo>
                <a:lnTo>
                  <a:pt x="47" y="160"/>
                </a:lnTo>
                <a:lnTo>
                  <a:pt x="47" y="160"/>
                </a:lnTo>
                <a:lnTo>
                  <a:pt x="47" y="160"/>
                </a:lnTo>
                <a:lnTo>
                  <a:pt x="51" y="156"/>
                </a:lnTo>
                <a:lnTo>
                  <a:pt x="55" y="156"/>
                </a:lnTo>
                <a:lnTo>
                  <a:pt x="55" y="156"/>
                </a:lnTo>
                <a:lnTo>
                  <a:pt x="55" y="160"/>
                </a:lnTo>
                <a:lnTo>
                  <a:pt x="59" y="160"/>
                </a:lnTo>
                <a:lnTo>
                  <a:pt x="59" y="164"/>
                </a:lnTo>
                <a:lnTo>
                  <a:pt x="59" y="168"/>
                </a:lnTo>
                <a:lnTo>
                  <a:pt x="63" y="172"/>
                </a:lnTo>
                <a:lnTo>
                  <a:pt x="63" y="172"/>
                </a:lnTo>
                <a:lnTo>
                  <a:pt x="63" y="172"/>
                </a:lnTo>
                <a:lnTo>
                  <a:pt x="67" y="176"/>
                </a:lnTo>
                <a:lnTo>
                  <a:pt x="67" y="176"/>
                </a:lnTo>
                <a:lnTo>
                  <a:pt x="67" y="180"/>
                </a:lnTo>
                <a:lnTo>
                  <a:pt x="67" y="180"/>
                </a:lnTo>
                <a:lnTo>
                  <a:pt x="67" y="180"/>
                </a:lnTo>
                <a:lnTo>
                  <a:pt x="67" y="180"/>
                </a:lnTo>
                <a:lnTo>
                  <a:pt x="67" y="180"/>
                </a:lnTo>
                <a:lnTo>
                  <a:pt x="63" y="180"/>
                </a:lnTo>
                <a:lnTo>
                  <a:pt x="63" y="184"/>
                </a:lnTo>
                <a:lnTo>
                  <a:pt x="63" y="184"/>
                </a:lnTo>
                <a:lnTo>
                  <a:pt x="63" y="184"/>
                </a:lnTo>
                <a:lnTo>
                  <a:pt x="63" y="188"/>
                </a:lnTo>
                <a:lnTo>
                  <a:pt x="63" y="188"/>
                </a:lnTo>
                <a:lnTo>
                  <a:pt x="63" y="191"/>
                </a:lnTo>
                <a:lnTo>
                  <a:pt x="63" y="191"/>
                </a:lnTo>
                <a:lnTo>
                  <a:pt x="67" y="191"/>
                </a:lnTo>
                <a:lnTo>
                  <a:pt x="67" y="191"/>
                </a:lnTo>
                <a:lnTo>
                  <a:pt x="63" y="195"/>
                </a:lnTo>
                <a:lnTo>
                  <a:pt x="67" y="195"/>
                </a:lnTo>
                <a:lnTo>
                  <a:pt x="67" y="199"/>
                </a:lnTo>
                <a:lnTo>
                  <a:pt x="71" y="203"/>
                </a:lnTo>
                <a:lnTo>
                  <a:pt x="71" y="203"/>
                </a:lnTo>
                <a:lnTo>
                  <a:pt x="75" y="207"/>
                </a:lnTo>
                <a:lnTo>
                  <a:pt x="75" y="207"/>
                </a:lnTo>
                <a:lnTo>
                  <a:pt x="75" y="211"/>
                </a:lnTo>
                <a:lnTo>
                  <a:pt x="79" y="215"/>
                </a:lnTo>
                <a:lnTo>
                  <a:pt x="79" y="219"/>
                </a:lnTo>
                <a:lnTo>
                  <a:pt x="82" y="223"/>
                </a:lnTo>
                <a:lnTo>
                  <a:pt x="86" y="223"/>
                </a:lnTo>
                <a:lnTo>
                  <a:pt x="86" y="223"/>
                </a:lnTo>
                <a:lnTo>
                  <a:pt x="110" y="223"/>
                </a:lnTo>
                <a:lnTo>
                  <a:pt x="110" y="219"/>
                </a:lnTo>
                <a:lnTo>
                  <a:pt x="110" y="219"/>
                </a:lnTo>
                <a:lnTo>
                  <a:pt x="110" y="215"/>
                </a:lnTo>
                <a:lnTo>
                  <a:pt x="110" y="215"/>
                </a:lnTo>
                <a:lnTo>
                  <a:pt x="114" y="211"/>
                </a:lnTo>
                <a:lnTo>
                  <a:pt x="114" y="211"/>
                </a:lnTo>
                <a:lnTo>
                  <a:pt x="118" y="211"/>
                </a:lnTo>
                <a:lnTo>
                  <a:pt x="118" y="207"/>
                </a:lnTo>
                <a:lnTo>
                  <a:pt x="118" y="207"/>
                </a:lnTo>
                <a:lnTo>
                  <a:pt x="118" y="203"/>
                </a:lnTo>
                <a:lnTo>
                  <a:pt x="122" y="199"/>
                </a:lnTo>
                <a:lnTo>
                  <a:pt x="122" y="195"/>
                </a:lnTo>
                <a:lnTo>
                  <a:pt x="122" y="195"/>
                </a:lnTo>
                <a:lnTo>
                  <a:pt x="125" y="195"/>
                </a:lnTo>
                <a:lnTo>
                  <a:pt x="125" y="191"/>
                </a:lnTo>
                <a:lnTo>
                  <a:pt x="129" y="191"/>
                </a:lnTo>
                <a:lnTo>
                  <a:pt x="133" y="191"/>
                </a:lnTo>
                <a:lnTo>
                  <a:pt x="133" y="191"/>
                </a:lnTo>
                <a:lnTo>
                  <a:pt x="141" y="195"/>
                </a:lnTo>
                <a:lnTo>
                  <a:pt x="145" y="195"/>
                </a:lnTo>
                <a:lnTo>
                  <a:pt x="149" y="195"/>
                </a:lnTo>
                <a:lnTo>
                  <a:pt x="153" y="195"/>
                </a:lnTo>
                <a:lnTo>
                  <a:pt x="153" y="195"/>
                </a:lnTo>
                <a:lnTo>
                  <a:pt x="153" y="191"/>
                </a:lnTo>
                <a:lnTo>
                  <a:pt x="157" y="188"/>
                </a:lnTo>
                <a:lnTo>
                  <a:pt x="157" y="184"/>
                </a:lnTo>
                <a:lnTo>
                  <a:pt x="157" y="184"/>
                </a:lnTo>
                <a:lnTo>
                  <a:pt x="157" y="180"/>
                </a:lnTo>
                <a:lnTo>
                  <a:pt x="157" y="176"/>
                </a:lnTo>
                <a:lnTo>
                  <a:pt x="153" y="176"/>
                </a:lnTo>
                <a:lnTo>
                  <a:pt x="153" y="172"/>
                </a:lnTo>
                <a:lnTo>
                  <a:pt x="153" y="172"/>
                </a:lnTo>
                <a:lnTo>
                  <a:pt x="157" y="172"/>
                </a:lnTo>
                <a:lnTo>
                  <a:pt x="157" y="168"/>
                </a:lnTo>
                <a:lnTo>
                  <a:pt x="157" y="168"/>
                </a:lnTo>
                <a:lnTo>
                  <a:pt x="157" y="168"/>
                </a:lnTo>
                <a:lnTo>
                  <a:pt x="153" y="164"/>
                </a:lnTo>
                <a:lnTo>
                  <a:pt x="149" y="160"/>
                </a:lnTo>
                <a:lnTo>
                  <a:pt x="149" y="160"/>
                </a:lnTo>
                <a:lnTo>
                  <a:pt x="149" y="160"/>
                </a:lnTo>
                <a:lnTo>
                  <a:pt x="149" y="156"/>
                </a:lnTo>
                <a:lnTo>
                  <a:pt x="149" y="156"/>
                </a:lnTo>
                <a:lnTo>
                  <a:pt x="149" y="156"/>
                </a:lnTo>
                <a:lnTo>
                  <a:pt x="149" y="152"/>
                </a:lnTo>
                <a:lnTo>
                  <a:pt x="149" y="152"/>
                </a:lnTo>
                <a:lnTo>
                  <a:pt x="145" y="152"/>
                </a:lnTo>
                <a:lnTo>
                  <a:pt x="145" y="152"/>
                </a:lnTo>
                <a:lnTo>
                  <a:pt x="149" y="152"/>
                </a:lnTo>
                <a:lnTo>
                  <a:pt x="153" y="152"/>
                </a:lnTo>
                <a:lnTo>
                  <a:pt x="157" y="148"/>
                </a:lnTo>
                <a:lnTo>
                  <a:pt x="161" y="148"/>
                </a:lnTo>
                <a:lnTo>
                  <a:pt x="161" y="148"/>
                </a:lnTo>
                <a:lnTo>
                  <a:pt x="161" y="148"/>
                </a:lnTo>
                <a:lnTo>
                  <a:pt x="161" y="148"/>
                </a:lnTo>
                <a:lnTo>
                  <a:pt x="161" y="145"/>
                </a:lnTo>
                <a:lnTo>
                  <a:pt x="161" y="145"/>
                </a:lnTo>
                <a:lnTo>
                  <a:pt x="168" y="141"/>
                </a:lnTo>
                <a:lnTo>
                  <a:pt x="168" y="141"/>
                </a:lnTo>
                <a:lnTo>
                  <a:pt x="176" y="137"/>
                </a:lnTo>
                <a:lnTo>
                  <a:pt x="176" y="137"/>
                </a:lnTo>
                <a:lnTo>
                  <a:pt x="180" y="137"/>
                </a:lnTo>
                <a:lnTo>
                  <a:pt x="180" y="137"/>
                </a:lnTo>
                <a:lnTo>
                  <a:pt x="184" y="137"/>
                </a:lnTo>
                <a:lnTo>
                  <a:pt x="184" y="137"/>
                </a:lnTo>
                <a:lnTo>
                  <a:pt x="188" y="141"/>
                </a:lnTo>
                <a:lnTo>
                  <a:pt x="188" y="141"/>
                </a:lnTo>
                <a:lnTo>
                  <a:pt x="188" y="141"/>
                </a:lnTo>
                <a:lnTo>
                  <a:pt x="192" y="137"/>
                </a:lnTo>
                <a:lnTo>
                  <a:pt x="192" y="137"/>
                </a:lnTo>
                <a:lnTo>
                  <a:pt x="196" y="137"/>
                </a:lnTo>
                <a:lnTo>
                  <a:pt x="196" y="141"/>
                </a:lnTo>
                <a:lnTo>
                  <a:pt x="196" y="141"/>
                </a:lnTo>
                <a:lnTo>
                  <a:pt x="200" y="148"/>
                </a:lnTo>
                <a:lnTo>
                  <a:pt x="200" y="152"/>
                </a:lnTo>
                <a:lnTo>
                  <a:pt x="204" y="152"/>
                </a:lnTo>
                <a:lnTo>
                  <a:pt x="204" y="152"/>
                </a:lnTo>
                <a:lnTo>
                  <a:pt x="204" y="152"/>
                </a:lnTo>
                <a:lnTo>
                  <a:pt x="204" y="152"/>
                </a:lnTo>
                <a:lnTo>
                  <a:pt x="208" y="156"/>
                </a:lnTo>
                <a:lnTo>
                  <a:pt x="208" y="152"/>
                </a:lnTo>
                <a:lnTo>
                  <a:pt x="208" y="152"/>
                </a:lnTo>
                <a:lnTo>
                  <a:pt x="208" y="152"/>
                </a:lnTo>
                <a:lnTo>
                  <a:pt x="208" y="152"/>
                </a:lnTo>
                <a:lnTo>
                  <a:pt x="204" y="152"/>
                </a:lnTo>
                <a:lnTo>
                  <a:pt x="204" y="148"/>
                </a:lnTo>
                <a:lnTo>
                  <a:pt x="204" y="148"/>
                </a:lnTo>
                <a:lnTo>
                  <a:pt x="204" y="148"/>
                </a:lnTo>
                <a:lnTo>
                  <a:pt x="208" y="152"/>
                </a:lnTo>
                <a:lnTo>
                  <a:pt x="208" y="152"/>
                </a:lnTo>
                <a:lnTo>
                  <a:pt x="208" y="152"/>
                </a:lnTo>
                <a:lnTo>
                  <a:pt x="208" y="148"/>
                </a:lnTo>
                <a:lnTo>
                  <a:pt x="211" y="148"/>
                </a:lnTo>
                <a:lnTo>
                  <a:pt x="211" y="148"/>
                </a:lnTo>
                <a:lnTo>
                  <a:pt x="211" y="148"/>
                </a:lnTo>
                <a:lnTo>
                  <a:pt x="211" y="148"/>
                </a:lnTo>
                <a:lnTo>
                  <a:pt x="211" y="148"/>
                </a:lnTo>
                <a:lnTo>
                  <a:pt x="211" y="145"/>
                </a:lnTo>
                <a:lnTo>
                  <a:pt x="208" y="145"/>
                </a:lnTo>
                <a:lnTo>
                  <a:pt x="208" y="145"/>
                </a:lnTo>
                <a:lnTo>
                  <a:pt x="204" y="145"/>
                </a:lnTo>
                <a:lnTo>
                  <a:pt x="208" y="145"/>
                </a:lnTo>
                <a:lnTo>
                  <a:pt x="208" y="141"/>
                </a:lnTo>
                <a:lnTo>
                  <a:pt x="208" y="141"/>
                </a:lnTo>
                <a:lnTo>
                  <a:pt x="208" y="137"/>
                </a:lnTo>
                <a:lnTo>
                  <a:pt x="208" y="137"/>
                </a:lnTo>
                <a:lnTo>
                  <a:pt x="208" y="133"/>
                </a:lnTo>
                <a:lnTo>
                  <a:pt x="204" y="133"/>
                </a:lnTo>
                <a:lnTo>
                  <a:pt x="200" y="129"/>
                </a:lnTo>
                <a:lnTo>
                  <a:pt x="200" y="129"/>
                </a:lnTo>
                <a:lnTo>
                  <a:pt x="200" y="129"/>
                </a:lnTo>
                <a:lnTo>
                  <a:pt x="200" y="129"/>
                </a:lnTo>
                <a:lnTo>
                  <a:pt x="200" y="125"/>
                </a:lnTo>
                <a:lnTo>
                  <a:pt x="196" y="121"/>
                </a:lnTo>
                <a:lnTo>
                  <a:pt x="192" y="121"/>
                </a:lnTo>
                <a:lnTo>
                  <a:pt x="200" y="121"/>
                </a:lnTo>
                <a:lnTo>
                  <a:pt x="204" y="129"/>
                </a:lnTo>
                <a:lnTo>
                  <a:pt x="211" y="129"/>
                </a:lnTo>
                <a:lnTo>
                  <a:pt x="211" y="125"/>
                </a:lnTo>
                <a:lnTo>
                  <a:pt x="211" y="121"/>
                </a:lnTo>
                <a:lnTo>
                  <a:pt x="211" y="121"/>
                </a:lnTo>
                <a:lnTo>
                  <a:pt x="208" y="121"/>
                </a:lnTo>
                <a:lnTo>
                  <a:pt x="211" y="121"/>
                </a:lnTo>
                <a:lnTo>
                  <a:pt x="211" y="121"/>
                </a:lnTo>
                <a:lnTo>
                  <a:pt x="211" y="121"/>
                </a:lnTo>
                <a:lnTo>
                  <a:pt x="211" y="121"/>
                </a:lnTo>
                <a:lnTo>
                  <a:pt x="211" y="117"/>
                </a:lnTo>
                <a:lnTo>
                  <a:pt x="211" y="117"/>
                </a:lnTo>
                <a:lnTo>
                  <a:pt x="211" y="113"/>
                </a:lnTo>
                <a:lnTo>
                  <a:pt x="208" y="113"/>
                </a:lnTo>
                <a:lnTo>
                  <a:pt x="208" y="113"/>
                </a:lnTo>
                <a:lnTo>
                  <a:pt x="208" y="109"/>
                </a:lnTo>
                <a:lnTo>
                  <a:pt x="208" y="109"/>
                </a:lnTo>
                <a:lnTo>
                  <a:pt x="200" y="109"/>
                </a:lnTo>
                <a:lnTo>
                  <a:pt x="200" y="109"/>
                </a:lnTo>
                <a:lnTo>
                  <a:pt x="200" y="106"/>
                </a:lnTo>
                <a:lnTo>
                  <a:pt x="200" y="106"/>
                </a:lnTo>
                <a:lnTo>
                  <a:pt x="204" y="106"/>
                </a:lnTo>
                <a:lnTo>
                  <a:pt x="204" y="106"/>
                </a:lnTo>
                <a:lnTo>
                  <a:pt x="204" y="102"/>
                </a:lnTo>
                <a:lnTo>
                  <a:pt x="200" y="102"/>
                </a:lnTo>
                <a:lnTo>
                  <a:pt x="200" y="102"/>
                </a:lnTo>
                <a:lnTo>
                  <a:pt x="204" y="102"/>
                </a:lnTo>
                <a:lnTo>
                  <a:pt x="204" y="102"/>
                </a:lnTo>
                <a:lnTo>
                  <a:pt x="204" y="102"/>
                </a:lnTo>
                <a:lnTo>
                  <a:pt x="204" y="98"/>
                </a:lnTo>
                <a:lnTo>
                  <a:pt x="204" y="98"/>
                </a:lnTo>
                <a:lnTo>
                  <a:pt x="196" y="98"/>
                </a:lnTo>
                <a:lnTo>
                  <a:pt x="200" y="102"/>
                </a:lnTo>
                <a:lnTo>
                  <a:pt x="200" y="102"/>
                </a:lnTo>
                <a:lnTo>
                  <a:pt x="200" y="102"/>
                </a:lnTo>
                <a:lnTo>
                  <a:pt x="196" y="102"/>
                </a:lnTo>
                <a:lnTo>
                  <a:pt x="196" y="102"/>
                </a:lnTo>
                <a:lnTo>
                  <a:pt x="196" y="102"/>
                </a:lnTo>
                <a:lnTo>
                  <a:pt x="196" y="102"/>
                </a:lnTo>
                <a:lnTo>
                  <a:pt x="196" y="98"/>
                </a:lnTo>
                <a:lnTo>
                  <a:pt x="192" y="98"/>
                </a:lnTo>
                <a:lnTo>
                  <a:pt x="188" y="94"/>
                </a:lnTo>
                <a:lnTo>
                  <a:pt x="200" y="94"/>
                </a:lnTo>
                <a:lnTo>
                  <a:pt x="200" y="90"/>
                </a:lnTo>
                <a:lnTo>
                  <a:pt x="200" y="90"/>
                </a:lnTo>
                <a:lnTo>
                  <a:pt x="200" y="90"/>
                </a:lnTo>
                <a:lnTo>
                  <a:pt x="200" y="90"/>
                </a:lnTo>
                <a:lnTo>
                  <a:pt x="196" y="90"/>
                </a:lnTo>
                <a:lnTo>
                  <a:pt x="196" y="94"/>
                </a:lnTo>
                <a:lnTo>
                  <a:pt x="196" y="94"/>
                </a:lnTo>
                <a:lnTo>
                  <a:pt x="196" y="90"/>
                </a:lnTo>
                <a:lnTo>
                  <a:pt x="196" y="90"/>
                </a:lnTo>
                <a:lnTo>
                  <a:pt x="196" y="90"/>
                </a:lnTo>
                <a:lnTo>
                  <a:pt x="192" y="86"/>
                </a:lnTo>
                <a:lnTo>
                  <a:pt x="192" y="86"/>
                </a:lnTo>
                <a:lnTo>
                  <a:pt x="192" y="86"/>
                </a:lnTo>
                <a:lnTo>
                  <a:pt x="188" y="86"/>
                </a:lnTo>
                <a:lnTo>
                  <a:pt x="168" y="78"/>
                </a:lnTo>
                <a:lnTo>
                  <a:pt x="165" y="78"/>
                </a:lnTo>
                <a:lnTo>
                  <a:pt x="165" y="78"/>
                </a:lnTo>
                <a:lnTo>
                  <a:pt x="176" y="78"/>
                </a:lnTo>
                <a:lnTo>
                  <a:pt x="180" y="82"/>
                </a:lnTo>
                <a:lnTo>
                  <a:pt x="192" y="82"/>
                </a:lnTo>
                <a:lnTo>
                  <a:pt x="192" y="82"/>
                </a:lnTo>
                <a:lnTo>
                  <a:pt x="196" y="82"/>
                </a:lnTo>
                <a:lnTo>
                  <a:pt x="196" y="82"/>
                </a:lnTo>
                <a:lnTo>
                  <a:pt x="196" y="82"/>
                </a:lnTo>
                <a:lnTo>
                  <a:pt x="196" y="78"/>
                </a:lnTo>
                <a:lnTo>
                  <a:pt x="196" y="78"/>
                </a:lnTo>
                <a:lnTo>
                  <a:pt x="200" y="78"/>
                </a:lnTo>
                <a:lnTo>
                  <a:pt x="200" y="74"/>
                </a:lnTo>
                <a:lnTo>
                  <a:pt x="204" y="74"/>
                </a:lnTo>
                <a:lnTo>
                  <a:pt x="200" y="70"/>
                </a:lnTo>
                <a:lnTo>
                  <a:pt x="204" y="70"/>
                </a:lnTo>
                <a:lnTo>
                  <a:pt x="208" y="70"/>
                </a:lnTo>
                <a:lnTo>
                  <a:pt x="208" y="66"/>
                </a:lnTo>
                <a:lnTo>
                  <a:pt x="204" y="63"/>
                </a:lnTo>
                <a:lnTo>
                  <a:pt x="200" y="63"/>
                </a:lnTo>
                <a:lnTo>
                  <a:pt x="200" y="63"/>
                </a:lnTo>
                <a:lnTo>
                  <a:pt x="200" y="63"/>
                </a:lnTo>
                <a:lnTo>
                  <a:pt x="200" y="59"/>
                </a:lnTo>
                <a:lnTo>
                  <a:pt x="196" y="63"/>
                </a:lnTo>
                <a:lnTo>
                  <a:pt x="196" y="59"/>
                </a:lnTo>
                <a:lnTo>
                  <a:pt x="196" y="59"/>
                </a:lnTo>
                <a:lnTo>
                  <a:pt x="196" y="59"/>
                </a:lnTo>
                <a:lnTo>
                  <a:pt x="196" y="59"/>
                </a:lnTo>
                <a:lnTo>
                  <a:pt x="192" y="59"/>
                </a:lnTo>
                <a:lnTo>
                  <a:pt x="192" y="55"/>
                </a:lnTo>
                <a:lnTo>
                  <a:pt x="192" y="51"/>
                </a:lnTo>
                <a:lnTo>
                  <a:pt x="192" y="51"/>
                </a:lnTo>
                <a:lnTo>
                  <a:pt x="188" y="51"/>
                </a:lnTo>
                <a:lnTo>
                  <a:pt x="188" y="51"/>
                </a:lnTo>
                <a:lnTo>
                  <a:pt x="188" y="55"/>
                </a:lnTo>
                <a:lnTo>
                  <a:pt x="188" y="55"/>
                </a:lnTo>
                <a:lnTo>
                  <a:pt x="188" y="55"/>
                </a:lnTo>
                <a:lnTo>
                  <a:pt x="184" y="55"/>
                </a:lnTo>
                <a:lnTo>
                  <a:pt x="180" y="51"/>
                </a:lnTo>
                <a:lnTo>
                  <a:pt x="180" y="51"/>
                </a:lnTo>
                <a:lnTo>
                  <a:pt x="176" y="51"/>
                </a:lnTo>
                <a:lnTo>
                  <a:pt x="168" y="55"/>
                </a:lnTo>
                <a:lnTo>
                  <a:pt x="165" y="51"/>
                </a:lnTo>
                <a:lnTo>
                  <a:pt x="161" y="51"/>
                </a:lnTo>
                <a:lnTo>
                  <a:pt x="161" y="51"/>
                </a:lnTo>
                <a:lnTo>
                  <a:pt x="161" y="51"/>
                </a:lnTo>
                <a:lnTo>
                  <a:pt x="161" y="55"/>
                </a:lnTo>
                <a:lnTo>
                  <a:pt x="161" y="59"/>
                </a:lnTo>
                <a:lnTo>
                  <a:pt x="161" y="59"/>
                </a:lnTo>
                <a:lnTo>
                  <a:pt x="157" y="63"/>
                </a:lnTo>
                <a:lnTo>
                  <a:pt x="157" y="63"/>
                </a:lnTo>
                <a:lnTo>
                  <a:pt x="157" y="63"/>
                </a:lnTo>
                <a:lnTo>
                  <a:pt x="157" y="59"/>
                </a:lnTo>
                <a:lnTo>
                  <a:pt x="157" y="59"/>
                </a:lnTo>
                <a:lnTo>
                  <a:pt x="153" y="55"/>
                </a:lnTo>
                <a:lnTo>
                  <a:pt x="153" y="55"/>
                </a:lnTo>
                <a:lnTo>
                  <a:pt x="153" y="55"/>
                </a:lnTo>
                <a:lnTo>
                  <a:pt x="149" y="55"/>
                </a:lnTo>
                <a:lnTo>
                  <a:pt x="149" y="55"/>
                </a:lnTo>
                <a:lnTo>
                  <a:pt x="149" y="59"/>
                </a:lnTo>
                <a:lnTo>
                  <a:pt x="149" y="59"/>
                </a:lnTo>
                <a:lnTo>
                  <a:pt x="141" y="59"/>
                </a:lnTo>
                <a:lnTo>
                  <a:pt x="141" y="59"/>
                </a:lnTo>
                <a:lnTo>
                  <a:pt x="141" y="59"/>
                </a:lnTo>
                <a:lnTo>
                  <a:pt x="141" y="59"/>
                </a:lnTo>
                <a:lnTo>
                  <a:pt x="137" y="59"/>
                </a:lnTo>
                <a:lnTo>
                  <a:pt x="137" y="59"/>
                </a:lnTo>
                <a:lnTo>
                  <a:pt x="137" y="59"/>
                </a:lnTo>
                <a:lnTo>
                  <a:pt x="137" y="59"/>
                </a:lnTo>
                <a:lnTo>
                  <a:pt x="141" y="59"/>
                </a:lnTo>
                <a:lnTo>
                  <a:pt x="145" y="55"/>
                </a:lnTo>
                <a:lnTo>
                  <a:pt x="145" y="55"/>
                </a:lnTo>
                <a:lnTo>
                  <a:pt x="145" y="55"/>
                </a:lnTo>
                <a:lnTo>
                  <a:pt x="141" y="51"/>
                </a:lnTo>
                <a:lnTo>
                  <a:pt x="141" y="51"/>
                </a:lnTo>
                <a:lnTo>
                  <a:pt x="141" y="51"/>
                </a:lnTo>
                <a:lnTo>
                  <a:pt x="188" y="47"/>
                </a:lnTo>
                <a:lnTo>
                  <a:pt x="188" y="47"/>
                </a:lnTo>
                <a:lnTo>
                  <a:pt x="184" y="43"/>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2" name="Freeform 69"/>
          <p:cNvSpPr>
            <a:spLocks noEditPoints="1"/>
          </p:cNvSpPr>
          <p:nvPr/>
        </p:nvSpPr>
        <p:spPr bwMode="auto">
          <a:xfrm>
            <a:off x="7558786" y="5205147"/>
            <a:ext cx="820924" cy="821139"/>
          </a:xfrm>
          <a:custGeom>
            <a:avLst/>
            <a:gdLst>
              <a:gd name="T0" fmla="*/ 309 w 336"/>
              <a:gd name="T1" fmla="*/ 195 h 336"/>
              <a:gd name="T2" fmla="*/ 297 w 336"/>
              <a:gd name="T3" fmla="*/ 207 h 336"/>
              <a:gd name="T4" fmla="*/ 273 w 336"/>
              <a:gd name="T5" fmla="*/ 218 h 336"/>
              <a:gd name="T6" fmla="*/ 273 w 336"/>
              <a:gd name="T7" fmla="*/ 238 h 336"/>
              <a:gd name="T8" fmla="*/ 266 w 336"/>
              <a:gd name="T9" fmla="*/ 281 h 336"/>
              <a:gd name="T10" fmla="*/ 246 w 336"/>
              <a:gd name="T11" fmla="*/ 312 h 336"/>
              <a:gd name="T12" fmla="*/ 230 w 336"/>
              <a:gd name="T13" fmla="*/ 332 h 336"/>
              <a:gd name="T14" fmla="*/ 219 w 336"/>
              <a:gd name="T15" fmla="*/ 320 h 336"/>
              <a:gd name="T16" fmla="*/ 203 w 336"/>
              <a:gd name="T17" fmla="*/ 316 h 336"/>
              <a:gd name="T18" fmla="*/ 180 w 336"/>
              <a:gd name="T19" fmla="*/ 316 h 336"/>
              <a:gd name="T20" fmla="*/ 164 w 336"/>
              <a:gd name="T21" fmla="*/ 308 h 336"/>
              <a:gd name="T22" fmla="*/ 156 w 336"/>
              <a:gd name="T23" fmla="*/ 293 h 336"/>
              <a:gd name="T24" fmla="*/ 129 w 336"/>
              <a:gd name="T25" fmla="*/ 281 h 336"/>
              <a:gd name="T26" fmla="*/ 109 w 336"/>
              <a:gd name="T27" fmla="*/ 277 h 336"/>
              <a:gd name="T28" fmla="*/ 105 w 336"/>
              <a:gd name="T29" fmla="*/ 265 h 336"/>
              <a:gd name="T30" fmla="*/ 90 w 336"/>
              <a:gd name="T31" fmla="*/ 261 h 336"/>
              <a:gd name="T32" fmla="*/ 82 w 336"/>
              <a:gd name="T33" fmla="*/ 242 h 336"/>
              <a:gd name="T34" fmla="*/ 90 w 336"/>
              <a:gd name="T35" fmla="*/ 226 h 336"/>
              <a:gd name="T36" fmla="*/ 86 w 336"/>
              <a:gd name="T37" fmla="*/ 203 h 336"/>
              <a:gd name="T38" fmla="*/ 90 w 336"/>
              <a:gd name="T39" fmla="*/ 179 h 336"/>
              <a:gd name="T40" fmla="*/ 86 w 336"/>
              <a:gd name="T41" fmla="*/ 168 h 336"/>
              <a:gd name="T42" fmla="*/ 74 w 336"/>
              <a:gd name="T43" fmla="*/ 164 h 336"/>
              <a:gd name="T44" fmla="*/ 62 w 336"/>
              <a:gd name="T45" fmla="*/ 175 h 336"/>
              <a:gd name="T46" fmla="*/ 62 w 336"/>
              <a:gd name="T47" fmla="*/ 152 h 336"/>
              <a:gd name="T48" fmla="*/ 58 w 336"/>
              <a:gd name="T49" fmla="*/ 144 h 336"/>
              <a:gd name="T50" fmla="*/ 47 w 336"/>
              <a:gd name="T51" fmla="*/ 172 h 336"/>
              <a:gd name="T52" fmla="*/ 47 w 336"/>
              <a:gd name="T53" fmla="*/ 164 h 336"/>
              <a:gd name="T54" fmla="*/ 43 w 336"/>
              <a:gd name="T55" fmla="*/ 164 h 336"/>
              <a:gd name="T56" fmla="*/ 39 w 336"/>
              <a:gd name="T57" fmla="*/ 156 h 336"/>
              <a:gd name="T58" fmla="*/ 31 w 336"/>
              <a:gd name="T59" fmla="*/ 164 h 336"/>
              <a:gd name="T60" fmla="*/ 31 w 336"/>
              <a:gd name="T61" fmla="*/ 144 h 336"/>
              <a:gd name="T62" fmla="*/ 27 w 336"/>
              <a:gd name="T63" fmla="*/ 136 h 336"/>
              <a:gd name="T64" fmla="*/ 27 w 336"/>
              <a:gd name="T65" fmla="*/ 121 h 336"/>
              <a:gd name="T66" fmla="*/ 16 w 336"/>
              <a:gd name="T67" fmla="*/ 105 h 336"/>
              <a:gd name="T68" fmla="*/ 16 w 336"/>
              <a:gd name="T69" fmla="*/ 82 h 336"/>
              <a:gd name="T70" fmla="*/ 12 w 336"/>
              <a:gd name="T71" fmla="*/ 70 h 336"/>
              <a:gd name="T72" fmla="*/ 0 w 336"/>
              <a:gd name="T73" fmla="*/ 54 h 336"/>
              <a:gd name="T74" fmla="*/ 31 w 336"/>
              <a:gd name="T75" fmla="*/ 54 h 336"/>
              <a:gd name="T76" fmla="*/ 55 w 336"/>
              <a:gd name="T77" fmla="*/ 50 h 336"/>
              <a:gd name="T78" fmla="*/ 62 w 336"/>
              <a:gd name="T79" fmla="*/ 8 h 336"/>
              <a:gd name="T80" fmla="*/ 82 w 336"/>
              <a:gd name="T81" fmla="*/ 11 h 336"/>
              <a:gd name="T82" fmla="*/ 94 w 336"/>
              <a:gd name="T83" fmla="*/ 8 h 336"/>
              <a:gd name="T84" fmla="*/ 109 w 336"/>
              <a:gd name="T85" fmla="*/ 11 h 336"/>
              <a:gd name="T86" fmla="*/ 121 w 336"/>
              <a:gd name="T87" fmla="*/ 15 h 336"/>
              <a:gd name="T88" fmla="*/ 133 w 336"/>
              <a:gd name="T89" fmla="*/ 8 h 336"/>
              <a:gd name="T90" fmla="*/ 152 w 336"/>
              <a:gd name="T91" fmla="*/ 35 h 336"/>
              <a:gd name="T92" fmla="*/ 203 w 336"/>
              <a:gd name="T93" fmla="*/ 54 h 336"/>
              <a:gd name="T94" fmla="*/ 215 w 336"/>
              <a:gd name="T95" fmla="*/ 15 h 336"/>
              <a:gd name="T96" fmla="*/ 289 w 336"/>
              <a:gd name="T97" fmla="*/ 27 h 336"/>
              <a:gd name="T98" fmla="*/ 305 w 336"/>
              <a:gd name="T99" fmla="*/ 54 h 336"/>
              <a:gd name="T100" fmla="*/ 316 w 336"/>
              <a:gd name="T101" fmla="*/ 50 h 336"/>
              <a:gd name="T102" fmla="*/ 309 w 336"/>
              <a:gd name="T103" fmla="*/ 179 h 336"/>
              <a:gd name="T104" fmla="*/ 74 w 336"/>
              <a:gd name="T105" fmla="*/ 199 h 336"/>
              <a:gd name="T106" fmla="*/ 82 w 336"/>
              <a:gd name="T107" fmla="*/ 172 h 336"/>
              <a:gd name="T108" fmla="*/ 70 w 336"/>
              <a:gd name="T109" fmla="*/ 175 h 336"/>
              <a:gd name="T110" fmla="*/ 51 w 336"/>
              <a:gd name="T111" fmla="*/ 199 h 336"/>
              <a:gd name="T112" fmla="*/ 78 w 336"/>
              <a:gd name="T113" fmla="*/ 218 h 336"/>
              <a:gd name="T114" fmla="*/ 86 w 336"/>
              <a:gd name="T115" fmla="*/ 211 h 336"/>
              <a:gd name="T116" fmla="*/ 62 w 336"/>
              <a:gd name="T117" fmla="*/ 211 h 336"/>
              <a:gd name="T118" fmla="*/ 66 w 336"/>
              <a:gd name="T119" fmla="*/ 218 h 336"/>
              <a:gd name="T120" fmla="*/ 74 w 336"/>
              <a:gd name="T121" fmla="*/ 22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6" h="336">
                <a:moveTo>
                  <a:pt x="309" y="179"/>
                </a:moveTo>
                <a:lnTo>
                  <a:pt x="309" y="179"/>
                </a:lnTo>
                <a:lnTo>
                  <a:pt x="309" y="179"/>
                </a:lnTo>
                <a:lnTo>
                  <a:pt x="309" y="179"/>
                </a:lnTo>
                <a:lnTo>
                  <a:pt x="313" y="183"/>
                </a:lnTo>
                <a:lnTo>
                  <a:pt x="313" y="187"/>
                </a:lnTo>
                <a:lnTo>
                  <a:pt x="313" y="187"/>
                </a:lnTo>
                <a:lnTo>
                  <a:pt x="309" y="191"/>
                </a:lnTo>
                <a:lnTo>
                  <a:pt x="309" y="191"/>
                </a:lnTo>
                <a:lnTo>
                  <a:pt x="309" y="195"/>
                </a:lnTo>
                <a:lnTo>
                  <a:pt x="301" y="199"/>
                </a:lnTo>
                <a:lnTo>
                  <a:pt x="301" y="199"/>
                </a:lnTo>
                <a:lnTo>
                  <a:pt x="301" y="199"/>
                </a:lnTo>
                <a:lnTo>
                  <a:pt x="297" y="203"/>
                </a:lnTo>
                <a:lnTo>
                  <a:pt x="297" y="203"/>
                </a:lnTo>
                <a:lnTo>
                  <a:pt x="297" y="203"/>
                </a:lnTo>
                <a:lnTo>
                  <a:pt x="297" y="203"/>
                </a:lnTo>
                <a:lnTo>
                  <a:pt x="297" y="207"/>
                </a:lnTo>
                <a:lnTo>
                  <a:pt x="297" y="207"/>
                </a:lnTo>
                <a:lnTo>
                  <a:pt x="297" y="207"/>
                </a:lnTo>
                <a:lnTo>
                  <a:pt x="297" y="211"/>
                </a:lnTo>
                <a:lnTo>
                  <a:pt x="297" y="211"/>
                </a:lnTo>
                <a:lnTo>
                  <a:pt x="293" y="211"/>
                </a:lnTo>
                <a:lnTo>
                  <a:pt x="293" y="211"/>
                </a:lnTo>
                <a:lnTo>
                  <a:pt x="289" y="207"/>
                </a:lnTo>
                <a:lnTo>
                  <a:pt x="285" y="207"/>
                </a:lnTo>
                <a:lnTo>
                  <a:pt x="277" y="211"/>
                </a:lnTo>
                <a:lnTo>
                  <a:pt x="273" y="211"/>
                </a:lnTo>
                <a:lnTo>
                  <a:pt x="270" y="211"/>
                </a:lnTo>
                <a:lnTo>
                  <a:pt x="273" y="218"/>
                </a:lnTo>
                <a:lnTo>
                  <a:pt x="273" y="218"/>
                </a:lnTo>
                <a:lnTo>
                  <a:pt x="273" y="222"/>
                </a:lnTo>
                <a:lnTo>
                  <a:pt x="273" y="222"/>
                </a:lnTo>
                <a:lnTo>
                  <a:pt x="273" y="226"/>
                </a:lnTo>
                <a:lnTo>
                  <a:pt x="273" y="226"/>
                </a:lnTo>
                <a:lnTo>
                  <a:pt x="273" y="230"/>
                </a:lnTo>
                <a:lnTo>
                  <a:pt x="273" y="234"/>
                </a:lnTo>
                <a:lnTo>
                  <a:pt x="273" y="234"/>
                </a:lnTo>
                <a:lnTo>
                  <a:pt x="273" y="238"/>
                </a:lnTo>
                <a:lnTo>
                  <a:pt x="273" y="238"/>
                </a:lnTo>
                <a:lnTo>
                  <a:pt x="273" y="242"/>
                </a:lnTo>
                <a:lnTo>
                  <a:pt x="273" y="246"/>
                </a:lnTo>
                <a:lnTo>
                  <a:pt x="273" y="250"/>
                </a:lnTo>
                <a:lnTo>
                  <a:pt x="273" y="250"/>
                </a:lnTo>
                <a:lnTo>
                  <a:pt x="273" y="257"/>
                </a:lnTo>
                <a:lnTo>
                  <a:pt x="273" y="257"/>
                </a:lnTo>
                <a:lnTo>
                  <a:pt x="273" y="261"/>
                </a:lnTo>
                <a:lnTo>
                  <a:pt x="270" y="265"/>
                </a:lnTo>
                <a:lnTo>
                  <a:pt x="270" y="273"/>
                </a:lnTo>
                <a:lnTo>
                  <a:pt x="266" y="281"/>
                </a:lnTo>
                <a:lnTo>
                  <a:pt x="266" y="285"/>
                </a:lnTo>
                <a:lnTo>
                  <a:pt x="266" y="285"/>
                </a:lnTo>
                <a:lnTo>
                  <a:pt x="262" y="289"/>
                </a:lnTo>
                <a:lnTo>
                  <a:pt x="258" y="296"/>
                </a:lnTo>
                <a:lnTo>
                  <a:pt x="254" y="300"/>
                </a:lnTo>
                <a:lnTo>
                  <a:pt x="250" y="304"/>
                </a:lnTo>
                <a:lnTo>
                  <a:pt x="250" y="304"/>
                </a:lnTo>
                <a:lnTo>
                  <a:pt x="250" y="308"/>
                </a:lnTo>
                <a:lnTo>
                  <a:pt x="246" y="312"/>
                </a:lnTo>
                <a:lnTo>
                  <a:pt x="246" y="312"/>
                </a:lnTo>
                <a:lnTo>
                  <a:pt x="246" y="316"/>
                </a:lnTo>
                <a:lnTo>
                  <a:pt x="246" y="316"/>
                </a:lnTo>
                <a:lnTo>
                  <a:pt x="242" y="316"/>
                </a:lnTo>
                <a:lnTo>
                  <a:pt x="242" y="320"/>
                </a:lnTo>
                <a:lnTo>
                  <a:pt x="238" y="332"/>
                </a:lnTo>
                <a:lnTo>
                  <a:pt x="238" y="332"/>
                </a:lnTo>
                <a:lnTo>
                  <a:pt x="238" y="336"/>
                </a:lnTo>
                <a:lnTo>
                  <a:pt x="230" y="336"/>
                </a:lnTo>
                <a:lnTo>
                  <a:pt x="230" y="332"/>
                </a:lnTo>
                <a:lnTo>
                  <a:pt x="230" y="332"/>
                </a:lnTo>
                <a:lnTo>
                  <a:pt x="227" y="332"/>
                </a:lnTo>
                <a:lnTo>
                  <a:pt x="227" y="332"/>
                </a:lnTo>
                <a:lnTo>
                  <a:pt x="223" y="332"/>
                </a:lnTo>
                <a:lnTo>
                  <a:pt x="219" y="332"/>
                </a:lnTo>
                <a:lnTo>
                  <a:pt x="219" y="328"/>
                </a:lnTo>
                <a:lnTo>
                  <a:pt x="219" y="328"/>
                </a:lnTo>
                <a:lnTo>
                  <a:pt x="219" y="324"/>
                </a:lnTo>
                <a:lnTo>
                  <a:pt x="219" y="320"/>
                </a:lnTo>
                <a:lnTo>
                  <a:pt x="219" y="320"/>
                </a:lnTo>
                <a:lnTo>
                  <a:pt x="219" y="320"/>
                </a:lnTo>
                <a:lnTo>
                  <a:pt x="219" y="320"/>
                </a:lnTo>
                <a:lnTo>
                  <a:pt x="219" y="316"/>
                </a:lnTo>
                <a:lnTo>
                  <a:pt x="219" y="316"/>
                </a:lnTo>
                <a:lnTo>
                  <a:pt x="211" y="316"/>
                </a:lnTo>
                <a:lnTo>
                  <a:pt x="207" y="316"/>
                </a:lnTo>
                <a:lnTo>
                  <a:pt x="207" y="316"/>
                </a:lnTo>
                <a:lnTo>
                  <a:pt x="207" y="316"/>
                </a:lnTo>
                <a:lnTo>
                  <a:pt x="203" y="316"/>
                </a:lnTo>
                <a:lnTo>
                  <a:pt x="203" y="316"/>
                </a:lnTo>
                <a:lnTo>
                  <a:pt x="203" y="316"/>
                </a:lnTo>
                <a:lnTo>
                  <a:pt x="199" y="316"/>
                </a:lnTo>
                <a:lnTo>
                  <a:pt x="199" y="316"/>
                </a:lnTo>
                <a:lnTo>
                  <a:pt x="191" y="312"/>
                </a:lnTo>
                <a:lnTo>
                  <a:pt x="191" y="312"/>
                </a:lnTo>
                <a:lnTo>
                  <a:pt x="191" y="308"/>
                </a:lnTo>
                <a:lnTo>
                  <a:pt x="187" y="312"/>
                </a:lnTo>
                <a:lnTo>
                  <a:pt x="184" y="308"/>
                </a:lnTo>
                <a:lnTo>
                  <a:pt x="184" y="312"/>
                </a:lnTo>
                <a:lnTo>
                  <a:pt x="180" y="316"/>
                </a:lnTo>
                <a:lnTo>
                  <a:pt x="180" y="316"/>
                </a:lnTo>
                <a:lnTo>
                  <a:pt x="180" y="316"/>
                </a:lnTo>
                <a:lnTo>
                  <a:pt x="180" y="320"/>
                </a:lnTo>
                <a:lnTo>
                  <a:pt x="176" y="320"/>
                </a:lnTo>
                <a:lnTo>
                  <a:pt x="176" y="320"/>
                </a:lnTo>
                <a:lnTo>
                  <a:pt x="176" y="324"/>
                </a:lnTo>
                <a:lnTo>
                  <a:pt x="172" y="324"/>
                </a:lnTo>
                <a:lnTo>
                  <a:pt x="172" y="320"/>
                </a:lnTo>
                <a:lnTo>
                  <a:pt x="168" y="320"/>
                </a:lnTo>
                <a:lnTo>
                  <a:pt x="164" y="312"/>
                </a:lnTo>
                <a:lnTo>
                  <a:pt x="164" y="308"/>
                </a:lnTo>
                <a:lnTo>
                  <a:pt x="164" y="308"/>
                </a:lnTo>
                <a:lnTo>
                  <a:pt x="164" y="308"/>
                </a:lnTo>
                <a:lnTo>
                  <a:pt x="164" y="304"/>
                </a:lnTo>
                <a:lnTo>
                  <a:pt x="164" y="300"/>
                </a:lnTo>
                <a:lnTo>
                  <a:pt x="164" y="300"/>
                </a:lnTo>
                <a:lnTo>
                  <a:pt x="164" y="300"/>
                </a:lnTo>
                <a:lnTo>
                  <a:pt x="164" y="296"/>
                </a:lnTo>
                <a:lnTo>
                  <a:pt x="160" y="296"/>
                </a:lnTo>
                <a:lnTo>
                  <a:pt x="156" y="293"/>
                </a:lnTo>
                <a:lnTo>
                  <a:pt x="156" y="293"/>
                </a:lnTo>
                <a:lnTo>
                  <a:pt x="156" y="289"/>
                </a:lnTo>
                <a:lnTo>
                  <a:pt x="156" y="289"/>
                </a:lnTo>
                <a:lnTo>
                  <a:pt x="152" y="289"/>
                </a:lnTo>
                <a:lnTo>
                  <a:pt x="152" y="285"/>
                </a:lnTo>
                <a:lnTo>
                  <a:pt x="152" y="281"/>
                </a:lnTo>
                <a:lnTo>
                  <a:pt x="152" y="277"/>
                </a:lnTo>
                <a:lnTo>
                  <a:pt x="152" y="277"/>
                </a:lnTo>
                <a:lnTo>
                  <a:pt x="148" y="269"/>
                </a:lnTo>
                <a:lnTo>
                  <a:pt x="137" y="277"/>
                </a:lnTo>
                <a:lnTo>
                  <a:pt x="129" y="281"/>
                </a:lnTo>
                <a:lnTo>
                  <a:pt x="117" y="281"/>
                </a:lnTo>
                <a:lnTo>
                  <a:pt x="113" y="281"/>
                </a:lnTo>
                <a:lnTo>
                  <a:pt x="113" y="281"/>
                </a:lnTo>
                <a:lnTo>
                  <a:pt x="113" y="277"/>
                </a:lnTo>
                <a:lnTo>
                  <a:pt x="113" y="273"/>
                </a:lnTo>
                <a:lnTo>
                  <a:pt x="113" y="273"/>
                </a:lnTo>
                <a:lnTo>
                  <a:pt x="113" y="273"/>
                </a:lnTo>
                <a:lnTo>
                  <a:pt x="109" y="277"/>
                </a:lnTo>
                <a:lnTo>
                  <a:pt x="109" y="277"/>
                </a:lnTo>
                <a:lnTo>
                  <a:pt x="109" y="277"/>
                </a:lnTo>
                <a:lnTo>
                  <a:pt x="109" y="277"/>
                </a:lnTo>
                <a:lnTo>
                  <a:pt x="109" y="273"/>
                </a:lnTo>
                <a:lnTo>
                  <a:pt x="105" y="273"/>
                </a:lnTo>
                <a:lnTo>
                  <a:pt x="105" y="269"/>
                </a:lnTo>
                <a:lnTo>
                  <a:pt x="105" y="269"/>
                </a:lnTo>
                <a:lnTo>
                  <a:pt x="105" y="265"/>
                </a:lnTo>
                <a:lnTo>
                  <a:pt x="109" y="265"/>
                </a:lnTo>
                <a:lnTo>
                  <a:pt x="113" y="261"/>
                </a:lnTo>
                <a:lnTo>
                  <a:pt x="109" y="261"/>
                </a:lnTo>
                <a:lnTo>
                  <a:pt x="105" y="265"/>
                </a:lnTo>
                <a:lnTo>
                  <a:pt x="105" y="265"/>
                </a:lnTo>
                <a:lnTo>
                  <a:pt x="101" y="265"/>
                </a:lnTo>
                <a:lnTo>
                  <a:pt x="98" y="261"/>
                </a:lnTo>
                <a:lnTo>
                  <a:pt x="94" y="261"/>
                </a:lnTo>
                <a:lnTo>
                  <a:pt x="98" y="265"/>
                </a:lnTo>
                <a:lnTo>
                  <a:pt x="94" y="265"/>
                </a:lnTo>
                <a:lnTo>
                  <a:pt x="94" y="265"/>
                </a:lnTo>
                <a:lnTo>
                  <a:pt x="94" y="265"/>
                </a:lnTo>
                <a:lnTo>
                  <a:pt x="90" y="261"/>
                </a:lnTo>
                <a:lnTo>
                  <a:pt x="90" y="261"/>
                </a:lnTo>
                <a:lnTo>
                  <a:pt x="98" y="250"/>
                </a:lnTo>
                <a:lnTo>
                  <a:pt x="98" y="250"/>
                </a:lnTo>
                <a:lnTo>
                  <a:pt x="98" y="250"/>
                </a:lnTo>
                <a:lnTo>
                  <a:pt x="98" y="250"/>
                </a:lnTo>
                <a:lnTo>
                  <a:pt x="94" y="250"/>
                </a:lnTo>
                <a:lnTo>
                  <a:pt x="94" y="250"/>
                </a:lnTo>
                <a:lnTo>
                  <a:pt x="90" y="246"/>
                </a:lnTo>
                <a:lnTo>
                  <a:pt x="90" y="246"/>
                </a:lnTo>
                <a:lnTo>
                  <a:pt x="86" y="242"/>
                </a:lnTo>
                <a:lnTo>
                  <a:pt x="82" y="242"/>
                </a:lnTo>
                <a:lnTo>
                  <a:pt x="86" y="238"/>
                </a:lnTo>
                <a:lnTo>
                  <a:pt x="86" y="238"/>
                </a:lnTo>
                <a:lnTo>
                  <a:pt x="86" y="238"/>
                </a:lnTo>
                <a:lnTo>
                  <a:pt x="86" y="234"/>
                </a:lnTo>
                <a:lnTo>
                  <a:pt x="86" y="234"/>
                </a:lnTo>
                <a:lnTo>
                  <a:pt x="90" y="230"/>
                </a:lnTo>
                <a:lnTo>
                  <a:pt x="90" y="230"/>
                </a:lnTo>
                <a:lnTo>
                  <a:pt x="90" y="230"/>
                </a:lnTo>
                <a:lnTo>
                  <a:pt x="90" y="230"/>
                </a:lnTo>
                <a:lnTo>
                  <a:pt x="90" y="226"/>
                </a:lnTo>
                <a:lnTo>
                  <a:pt x="90" y="226"/>
                </a:lnTo>
                <a:lnTo>
                  <a:pt x="90" y="226"/>
                </a:lnTo>
                <a:lnTo>
                  <a:pt x="86" y="226"/>
                </a:lnTo>
                <a:lnTo>
                  <a:pt x="86" y="222"/>
                </a:lnTo>
                <a:lnTo>
                  <a:pt x="90" y="214"/>
                </a:lnTo>
                <a:lnTo>
                  <a:pt x="90" y="211"/>
                </a:lnTo>
                <a:lnTo>
                  <a:pt x="90" y="207"/>
                </a:lnTo>
                <a:lnTo>
                  <a:pt x="90" y="207"/>
                </a:lnTo>
                <a:lnTo>
                  <a:pt x="90" y="203"/>
                </a:lnTo>
                <a:lnTo>
                  <a:pt x="86" y="203"/>
                </a:lnTo>
                <a:lnTo>
                  <a:pt x="90" y="203"/>
                </a:lnTo>
                <a:lnTo>
                  <a:pt x="90" y="199"/>
                </a:lnTo>
                <a:lnTo>
                  <a:pt x="90" y="199"/>
                </a:lnTo>
                <a:lnTo>
                  <a:pt x="90" y="199"/>
                </a:lnTo>
                <a:lnTo>
                  <a:pt x="86" y="199"/>
                </a:lnTo>
                <a:lnTo>
                  <a:pt x="90" y="195"/>
                </a:lnTo>
                <a:lnTo>
                  <a:pt x="90" y="195"/>
                </a:lnTo>
                <a:lnTo>
                  <a:pt x="90" y="183"/>
                </a:lnTo>
                <a:lnTo>
                  <a:pt x="90" y="179"/>
                </a:lnTo>
                <a:lnTo>
                  <a:pt x="90" y="179"/>
                </a:lnTo>
                <a:lnTo>
                  <a:pt x="90" y="179"/>
                </a:lnTo>
                <a:lnTo>
                  <a:pt x="94" y="179"/>
                </a:lnTo>
                <a:lnTo>
                  <a:pt x="94" y="179"/>
                </a:lnTo>
                <a:lnTo>
                  <a:pt x="94" y="175"/>
                </a:lnTo>
                <a:lnTo>
                  <a:pt x="90" y="175"/>
                </a:lnTo>
                <a:lnTo>
                  <a:pt x="90" y="175"/>
                </a:lnTo>
                <a:lnTo>
                  <a:pt x="90" y="175"/>
                </a:lnTo>
                <a:lnTo>
                  <a:pt x="86" y="172"/>
                </a:lnTo>
                <a:lnTo>
                  <a:pt x="86" y="172"/>
                </a:lnTo>
                <a:lnTo>
                  <a:pt x="86" y="168"/>
                </a:lnTo>
                <a:lnTo>
                  <a:pt x="86" y="168"/>
                </a:lnTo>
                <a:lnTo>
                  <a:pt x="82" y="164"/>
                </a:lnTo>
                <a:lnTo>
                  <a:pt x="86" y="160"/>
                </a:lnTo>
                <a:lnTo>
                  <a:pt x="90" y="156"/>
                </a:lnTo>
                <a:lnTo>
                  <a:pt x="86" y="156"/>
                </a:lnTo>
                <a:lnTo>
                  <a:pt x="86" y="156"/>
                </a:lnTo>
                <a:lnTo>
                  <a:pt x="82" y="160"/>
                </a:lnTo>
                <a:lnTo>
                  <a:pt x="78" y="160"/>
                </a:lnTo>
                <a:lnTo>
                  <a:pt x="74" y="160"/>
                </a:lnTo>
                <a:lnTo>
                  <a:pt x="74" y="164"/>
                </a:lnTo>
                <a:lnTo>
                  <a:pt x="74" y="164"/>
                </a:lnTo>
                <a:lnTo>
                  <a:pt x="70" y="164"/>
                </a:lnTo>
                <a:lnTo>
                  <a:pt x="66" y="168"/>
                </a:lnTo>
                <a:lnTo>
                  <a:pt x="66" y="172"/>
                </a:lnTo>
                <a:lnTo>
                  <a:pt x="66" y="172"/>
                </a:lnTo>
                <a:lnTo>
                  <a:pt x="66" y="175"/>
                </a:lnTo>
                <a:lnTo>
                  <a:pt x="66" y="175"/>
                </a:lnTo>
                <a:lnTo>
                  <a:pt x="62" y="175"/>
                </a:lnTo>
                <a:lnTo>
                  <a:pt x="62" y="175"/>
                </a:lnTo>
                <a:lnTo>
                  <a:pt x="62" y="175"/>
                </a:lnTo>
                <a:lnTo>
                  <a:pt x="58" y="175"/>
                </a:lnTo>
                <a:lnTo>
                  <a:pt x="58" y="175"/>
                </a:lnTo>
                <a:lnTo>
                  <a:pt x="62" y="179"/>
                </a:lnTo>
                <a:lnTo>
                  <a:pt x="58" y="175"/>
                </a:lnTo>
                <a:lnTo>
                  <a:pt x="58" y="175"/>
                </a:lnTo>
                <a:lnTo>
                  <a:pt x="58" y="172"/>
                </a:lnTo>
                <a:lnTo>
                  <a:pt x="58" y="168"/>
                </a:lnTo>
                <a:lnTo>
                  <a:pt x="58" y="164"/>
                </a:lnTo>
                <a:lnTo>
                  <a:pt x="58" y="160"/>
                </a:lnTo>
                <a:lnTo>
                  <a:pt x="62" y="152"/>
                </a:lnTo>
                <a:lnTo>
                  <a:pt x="62" y="152"/>
                </a:lnTo>
                <a:lnTo>
                  <a:pt x="62" y="148"/>
                </a:lnTo>
                <a:lnTo>
                  <a:pt x="66" y="148"/>
                </a:lnTo>
                <a:lnTo>
                  <a:pt x="66" y="144"/>
                </a:lnTo>
                <a:lnTo>
                  <a:pt x="66" y="144"/>
                </a:lnTo>
                <a:lnTo>
                  <a:pt x="62" y="144"/>
                </a:lnTo>
                <a:lnTo>
                  <a:pt x="62" y="148"/>
                </a:lnTo>
                <a:lnTo>
                  <a:pt x="62" y="152"/>
                </a:lnTo>
                <a:lnTo>
                  <a:pt x="58" y="148"/>
                </a:lnTo>
                <a:lnTo>
                  <a:pt x="58" y="144"/>
                </a:lnTo>
                <a:lnTo>
                  <a:pt x="55" y="140"/>
                </a:lnTo>
                <a:lnTo>
                  <a:pt x="55" y="140"/>
                </a:lnTo>
                <a:lnTo>
                  <a:pt x="58" y="144"/>
                </a:lnTo>
                <a:lnTo>
                  <a:pt x="58" y="152"/>
                </a:lnTo>
                <a:lnTo>
                  <a:pt x="58" y="156"/>
                </a:lnTo>
                <a:lnTo>
                  <a:pt x="58" y="160"/>
                </a:lnTo>
                <a:lnTo>
                  <a:pt x="55" y="168"/>
                </a:lnTo>
                <a:lnTo>
                  <a:pt x="55" y="168"/>
                </a:lnTo>
                <a:lnTo>
                  <a:pt x="47" y="175"/>
                </a:lnTo>
                <a:lnTo>
                  <a:pt x="47" y="172"/>
                </a:lnTo>
                <a:lnTo>
                  <a:pt x="47" y="172"/>
                </a:lnTo>
                <a:lnTo>
                  <a:pt x="51" y="168"/>
                </a:lnTo>
                <a:lnTo>
                  <a:pt x="51" y="168"/>
                </a:lnTo>
                <a:lnTo>
                  <a:pt x="51" y="168"/>
                </a:lnTo>
                <a:lnTo>
                  <a:pt x="51" y="168"/>
                </a:lnTo>
                <a:lnTo>
                  <a:pt x="47" y="168"/>
                </a:lnTo>
                <a:lnTo>
                  <a:pt x="47" y="168"/>
                </a:lnTo>
                <a:lnTo>
                  <a:pt x="47" y="168"/>
                </a:lnTo>
                <a:lnTo>
                  <a:pt x="47" y="164"/>
                </a:lnTo>
                <a:lnTo>
                  <a:pt x="47" y="164"/>
                </a:lnTo>
                <a:lnTo>
                  <a:pt x="47" y="164"/>
                </a:lnTo>
                <a:lnTo>
                  <a:pt x="51" y="164"/>
                </a:lnTo>
                <a:lnTo>
                  <a:pt x="51" y="160"/>
                </a:lnTo>
                <a:lnTo>
                  <a:pt x="47" y="160"/>
                </a:lnTo>
                <a:lnTo>
                  <a:pt x="47" y="156"/>
                </a:lnTo>
                <a:lnTo>
                  <a:pt x="47" y="156"/>
                </a:lnTo>
                <a:lnTo>
                  <a:pt x="43" y="156"/>
                </a:lnTo>
                <a:lnTo>
                  <a:pt x="43" y="160"/>
                </a:lnTo>
                <a:lnTo>
                  <a:pt x="43" y="160"/>
                </a:lnTo>
                <a:lnTo>
                  <a:pt x="43" y="164"/>
                </a:lnTo>
                <a:lnTo>
                  <a:pt x="43" y="164"/>
                </a:lnTo>
                <a:lnTo>
                  <a:pt x="39" y="164"/>
                </a:lnTo>
                <a:lnTo>
                  <a:pt x="43" y="160"/>
                </a:lnTo>
                <a:lnTo>
                  <a:pt x="43" y="152"/>
                </a:lnTo>
                <a:lnTo>
                  <a:pt x="43" y="148"/>
                </a:lnTo>
                <a:lnTo>
                  <a:pt x="43" y="148"/>
                </a:lnTo>
                <a:lnTo>
                  <a:pt x="47" y="144"/>
                </a:lnTo>
                <a:lnTo>
                  <a:pt x="43" y="148"/>
                </a:lnTo>
                <a:lnTo>
                  <a:pt x="43" y="152"/>
                </a:lnTo>
                <a:lnTo>
                  <a:pt x="39" y="156"/>
                </a:lnTo>
                <a:lnTo>
                  <a:pt x="39" y="156"/>
                </a:lnTo>
                <a:lnTo>
                  <a:pt x="39" y="156"/>
                </a:lnTo>
                <a:lnTo>
                  <a:pt x="39" y="160"/>
                </a:lnTo>
                <a:lnTo>
                  <a:pt x="39" y="160"/>
                </a:lnTo>
                <a:lnTo>
                  <a:pt x="35" y="160"/>
                </a:lnTo>
                <a:lnTo>
                  <a:pt x="35" y="160"/>
                </a:lnTo>
                <a:lnTo>
                  <a:pt x="31" y="160"/>
                </a:lnTo>
                <a:lnTo>
                  <a:pt x="31" y="164"/>
                </a:lnTo>
                <a:lnTo>
                  <a:pt x="31" y="164"/>
                </a:lnTo>
                <a:lnTo>
                  <a:pt x="31" y="164"/>
                </a:lnTo>
                <a:lnTo>
                  <a:pt x="31" y="160"/>
                </a:lnTo>
                <a:lnTo>
                  <a:pt x="31" y="160"/>
                </a:lnTo>
                <a:lnTo>
                  <a:pt x="27" y="160"/>
                </a:lnTo>
                <a:lnTo>
                  <a:pt x="27" y="156"/>
                </a:lnTo>
                <a:lnTo>
                  <a:pt x="27" y="152"/>
                </a:lnTo>
                <a:lnTo>
                  <a:pt x="27" y="152"/>
                </a:lnTo>
                <a:lnTo>
                  <a:pt x="31" y="152"/>
                </a:lnTo>
                <a:lnTo>
                  <a:pt x="31" y="148"/>
                </a:lnTo>
                <a:lnTo>
                  <a:pt x="31" y="144"/>
                </a:lnTo>
                <a:lnTo>
                  <a:pt x="31" y="144"/>
                </a:lnTo>
                <a:lnTo>
                  <a:pt x="31" y="144"/>
                </a:lnTo>
                <a:lnTo>
                  <a:pt x="27" y="140"/>
                </a:lnTo>
                <a:lnTo>
                  <a:pt x="27" y="140"/>
                </a:lnTo>
                <a:lnTo>
                  <a:pt x="27" y="140"/>
                </a:lnTo>
                <a:lnTo>
                  <a:pt x="27" y="136"/>
                </a:lnTo>
                <a:lnTo>
                  <a:pt x="27" y="136"/>
                </a:lnTo>
                <a:lnTo>
                  <a:pt x="27" y="136"/>
                </a:lnTo>
                <a:lnTo>
                  <a:pt x="27" y="136"/>
                </a:lnTo>
                <a:lnTo>
                  <a:pt x="27" y="136"/>
                </a:lnTo>
                <a:lnTo>
                  <a:pt x="27" y="136"/>
                </a:lnTo>
                <a:lnTo>
                  <a:pt x="27" y="129"/>
                </a:lnTo>
                <a:lnTo>
                  <a:pt x="27" y="129"/>
                </a:lnTo>
                <a:lnTo>
                  <a:pt x="27" y="129"/>
                </a:lnTo>
                <a:lnTo>
                  <a:pt x="27" y="129"/>
                </a:lnTo>
                <a:lnTo>
                  <a:pt x="27" y="125"/>
                </a:lnTo>
                <a:lnTo>
                  <a:pt x="27" y="125"/>
                </a:lnTo>
                <a:lnTo>
                  <a:pt x="27" y="125"/>
                </a:lnTo>
                <a:lnTo>
                  <a:pt x="27" y="121"/>
                </a:lnTo>
                <a:lnTo>
                  <a:pt x="27" y="121"/>
                </a:lnTo>
                <a:lnTo>
                  <a:pt x="27" y="121"/>
                </a:lnTo>
                <a:lnTo>
                  <a:pt x="23" y="121"/>
                </a:lnTo>
                <a:lnTo>
                  <a:pt x="23" y="121"/>
                </a:lnTo>
                <a:lnTo>
                  <a:pt x="23" y="117"/>
                </a:lnTo>
                <a:lnTo>
                  <a:pt x="23" y="117"/>
                </a:lnTo>
                <a:lnTo>
                  <a:pt x="23" y="113"/>
                </a:lnTo>
                <a:lnTo>
                  <a:pt x="19" y="109"/>
                </a:lnTo>
                <a:lnTo>
                  <a:pt x="19" y="105"/>
                </a:lnTo>
                <a:lnTo>
                  <a:pt x="19" y="105"/>
                </a:lnTo>
                <a:lnTo>
                  <a:pt x="19" y="105"/>
                </a:lnTo>
                <a:lnTo>
                  <a:pt x="16" y="105"/>
                </a:lnTo>
                <a:lnTo>
                  <a:pt x="16" y="101"/>
                </a:lnTo>
                <a:lnTo>
                  <a:pt x="16" y="101"/>
                </a:lnTo>
                <a:lnTo>
                  <a:pt x="16" y="97"/>
                </a:lnTo>
                <a:lnTo>
                  <a:pt x="16" y="97"/>
                </a:lnTo>
                <a:lnTo>
                  <a:pt x="16" y="93"/>
                </a:lnTo>
                <a:lnTo>
                  <a:pt x="16" y="93"/>
                </a:lnTo>
                <a:lnTo>
                  <a:pt x="16" y="90"/>
                </a:lnTo>
                <a:lnTo>
                  <a:pt x="19" y="90"/>
                </a:lnTo>
                <a:lnTo>
                  <a:pt x="19" y="86"/>
                </a:lnTo>
                <a:lnTo>
                  <a:pt x="16" y="82"/>
                </a:lnTo>
                <a:lnTo>
                  <a:pt x="16" y="82"/>
                </a:lnTo>
                <a:lnTo>
                  <a:pt x="16" y="82"/>
                </a:lnTo>
                <a:lnTo>
                  <a:pt x="12" y="82"/>
                </a:lnTo>
                <a:lnTo>
                  <a:pt x="12" y="78"/>
                </a:lnTo>
                <a:lnTo>
                  <a:pt x="12" y="74"/>
                </a:lnTo>
                <a:lnTo>
                  <a:pt x="12" y="74"/>
                </a:lnTo>
                <a:lnTo>
                  <a:pt x="12" y="70"/>
                </a:lnTo>
                <a:lnTo>
                  <a:pt x="12" y="70"/>
                </a:lnTo>
                <a:lnTo>
                  <a:pt x="12" y="70"/>
                </a:lnTo>
                <a:lnTo>
                  <a:pt x="12" y="70"/>
                </a:lnTo>
                <a:lnTo>
                  <a:pt x="8" y="66"/>
                </a:lnTo>
                <a:lnTo>
                  <a:pt x="4" y="66"/>
                </a:lnTo>
                <a:lnTo>
                  <a:pt x="4" y="66"/>
                </a:lnTo>
                <a:lnTo>
                  <a:pt x="4" y="62"/>
                </a:lnTo>
                <a:lnTo>
                  <a:pt x="4" y="62"/>
                </a:lnTo>
                <a:lnTo>
                  <a:pt x="8" y="58"/>
                </a:lnTo>
                <a:lnTo>
                  <a:pt x="4" y="58"/>
                </a:lnTo>
                <a:lnTo>
                  <a:pt x="4" y="58"/>
                </a:lnTo>
                <a:lnTo>
                  <a:pt x="0" y="54"/>
                </a:lnTo>
                <a:lnTo>
                  <a:pt x="0" y="54"/>
                </a:lnTo>
                <a:lnTo>
                  <a:pt x="4" y="50"/>
                </a:lnTo>
                <a:lnTo>
                  <a:pt x="8" y="43"/>
                </a:lnTo>
                <a:lnTo>
                  <a:pt x="8" y="43"/>
                </a:lnTo>
                <a:lnTo>
                  <a:pt x="16" y="39"/>
                </a:lnTo>
                <a:lnTo>
                  <a:pt x="19" y="39"/>
                </a:lnTo>
                <a:lnTo>
                  <a:pt x="23" y="43"/>
                </a:lnTo>
                <a:lnTo>
                  <a:pt x="23" y="47"/>
                </a:lnTo>
                <a:lnTo>
                  <a:pt x="27" y="50"/>
                </a:lnTo>
                <a:lnTo>
                  <a:pt x="27" y="54"/>
                </a:lnTo>
                <a:lnTo>
                  <a:pt x="31" y="54"/>
                </a:lnTo>
                <a:lnTo>
                  <a:pt x="31" y="54"/>
                </a:lnTo>
                <a:lnTo>
                  <a:pt x="31" y="58"/>
                </a:lnTo>
                <a:lnTo>
                  <a:pt x="35" y="70"/>
                </a:lnTo>
                <a:lnTo>
                  <a:pt x="35" y="70"/>
                </a:lnTo>
                <a:lnTo>
                  <a:pt x="43" y="70"/>
                </a:lnTo>
                <a:lnTo>
                  <a:pt x="47" y="70"/>
                </a:lnTo>
                <a:lnTo>
                  <a:pt x="51" y="62"/>
                </a:lnTo>
                <a:lnTo>
                  <a:pt x="51" y="62"/>
                </a:lnTo>
                <a:lnTo>
                  <a:pt x="55" y="54"/>
                </a:lnTo>
                <a:lnTo>
                  <a:pt x="55" y="50"/>
                </a:lnTo>
                <a:lnTo>
                  <a:pt x="55" y="47"/>
                </a:lnTo>
                <a:lnTo>
                  <a:pt x="55" y="39"/>
                </a:lnTo>
                <a:lnTo>
                  <a:pt x="55" y="35"/>
                </a:lnTo>
                <a:lnTo>
                  <a:pt x="51" y="27"/>
                </a:lnTo>
                <a:lnTo>
                  <a:pt x="55" y="15"/>
                </a:lnTo>
                <a:lnTo>
                  <a:pt x="55" y="11"/>
                </a:lnTo>
                <a:lnTo>
                  <a:pt x="55" y="11"/>
                </a:lnTo>
                <a:lnTo>
                  <a:pt x="55" y="8"/>
                </a:lnTo>
                <a:lnTo>
                  <a:pt x="55" y="8"/>
                </a:lnTo>
                <a:lnTo>
                  <a:pt x="62" y="8"/>
                </a:lnTo>
                <a:lnTo>
                  <a:pt x="62" y="8"/>
                </a:lnTo>
                <a:lnTo>
                  <a:pt x="66" y="8"/>
                </a:lnTo>
                <a:lnTo>
                  <a:pt x="66" y="8"/>
                </a:lnTo>
                <a:lnTo>
                  <a:pt x="66" y="8"/>
                </a:lnTo>
                <a:lnTo>
                  <a:pt x="66" y="8"/>
                </a:lnTo>
                <a:lnTo>
                  <a:pt x="70" y="8"/>
                </a:lnTo>
                <a:lnTo>
                  <a:pt x="78" y="11"/>
                </a:lnTo>
                <a:lnTo>
                  <a:pt x="78" y="11"/>
                </a:lnTo>
                <a:lnTo>
                  <a:pt x="82" y="11"/>
                </a:lnTo>
                <a:lnTo>
                  <a:pt x="82" y="11"/>
                </a:lnTo>
                <a:lnTo>
                  <a:pt x="82" y="11"/>
                </a:lnTo>
                <a:lnTo>
                  <a:pt x="82" y="8"/>
                </a:lnTo>
                <a:lnTo>
                  <a:pt x="82" y="8"/>
                </a:lnTo>
                <a:lnTo>
                  <a:pt x="82" y="4"/>
                </a:lnTo>
                <a:lnTo>
                  <a:pt x="82" y="4"/>
                </a:lnTo>
                <a:lnTo>
                  <a:pt x="86" y="0"/>
                </a:lnTo>
                <a:lnTo>
                  <a:pt x="90" y="0"/>
                </a:lnTo>
                <a:lnTo>
                  <a:pt x="90" y="4"/>
                </a:lnTo>
                <a:lnTo>
                  <a:pt x="94" y="8"/>
                </a:lnTo>
                <a:lnTo>
                  <a:pt x="94" y="8"/>
                </a:lnTo>
                <a:lnTo>
                  <a:pt x="98" y="8"/>
                </a:lnTo>
                <a:lnTo>
                  <a:pt x="101" y="8"/>
                </a:lnTo>
                <a:lnTo>
                  <a:pt x="101" y="11"/>
                </a:lnTo>
                <a:lnTo>
                  <a:pt x="105" y="11"/>
                </a:lnTo>
                <a:lnTo>
                  <a:pt x="113" y="8"/>
                </a:lnTo>
                <a:lnTo>
                  <a:pt x="113" y="8"/>
                </a:lnTo>
                <a:lnTo>
                  <a:pt x="113" y="8"/>
                </a:lnTo>
                <a:lnTo>
                  <a:pt x="113" y="8"/>
                </a:lnTo>
                <a:lnTo>
                  <a:pt x="113" y="8"/>
                </a:lnTo>
                <a:lnTo>
                  <a:pt x="109" y="11"/>
                </a:lnTo>
                <a:lnTo>
                  <a:pt x="109" y="11"/>
                </a:lnTo>
                <a:lnTo>
                  <a:pt x="109" y="11"/>
                </a:lnTo>
                <a:lnTo>
                  <a:pt x="109" y="11"/>
                </a:lnTo>
                <a:lnTo>
                  <a:pt x="109" y="11"/>
                </a:lnTo>
                <a:lnTo>
                  <a:pt x="113" y="15"/>
                </a:lnTo>
                <a:lnTo>
                  <a:pt x="117" y="15"/>
                </a:lnTo>
                <a:lnTo>
                  <a:pt x="117" y="15"/>
                </a:lnTo>
                <a:lnTo>
                  <a:pt x="117" y="15"/>
                </a:lnTo>
                <a:lnTo>
                  <a:pt x="117" y="15"/>
                </a:lnTo>
                <a:lnTo>
                  <a:pt x="121" y="15"/>
                </a:lnTo>
                <a:lnTo>
                  <a:pt x="121" y="15"/>
                </a:lnTo>
                <a:lnTo>
                  <a:pt x="121" y="15"/>
                </a:lnTo>
                <a:lnTo>
                  <a:pt x="121" y="15"/>
                </a:lnTo>
                <a:lnTo>
                  <a:pt x="125" y="15"/>
                </a:lnTo>
                <a:lnTo>
                  <a:pt x="125" y="19"/>
                </a:lnTo>
                <a:lnTo>
                  <a:pt x="125" y="19"/>
                </a:lnTo>
                <a:lnTo>
                  <a:pt x="129" y="15"/>
                </a:lnTo>
                <a:lnTo>
                  <a:pt x="129" y="11"/>
                </a:lnTo>
                <a:lnTo>
                  <a:pt x="129" y="8"/>
                </a:lnTo>
                <a:lnTo>
                  <a:pt x="133" y="8"/>
                </a:lnTo>
                <a:lnTo>
                  <a:pt x="133" y="8"/>
                </a:lnTo>
                <a:lnTo>
                  <a:pt x="137" y="11"/>
                </a:lnTo>
                <a:lnTo>
                  <a:pt x="137" y="11"/>
                </a:lnTo>
                <a:lnTo>
                  <a:pt x="137" y="11"/>
                </a:lnTo>
                <a:lnTo>
                  <a:pt x="141" y="11"/>
                </a:lnTo>
                <a:lnTo>
                  <a:pt x="141" y="15"/>
                </a:lnTo>
                <a:lnTo>
                  <a:pt x="144" y="23"/>
                </a:lnTo>
                <a:lnTo>
                  <a:pt x="144" y="27"/>
                </a:lnTo>
                <a:lnTo>
                  <a:pt x="144" y="27"/>
                </a:lnTo>
                <a:lnTo>
                  <a:pt x="152" y="35"/>
                </a:lnTo>
                <a:lnTo>
                  <a:pt x="164" y="62"/>
                </a:lnTo>
                <a:lnTo>
                  <a:pt x="199" y="70"/>
                </a:lnTo>
                <a:lnTo>
                  <a:pt x="207" y="70"/>
                </a:lnTo>
                <a:lnTo>
                  <a:pt x="211" y="70"/>
                </a:lnTo>
                <a:lnTo>
                  <a:pt x="211" y="66"/>
                </a:lnTo>
                <a:lnTo>
                  <a:pt x="211" y="66"/>
                </a:lnTo>
                <a:lnTo>
                  <a:pt x="211" y="62"/>
                </a:lnTo>
                <a:lnTo>
                  <a:pt x="207" y="58"/>
                </a:lnTo>
                <a:lnTo>
                  <a:pt x="203" y="54"/>
                </a:lnTo>
                <a:lnTo>
                  <a:pt x="203" y="54"/>
                </a:lnTo>
                <a:lnTo>
                  <a:pt x="203" y="50"/>
                </a:lnTo>
                <a:lnTo>
                  <a:pt x="203" y="43"/>
                </a:lnTo>
                <a:lnTo>
                  <a:pt x="203" y="39"/>
                </a:lnTo>
                <a:lnTo>
                  <a:pt x="203" y="35"/>
                </a:lnTo>
                <a:lnTo>
                  <a:pt x="207" y="31"/>
                </a:lnTo>
                <a:lnTo>
                  <a:pt x="207" y="27"/>
                </a:lnTo>
                <a:lnTo>
                  <a:pt x="211" y="23"/>
                </a:lnTo>
                <a:lnTo>
                  <a:pt x="211" y="19"/>
                </a:lnTo>
                <a:lnTo>
                  <a:pt x="215" y="15"/>
                </a:lnTo>
                <a:lnTo>
                  <a:pt x="215" y="15"/>
                </a:lnTo>
                <a:lnTo>
                  <a:pt x="270" y="8"/>
                </a:lnTo>
                <a:lnTo>
                  <a:pt x="270" y="8"/>
                </a:lnTo>
                <a:lnTo>
                  <a:pt x="273" y="8"/>
                </a:lnTo>
                <a:lnTo>
                  <a:pt x="277" y="11"/>
                </a:lnTo>
                <a:lnTo>
                  <a:pt x="281" y="15"/>
                </a:lnTo>
                <a:lnTo>
                  <a:pt x="281" y="15"/>
                </a:lnTo>
                <a:lnTo>
                  <a:pt x="285" y="19"/>
                </a:lnTo>
                <a:lnTo>
                  <a:pt x="285" y="23"/>
                </a:lnTo>
                <a:lnTo>
                  <a:pt x="289" y="27"/>
                </a:lnTo>
                <a:lnTo>
                  <a:pt x="289" y="27"/>
                </a:lnTo>
                <a:lnTo>
                  <a:pt x="289" y="31"/>
                </a:lnTo>
                <a:lnTo>
                  <a:pt x="289" y="31"/>
                </a:lnTo>
                <a:lnTo>
                  <a:pt x="293" y="35"/>
                </a:lnTo>
                <a:lnTo>
                  <a:pt x="293" y="39"/>
                </a:lnTo>
                <a:lnTo>
                  <a:pt x="301" y="43"/>
                </a:lnTo>
                <a:lnTo>
                  <a:pt x="301" y="47"/>
                </a:lnTo>
                <a:lnTo>
                  <a:pt x="301" y="50"/>
                </a:lnTo>
                <a:lnTo>
                  <a:pt x="305" y="50"/>
                </a:lnTo>
                <a:lnTo>
                  <a:pt x="305" y="54"/>
                </a:lnTo>
                <a:lnTo>
                  <a:pt x="305" y="54"/>
                </a:lnTo>
                <a:lnTo>
                  <a:pt x="309" y="54"/>
                </a:lnTo>
                <a:lnTo>
                  <a:pt x="313" y="54"/>
                </a:lnTo>
                <a:lnTo>
                  <a:pt x="313" y="54"/>
                </a:lnTo>
                <a:lnTo>
                  <a:pt x="313" y="58"/>
                </a:lnTo>
                <a:lnTo>
                  <a:pt x="313" y="54"/>
                </a:lnTo>
                <a:lnTo>
                  <a:pt x="316" y="54"/>
                </a:lnTo>
                <a:lnTo>
                  <a:pt x="316" y="54"/>
                </a:lnTo>
                <a:lnTo>
                  <a:pt x="316" y="54"/>
                </a:lnTo>
                <a:lnTo>
                  <a:pt x="316" y="50"/>
                </a:lnTo>
                <a:lnTo>
                  <a:pt x="316" y="50"/>
                </a:lnTo>
                <a:lnTo>
                  <a:pt x="316" y="50"/>
                </a:lnTo>
                <a:lnTo>
                  <a:pt x="316" y="50"/>
                </a:lnTo>
                <a:lnTo>
                  <a:pt x="320" y="50"/>
                </a:lnTo>
                <a:lnTo>
                  <a:pt x="320" y="50"/>
                </a:lnTo>
                <a:lnTo>
                  <a:pt x="324" y="54"/>
                </a:lnTo>
                <a:lnTo>
                  <a:pt x="324" y="58"/>
                </a:lnTo>
                <a:lnTo>
                  <a:pt x="328" y="58"/>
                </a:lnTo>
                <a:lnTo>
                  <a:pt x="336" y="62"/>
                </a:lnTo>
                <a:lnTo>
                  <a:pt x="316" y="140"/>
                </a:lnTo>
                <a:lnTo>
                  <a:pt x="309" y="179"/>
                </a:lnTo>
                <a:moveTo>
                  <a:pt x="62" y="203"/>
                </a:moveTo>
                <a:lnTo>
                  <a:pt x="62" y="203"/>
                </a:lnTo>
                <a:lnTo>
                  <a:pt x="62" y="203"/>
                </a:lnTo>
                <a:lnTo>
                  <a:pt x="62" y="203"/>
                </a:lnTo>
                <a:lnTo>
                  <a:pt x="66" y="199"/>
                </a:lnTo>
                <a:lnTo>
                  <a:pt x="66" y="199"/>
                </a:lnTo>
                <a:lnTo>
                  <a:pt x="70" y="195"/>
                </a:lnTo>
                <a:lnTo>
                  <a:pt x="70" y="195"/>
                </a:lnTo>
                <a:lnTo>
                  <a:pt x="74" y="199"/>
                </a:lnTo>
                <a:lnTo>
                  <a:pt x="74" y="199"/>
                </a:lnTo>
                <a:lnTo>
                  <a:pt x="82" y="199"/>
                </a:lnTo>
                <a:lnTo>
                  <a:pt x="86" y="195"/>
                </a:lnTo>
                <a:lnTo>
                  <a:pt x="86" y="195"/>
                </a:lnTo>
                <a:lnTo>
                  <a:pt x="90" y="191"/>
                </a:lnTo>
                <a:lnTo>
                  <a:pt x="90" y="191"/>
                </a:lnTo>
                <a:lnTo>
                  <a:pt x="86" y="183"/>
                </a:lnTo>
                <a:lnTo>
                  <a:pt x="86" y="179"/>
                </a:lnTo>
                <a:lnTo>
                  <a:pt x="86" y="175"/>
                </a:lnTo>
                <a:lnTo>
                  <a:pt x="82" y="172"/>
                </a:lnTo>
                <a:lnTo>
                  <a:pt x="82" y="172"/>
                </a:lnTo>
                <a:lnTo>
                  <a:pt x="78" y="172"/>
                </a:lnTo>
                <a:lnTo>
                  <a:pt x="78" y="168"/>
                </a:lnTo>
                <a:lnTo>
                  <a:pt x="74" y="168"/>
                </a:lnTo>
                <a:lnTo>
                  <a:pt x="74" y="168"/>
                </a:lnTo>
                <a:lnTo>
                  <a:pt x="70" y="168"/>
                </a:lnTo>
                <a:lnTo>
                  <a:pt x="70" y="168"/>
                </a:lnTo>
                <a:lnTo>
                  <a:pt x="74" y="172"/>
                </a:lnTo>
                <a:lnTo>
                  <a:pt x="70" y="172"/>
                </a:lnTo>
                <a:lnTo>
                  <a:pt x="70" y="172"/>
                </a:lnTo>
                <a:lnTo>
                  <a:pt x="70" y="175"/>
                </a:lnTo>
                <a:lnTo>
                  <a:pt x="70" y="175"/>
                </a:lnTo>
                <a:lnTo>
                  <a:pt x="70" y="175"/>
                </a:lnTo>
                <a:lnTo>
                  <a:pt x="66" y="175"/>
                </a:lnTo>
                <a:lnTo>
                  <a:pt x="66" y="175"/>
                </a:lnTo>
                <a:lnTo>
                  <a:pt x="66" y="179"/>
                </a:lnTo>
                <a:lnTo>
                  <a:pt x="62" y="179"/>
                </a:lnTo>
                <a:lnTo>
                  <a:pt x="62" y="183"/>
                </a:lnTo>
                <a:lnTo>
                  <a:pt x="55" y="191"/>
                </a:lnTo>
                <a:lnTo>
                  <a:pt x="51" y="195"/>
                </a:lnTo>
                <a:lnTo>
                  <a:pt x="51" y="199"/>
                </a:lnTo>
                <a:lnTo>
                  <a:pt x="55" y="199"/>
                </a:lnTo>
                <a:lnTo>
                  <a:pt x="58" y="203"/>
                </a:lnTo>
                <a:lnTo>
                  <a:pt x="58" y="203"/>
                </a:lnTo>
                <a:lnTo>
                  <a:pt x="58" y="207"/>
                </a:lnTo>
                <a:lnTo>
                  <a:pt x="58" y="207"/>
                </a:lnTo>
                <a:lnTo>
                  <a:pt x="58" y="199"/>
                </a:lnTo>
                <a:lnTo>
                  <a:pt x="62" y="203"/>
                </a:lnTo>
                <a:lnTo>
                  <a:pt x="62" y="203"/>
                </a:lnTo>
                <a:lnTo>
                  <a:pt x="62" y="203"/>
                </a:lnTo>
                <a:moveTo>
                  <a:pt x="78" y="218"/>
                </a:moveTo>
                <a:lnTo>
                  <a:pt x="78" y="218"/>
                </a:lnTo>
                <a:lnTo>
                  <a:pt x="82" y="214"/>
                </a:lnTo>
                <a:lnTo>
                  <a:pt x="82" y="214"/>
                </a:lnTo>
                <a:lnTo>
                  <a:pt x="82" y="214"/>
                </a:lnTo>
                <a:lnTo>
                  <a:pt x="82" y="214"/>
                </a:lnTo>
                <a:lnTo>
                  <a:pt x="82" y="214"/>
                </a:lnTo>
                <a:lnTo>
                  <a:pt x="86" y="214"/>
                </a:lnTo>
                <a:lnTo>
                  <a:pt x="86" y="214"/>
                </a:lnTo>
                <a:lnTo>
                  <a:pt x="86" y="214"/>
                </a:lnTo>
                <a:lnTo>
                  <a:pt x="86" y="211"/>
                </a:lnTo>
                <a:lnTo>
                  <a:pt x="86" y="211"/>
                </a:lnTo>
                <a:lnTo>
                  <a:pt x="86" y="207"/>
                </a:lnTo>
                <a:lnTo>
                  <a:pt x="86" y="207"/>
                </a:lnTo>
                <a:lnTo>
                  <a:pt x="82" y="203"/>
                </a:lnTo>
                <a:lnTo>
                  <a:pt x="82" y="207"/>
                </a:lnTo>
                <a:lnTo>
                  <a:pt x="78" y="207"/>
                </a:lnTo>
                <a:lnTo>
                  <a:pt x="78" y="207"/>
                </a:lnTo>
                <a:lnTo>
                  <a:pt x="70" y="211"/>
                </a:lnTo>
                <a:lnTo>
                  <a:pt x="66" y="211"/>
                </a:lnTo>
                <a:lnTo>
                  <a:pt x="62" y="211"/>
                </a:lnTo>
                <a:lnTo>
                  <a:pt x="62" y="214"/>
                </a:lnTo>
                <a:lnTo>
                  <a:pt x="66" y="214"/>
                </a:lnTo>
                <a:lnTo>
                  <a:pt x="66" y="214"/>
                </a:lnTo>
                <a:lnTo>
                  <a:pt x="70" y="214"/>
                </a:lnTo>
                <a:lnTo>
                  <a:pt x="70" y="214"/>
                </a:lnTo>
                <a:lnTo>
                  <a:pt x="70" y="218"/>
                </a:lnTo>
                <a:lnTo>
                  <a:pt x="66" y="218"/>
                </a:lnTo>
                <a:lnTo>
                  <a:pt x="66" y="218"/>
                </a:lnTo>
                <a:lnTo>
                  <a:pt x="66" y="218"/>
                </a:lnTo>
                <a:lnTo>
                  <a:pt x="66" y="218"/>
                </a:lnTo>
                <a:lnTo>
                  <a:pt x="66" y="222"/>
                </a:lnTo>
                <a:lnTo>
                  <a:pt x="66" y="222"/>
                </a:lnTo>
                <a:lnTo>
                  <a:pt x="70" y="226"/>
                </a:lnTo>
                <a:lnTo>
                  <a:pt x="70" y="226"/>
                </a:lnTo>
                <a:lnTo>
                  <a:pt x="70" y="226"/>
                </a:lnTo>
                <a:lnTo>
                  <a:pt x="70" y="226"/>
                </a:lnTo>
                <a:lnTo>
                  <a:pt x="74" y="226"/>
                </a:lnTo>
                <a:lnTo>
                  <a:pt x="74" y="226"/>
                </a:lnTo>
                <a:lnTo>
                  <a:pt x="74" y="226"/>
                </a:lnTo>
                <a:lnTo>
                  <a:pt x="74" y="226"/>
                </a:lnTo>
                <a:lnTo>
                  <a:pt x="74" y="226"/>
                </a:lnTo>
                <a:lnTo>
                  <a:pt x="78" y="222"/>
                </a:lnTo>
                <a:lnTo>
                  <a:pt x="78" y="222"/>
                </a:lnTo>
                <a:lnTo>
                  <a:pt x="78" y="222"/>
                </a:lnTo>
                <a:lnTo>
                  <a:pt x="78" y="222"/>
                </a:lnTo>
                <a:lnTo>
                  <a:pt x="78" y="218"/>
                </a:lnTo>
              </a:path>
            </a:pathLst>
          </a:custGeom>
          <a:solidFill>
            <a:srgbClr val="A3A3A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3" name="Freeform 12"/>
          <p:cNvSpPr>
            <a:spLocks/>
          </p:cNvSpPr>
          <p:nvPr/>
        </p:nvSpPr>
        <p:spPr bwMode="auto">
          <a:xfrm>
            <a:off x="8159820" y="4765251"/>
            <a:ext cx="381143" cy="591415"/>
          </a:xfrm>
          <a:custGeom>
            <a:avLst/>
            <a:gdLst>
              <a:gd name="T0" fmla="*/ 149 w 156"/>
              <a:gd name="T1" fmla="*/ 137 h 242"/>
              <a:gd name="T2" fmla="*/ 156 w 156"/>
              <a:gd name="T3" fmla="*/ 145 h 242"/>
              <a:gd name="T4" fmla="*/ 152 w 156"/>
              <a:gd name="T5" fmla="*/ 152 h 242"/>
              <a:gd name="T6" fmla="*/ 149 w 156"/>
              <a:gd name="T7" fmla="*/ 156 h 242"/>
              <a:gd name="T8" fmla="*/ 145 w 156"/>
              <a:gd name="T9" fmla="*/ 164 h 242"/>
              <a:gd name="T10" fmla="*/ 152 w 156"/>
              <a:gd name="T11" fmla="*/ 176 h 242"/>
              <a:gd name="T12" fmla="*/ 145 w 156"/>
              <a:gd name="T13" fmla="*/ 180 h 242"/>
              <a:gd name="T14" fmla="*/ 145 w 156"/>
              <a:gd name="T15" fmla="*/ 188 h 242"/>
              <a:gd name="T16" fmla="*/ 133 w 156"/>
              <a:gd name="T17" fmla="*/ 203 h 242"/>
              <a:gd name="T18" fmla="*/ 121 w 156"/>
              <a:gd name="T19" fmla="*/ 203 h 242"/>
              <a:gd name="T20" fmla="*/ 106 w 156"/>
              <a:gd name="T21" fmla="*/ 230 h 242"/>
              <a:gd name="T22" fmla="*/ 90 w 156"/>
              <a:gd name="T23" fmla="*/ 242 h 242"/>
              <a:gd name="T24" fmla="*/ 74 w 156"/>
              <a:gd name="T25" fmla="*/ 230 h 242"/>
              <a:gd name="T26" fmla="*/ 70 w 156"/>
              <a:gd name="T27" fmla="*/ 230 h 242"/>
              <a:gd name="T28" fmla="*/ 70 w 156"/>
              <a:gd name="T29" fmla="*/ 234 h 242"/>
              <a:gd name="T30" fmla="*/ 67 w 156"/>
              <a:gd name="T31" fmla="*/ 234 h 242"/>
              <a:gd name="T32" fmla="*/ 59 w 156"/>
              <a:gd name="T33" fmla="*/ 230 h 242"/>
              <a:gd name="T34" fmla="*/ 47 w 156"/>
              <a:gd name="T35" fmla="*/ 219 h 242"/>
              <a:gd name="T36" fmla="*/ 43 w 156"/>
              <a:gd name="T37" fmla="*/ 207 h 242"/>
              <a:gd name="T38" fmla="*/ 35 w 156"/>
              <a:gd name="T39" fmla="*/ 195 h 242"/>
              <a:gd name="T40" fmla="*/ 31 w 156"/>
              <a:gd name="T41" fmla="*/ 176 h 242"/>
              <a:gd name="T42" fmla="*/ 24 w 156"/>
              <a:gd name="T43" fmla="*/ 160 h 242"/>
              <a:gd name="T44" fmla="*/ 24 w 156"/>
              <a:gd name="T45" fmla="*/ 129 h 242"/>
              <a:gd name="T46" fmla="*/ 27 w 156"/>
              <a:gd name="T47" fmla="*/ 117 h 242"/>
              <a:gd name="T48" fmla="*/ 27 w 156"/>
              <a:gd name="T49" fmla="*/ 109 h 242"/>
              <a:gd name="T50" fmla="*/ 24 w 156"/>
              <a:gd name="T51" fmla="*/ 106 h 242"/>
              <a:gd name="T52" fmla="*/ 24 w 156"/>
              <a:gd name="T53" fmla="*/ 98 h 242"/>
              <a:gd name="T54" fmla="*/ 27 w 156"/>
              <a:gd name="T55" fmla="*/ 94 h 242"/>
              <a:gd name="T56" fmla="*/ 20 w 156"/>
              <a:gd name="T57" fmla="*/ 78 h 242"/>
              <a:gd name="T58" fmla="*/ 8 w 156"/>
              <a:gd name="T59" fmla="*/ 43 h 242"/>
              <a:gd name="T60" fmla="*/ 0 w 156"/>
              <a:gd name="T61" fmla="*/ 35 h 242"/>
              <a:gd name="T62" fmla="*/ 8 w 156"/>
              <a:gd name="T63" fmla="*/ 27 h 242"/>
              <a:gd name="T64" fmla="*/ 35 w 156"/>
              <a:gd name="T65" fmla="*/ 20 h 242"/>
              <a:gd name="T66" fmla="*/ 31 w 156"/>
              <a:gd name="T67" fmla="*/ 4 h 242"/>
              <a:gd name="T68" fmla="*/ 35 w 156"/>
              <a:gd name="T69" fmla="*/ 4 h 242"/>
              <a:gd name="T70" fmla="*/ 39 w 156"/>
              <a:gd name="T71" fmla="*/ 8 h 242"/>
              <a:gd name="T72" fmla="*/ 74 w 156"/>
              <a:gd name="T73" fmla="*/ 12 h 242"/>
              <a:gd name="T74" fmla="*/ 98 w 156"/>
              <a:gd name="T75" fmla="*/ 35 h 242"/>
              <a:gd name="T76" fmla="*/ 98 w 156"/>
              <a:gd name="T77" fmla="*/ 39 h 242"/>
              <a:gd name="T78" fmla="*/ 109 w 156"/>
              <a:gd name="T79" fmla="*/ 43 h 242"/>
              <a:gd name="T80" fmla="*/ 113 w 156"/>
              <a:gd name="T81" fmla="*/ 63 h 242"/>
              <a:gd name="T82" fmla="*/ 117 w 156"/>
              <a:gd name="T83" fmla="*/ 70 h 242"/>
              <a:gd name="T84" fmla="*/ 125 w 156"/>
              <a:gd name="T85" fmla="*/ 74 h 242"/>
              <a:gd name="T86" fmla="*/ 129 w 156"/>
              <a:gd name="T87" fmla="*/ 82 h 242"/>
              <a:gd name="T88" fmla="*/ 133 w 156"/>
              <a:gd name="T89" fmla="*/ 82 h 242"/>
              <a:gd name="T90" fmla="*/ 133 w 156"/>
              <a:gd name="T91" fmla="*/ 90 h 242"/>
              <a:gd name="T92" fmla="*/ 137 w 156"/>
              <a:gd name="T93" fmla="*/ 94 h 242"/>
              <a:gd name="T94" fmla="*/ 129 w 156"/>
              <a:gd name="T95" fmla="*/ 106 h 242"/>
              <a:gd name="T96" fmla="*/ 133 w 156"/>
              <a:gd name="T97" fmla="*/ 109 h 242"/>
              <a:gd name="T98" fmla="*/ 133 w 156"/>
              <a:gd name="T99" fmla="*/ 113 h 242"/>
              <a:gd name="T100" fmla="*/ 137 w 156"/>
              <a:gd name="T101" fmla="*/ 125 h 242"/>
              <a:gd name="T102" fmla="*/ 145 w 156"/>
              <a:gd name="T103" fmla="*/ 133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6" h="242">
                <a:moveTo>
                  <a:pt x="152" y="133"/>
                </a:moveTo>
                <a:lnTo>
                  <a:pt x="152" y="133"/>
                </a:lnTo>
                <a:lnTo>
                  <a:pt x="152" y="133"/>
                </a:lnTo>
                <a:lnTo>
                  <a:pt x="149" y="137"/>
                </a:lnTo>
                <a:lnTo>
                  <a:pt x="149" y="137"/>
                </a:lnTo>
                <a:lnTo>
                  <a:pt x="149" y="137"/>
                </a:lnTo>
                <a:lnTo>
                  <a:pt x="152" y="141"/>
                </a:lnTo>
                <a:lnTo>
                  <a:pt x="156" y="145"/>
                </a:lnTo>
                <a:lnTo>
                  <a:pt x="156" y="148"/>
                </a:lnTo>
                <a:lnTo>
                  <a:pt x="156" y="148"/>
                </a:lnTo>
                <a:lnTo>
                  <a:pt x="156" y="148"/>
                </a:lnTo>
                <a:lnTo>
                  <a:pt x="152" y="152"/>
                </a:lnTo>
                <a:lnTo>
                  <a:pt x="152" y="152"/>
                </a:lnTo>
                <a:lnTo>
                  <a:pt x="149" y="152"/>
                </a:lnTo>
                <a:lnTo>
                  <a:pt x="149" y="156"/>
                </a:lnTo>
                <a:lnTo>
                  <a:pt x="149" y="156"/>
                </a:lnTo>
                <a:lnTo>
                  <a:pt x="145" y="160"/>
                </a:lnTo>
                <a:lnTo>
                  <a:pt x="145" y="164"/>
                </a:lnTo>
                <a:lnTo>
                  <a:pt x="145" y="164"/>
                </a:lnTo>
                <a:lnTo>
                  <a:pt x="145" y="164"/>
                </a:lnTo>
                <a:lnTo>
                  <a:pt x="145" y="168"/>
                </a:lnTo>
                <a:lnTo>
                  <a:pt x="149" y="168"/>
                </a:lnTo>
                <a:lnTo>
                  <a:pt x="152" y="172"/>
                </a:lnTo>
                <a:lnTo>
                  <a:pt x="152" y="176"/>
                </a:lnTo>
                <a:lnTo>
                  <a:pt x="149" y="176"/>
                </a:lnTo>
                <a:lnTo>
                  <a:pt x="145" y="176"/>
                </a:lnTo>
                <a:lnTo>
                  <a:pt x="145" y="180"/>
                </a:lnTo>
                <a:lnTo>
                  <a:pt x="145" y="180"/>
                </a:lnTo>
                <a:lnTo>
                  <a:pt x="145" y="184"/>
                </a:lnTo>
                <a:lnTo>
                  <a:pt x="145" y="184"/>
                </a:lnTo>
                <a:lnTo>
                  <a:pt x="145" y="184"/>
                </a:lnTo>
                <a:lnTo>
                  <a:pt x="145" y="188"/>
                </a:lnTo>
                <a:lnTo>
                  <a:pt x="145" y="191"/>
                </a:lnTo>
                <a:lnTo>
                  <a:pt x="145" y="195"/>
                </a:lnTo>
                <a:lnTo>
                  <a:pt x="133" y="199"/>
                </a:lnTo>
                <a:lnTo>
                  <a:pt x="133" y="203"/>
                </a:lnTo>
                <a:lnTo>
                  <a:pt x="129" y="203"/>
                </a:lnTo>
                <a:lnTo>
                  <a:pt x="125" y="203"/>
                </a:lnTo>
                <a:lnTo>
                  <a:pt x="125" y="203"/>
                </a:lnTo>
                <a:lnTo>
                  <a:pt x="121" y="203"/>
                </a:lnTo>
                <a:lnTo>
                  <a:pt x="113" y="211"/>
                </a:lnTo>
                <a:lnTo>
                  <a:pt x="113" y="215"/>
                </a:lnTo>
                <a:lnTo>
                  <a:pt x="106" y="227"/>
                </a:lnTo>
                <a:lnTo>
                  <a:pt x="106" y="230"/>
                </a:lnTo>
                <a:lnTo>
                  <a:pt x="106" y="230"/>
                </a:lnTo>
                <a:lnTo>
                  <a:pt x="94" y="234"/>
                </a:lnTo>
                <a:lnTo>
                  <a:pt x="94" y="238"/>
                </a:lnTo>
                <a:lnTo>
                  <a:pt x="90" y="242"/>
                </a:lnTo>
                <a:lnTo>
                  <a:pt x="82" y="238"/>
                </a:lnTo>
                <a:lnTo>
                  <a:pt x="78" y="238"/>
                </a:lnTo>
                <a:lnTo>
                  <a:pt x="78" y="234"/>
                </a:lnTo>
                <a:lnTo>
                  <a:pt x="74" y="230"/>
                </a:lnTo>
                <a:lnTo>
                  <a:pt x="74" y="230"/>
                </a:lnTo>
                <a:lnTo>
                  <a:pt x="70" y="230"/>
                </a:lnTo>
                <a:lnTo>
                  <a:pt x="70" y="230"/>
                </a:lnTo>
                <a:lnTo>
                  <a:pt x="70" y="230"/>
                </a:lnTo>
                <a:lnTo>
                  <a:pt x="70" y="230"/>
                </a:lnTo>
                <a:lnTo>
                  <a:pt x="70" y="234"/>
                </a:lnTo>
                <a:lnTo>
                  <a:pt x="70" y="234"/>
                </a:lnTo>
                <a:lnTo>
                  <a:pt x="70" y="234"/>
                </a:lnTo>
                <a:lnTo>
                  <a:pt x="67" y="234"/>
                </a:lnTo>
                <a:lnTo>
                  <a:pt x="67" y="238"/>
                </a:lnTo>
                <a:lnTo>
                  <a:pt x="67" y="234"/>
                </a:lnTo>
                <a:lnTo>
                  <a:pt x="67" y="234"/>
                </a:lnTo>
                <a:lnTo>
                  <a:pt x="63" y="234"/>
                </a:lnTo>
                <a:lnTo>
                  <a:pt x="59" y="234"/>
                </a:lnTo>
                <a:lnTo>
                  <a:pt x="59" y="234"/>
                </a:lnTo>
                <a:lnTo>
                  <a:pt x="59" y="230"/>
                </a:lnTo>
                <a:lnTo>
                  <a:pt x="55" y="230"/>
                </a:lnTo>
                <a:lnTo>
                  <a:pt x="55" y="227"/>
                </a:lnTo>
                <a:lnTo>
                  <a:pt x="55" y="223"/>
                </a:lnTo>
                <a:lnTo>
                  <a:pt x="47" y="219"/>
                </a:lnTo>
                <a:lnTo>
                  <a:pt x="47" y="215"/>
                </a:lnTo>
                <a:lnTo>
                  <a:pt x="43" y="211"/>
                </a:lnTo>
                <a:lnTo>
                  <a:pt x="43" y="211"/>
                </a:lnTo>
                <a:lnTo>
                  <a:pt x="43" y="207"/>
                </a:lnTo>
                <a:lnTo>
                  <a:pt x="43" y="207"/>
                </a:lnTo>
                <a:lnTo>
                  <a:pt x="39" y="203"/>
                </a:lnTo>
                <a:lnTo>
                  <a:pt x="39" y="199"/>
                </a:lnTo>
                <a:lnTo>
                  <a:pt x="35" y="195"/>
                </a:lnTo>
                <a:lnTo>
                  <a:pt x="35" y="195"/>
                </a:lnTo>
                <a:lnTo>
                  <a:pt x="31" y="191"/>
                </a:lnTo>
                <a:lnTo>
                  <a:pt x="31" y="184"/>
                </a:lnTo>
                <a:lnTo>
                  <a:pt x="31" y="176"/>
                </a:lnTo>
                <a:lnTo>
                  <a:pt x="31" y="172"/>
                </a:lnTo>
                <a:lnTo>
                  <a:pt x="27" y="168"/>
                </a:lnTo>
                <a:lnTo>
                  <a:pt x="27" y="168"/>
                </a:lnTo>
                <a:lnTo>
                  <a:pt x="24" y="160"/>
                </a:lnTo>
                <a:lnTo>
                  <a:pt x="24" y="152"/>
                </a:lnTo>
                <a:lnTo>
                  <a:pt x="24" y="145"/>
                </a:lnTo>
                <a:lnTo>
                  <a:pt x="24" y="137"/>
                </a:lnTo>
                <a:lnTo>
                  <a:pt x="24" y="129"/>
                </a:lnTo>
                <a:lnTo>
                  <a:pt x="24" y="121"/>
                </a:lnTo>
                <a:lnTo>
                  <a:pt x="27" y="121"/>
                </a:lnTo>
                <a:lnTo>
                  <a:pt x="27" y="121"/>
                </a:lnTo>
                <a:lnTo>
                  <a:pt x="27" y="117"/>
                </a:lnTo>
                <a:lnTo>
                  <a:pt x="27" y="113"/>
                </a:lnTo>
                <a:lnTo>
                  <a:pt x="27" y="113"/>
                </a:lnTo>
                <a:lnTo>
                  <a:pt x="27" y="113"/>
                </a:lnTo>
                <a:lnTo>
                  <a:pt x="27" y="109"/>
                </a:lnTo>
                <a:lnTo>
                  <a:pt x="27" y="109"/>
                </a:lnTo>
                <a:lnTo>
                  <a:pt x="24" y="106"/>
                </a:lnTo>
                <a:lnTo>
                  <a:pt x="24" y="106"/>
                </a:lnTo>
                <a:lnTo>
                  <a:pt x="24" y="106"/>
                </a:lnTo>
                <a:lnTo>
                  <a:pt x="24" y="102"/>
                </a:lnTo>
                <a:lnTo>
                  <a:pt x="24" y="102"/>
                </a:lnTo>
                <a:lnTo>
                  <a:pt x="24" y="98"/>
                </a:lnTo>
                <a:lnTo>
                  <a:pt x="24" y="98"/>
                </a:lnTo>
                <a:lnTo>
                  <a:pt x="24" y="98"/>
                </a:lnTo>
                <a:lnTo>
                  <a:pt x="27" y="98"/>
                </a:lnTo>
                <a:lnTo>
                  <a:pt x="27" y="98"/>
                </a:lnTo>
                <a:lnTo>
                  <a:pt x="27" y="94"/>
                </a:lnTo>
                <a:lnTo>
                  <a:pt x="24" y="90"/>
                </a:lnTo>
                <a:lnTo>
                  <a:pt x="24" y="86"/>
                </a:lnTo>
                <a:lnTo>
                  <a:pt x="20" y="82"/>
                </a:lnTo>
                <a:lnTo>
                  <a:pt x="20" y="78"/>
                </a:lnTo>
                <a:lnTo>
                  <a:pt x="16" y="70"/>
                </a:lnTo>
                <a:lnTo>
                  <a:pt x="16" y="66"/>
                </a:lnTo>
                <a:lnTo>
                  <a:pt x="12" y="59"/>
                </a:lnTo>
                <a:lnTo>
                  <a:pt x="8" y="43"/>
                </a:lnTo>
                <a:lnTo>
                  <a:pt x="8" y="39"/>
                </a:lnTo>
                <a:lnTo>
                  <a:pt x="4" y="39"/>
                </a:lnTo>
                <a:lnTo>
                  <a:pt x="4" y="39"/>
                </a:lnTo>
                <a:lnTo>
                  <a:pt x="0" y="35"/>
                </a:lnTo>
                <a:lnTo>
                  <a:pt x="0" y="35"/>
                </a:lnTo>
                <a:lnTo>
                  <a:pt x="0" y="35"/>
                </a:lnTo>
                <a:lnTo>
                  <a:pt x="0" y="31"/>
                </a:lnTo>
                <a:lnTo>
                  <a:pt x="8" y="27"/>
                </a:lnTo>
                <a:lnTo>
                  <a:pt x="8" y="20"/>
                </a:lnTo>
                <a:lnTo>
                  <a:pt x="27" y="20"/>
                </a:lnTo>
                <a:lnTo>
                  <a:pt x="31" y="20"/>
                </a:lnTo>
                <a:lnTo>
                  <a:pt x="35" y="20"/>
                </a:lnTo>
                <a:lnTo>
                  <a:pt x="31" y="12"/>
                </a:lnTo>
                <a:lnTo>
                  <a:pt x="31" y="12"/>
                </a:lnTo>
                <a:lnTo>
                  <a:pt x="31" y="8"/>
                </a:lnTo>
                <a:lnTo>
                  <a:pt x="31" y="4"/>
                </a:lnTo>
                <a:lnTo>
                  <a:pt x="35" y="0"/>
                </a:lnTo>
                <a:lnTo>
                  <a:pt x="35" y="0"/>
                </a:lnTo>
                <a:lnTo>
                  <a:pt x="35" y="4"/>
                </a:lnTo>
                <a:lnTo>
                  <a:pt x="35" y="4"/>
                </a:lnTo>
                <a:lnTo>
                  <a:pt x="35" y="4"/>
                </a:lnTo>
                <a:lnTo>
                  <a:pt x="39" y="4"/>
                </a:lnTo>
                <a:lnTo>
                  <a:pt x="39" y="4"/>
                </a:lnTo>
                <a:lnTo>
                  <a:pt x="39" y="8"/>
                </a:lnTo>
                <a:lnTo>
                  <a:pt x="43" y="8"/>
                </a:lnTo>
                <a:lnTo>
                  <a:pt x="51" y="8"/>
                </a:lnTo>
                <a:lnTo>
                  <a:pt x="74" y="12"/>
                </a:lnTo>
                <a:lnTo>
                  <a:pt x="74" y="12"/>
                </a:lnTo>
                <a:lnTo>
                  <a:pt x="74" y="16"/>
                </a:lnTo>
                <a:lnTo>
                  <a:pt x="94" y="31"/>
                </a:lnTo>
                <a:lnTo>
                  <a:pt x="98" y="31"/>
                </a:lnTo>
                <a:lnTo>
                  <a:pt x="98" y="35"/>
                </a:lnTo>
                <a:lnTo>
                  <a:pt x="98" y="35"/>
                </a:lnTo>
                <a:lnTo>
                  <a:pt x="98" y="39"/>
                </a:lnTo>
                <a:lnTo>
                  <a:pt x="98" y="39"/>
                </a:lnTo>
                <a:lnTo>
                  <a:pt x="98" y="39"/>
                </a:lnTo>
                <a:lnTo>
                  <a:pt x="102" y="39"/>
                </a:lnTo>
                <a:lnTo>
                  <a:pt x="102" y="39"/>
                </a:lnTo>
                <a:lnTo>
                  <a:pt x="106" y="43"/>
                </a:lnTo>
                <a:lnTo>
                  <a:pt x="109" y="43"/>
                </a:lnTo>
                <a:lnTo>
                  <a:pt x="109" y="47"/>
                </a:lnTo>
                <a:lnTo>
                  <a:pt x="113" y="51"/>
                </a:lnTo>
                <a:lnTo>
                  <a:pt x="113" y="55"/>
                </a:lnTo>
                <a:lnTo>
                  <a:pt x="113" y="63"/>
                </a:lnTo>
                <a:lnTo>
                  <a:pt x="113" y="66"/>
                </a:lnTo>
                <a:lnTo>
                  <a:pt x="113" y="70"/>
                </a:lnTo>
                <a:lnTo>
                  <a:pt x="113" y="70"/>
                </a:lnTo>
                <a:lnTo>
                  <a:pt x="117" y="70"/>
                </a:lnTo>
                <a:lnTo>
                  <a:pt x="121" y="70"/>
                </a:lnTo>
                <a:lnTo>
                  <a:pt x="121" y="70"/>
                </a:lnTo>
                <a:lnTo>
                  <a:pt x="125" y="70"/>
                </a:lnTo>
                <a:lnTo>
                  <a:pt x="125" y="74"/>
                </a:lnTo>
                <a:lnTo>
                  <a:pt x="125" y="78"/>
                </a:lnTo>
                <a:lnTo>
                  <a:pt x="125" y="82"/>
                </a:lnTo>
                <a:lnTo>
                  <a:pt x="129" y="82"/>
                </a:lnTo>
                <a:lnTo>
                  <a:pt x="129" y="82"/>
                </a:lnTo>
                <a:lnTo>
                  <a:pt x="133" y="82"/>
                </a:lnTo>
                <a:lnTo>
                  <a:pt x="133" y="82"/>
                </a:lnTo>
                <a:lnTo>
                  <a:pt x="133" y="82"/>
                </a:lnTo>
                <a:lnTo>
                  <a:pt x="133" y="82"/>
                </a:lnTo>
                <a:lnTo>
                  <a:pt x="133" y="86"/>
                </a:lnTo>
                <a:lnTo>
                  <a:pt x="133" y="90"/>
                </a:lnTo>
                <a:lnTo>
                  <a:pt x="133" y="90"/>
                </a:lnTo>
                <a:lnTo>
                  <a:pt x="133" y="90"/>
                </a:lnTo>
                <a:lnTo>
                  <a:pt x="133" y="90"/>
                </a:lnTo>
                <a:lnTo>
                  <a:pt x="133" y="90"/>
                </a:lnTo>
                <a:lnTo>
                  <a:pt x="137" y="94"/>
                </a:lnTo>
                <a:lnTo>
                  <a:pt x="137" y="94"/>
                </a:lnTo>
                <a:lnTo>
                  <a:pt x="137" y="98"/>
                </a:lnTo>
                <a:lnTo>
                  <a:pt x="137" y="102"/>
                </a:lnTo>
                <a:lnTo>
                  <a:pt x="137" y="102"/>
                </a:lnTo>
                <a:lnTo>
                  <a:pt x="129" y="106"/>
                </a:lnTo>
                <a:lnTo>
                  <a:pt x="129" y="106"/>
                </a:lnTo>
                <a:lnTo>
                  <a:pt x="129" y="109"/>
                </a:lnTo>
                <a:lnTo>
                  <a:pt x="129" y="109"/>
                </a:lnTo>
                <a:lnTo>
                  <a:pt x="133" y="109"/>
                </a:lnTo>
                <a:lnTo>
                  <a:pt x="133" y="113"/>
                </a:lnTo>
                <a:lnTo>
                  <a:pt x="133" y="113"/>
                </a:lnTo>
                <a:lnTo>
                  <a:pt x="133" y="113"/>
                </a:lnTo>
                <a:lnTo>
                  <a:pt x="133" y="113"/>
                </a:lnTo>
                <a:lnTo>
                  <a:pt x="133" y="121"/>
                </a:lnTo>
                <a:lnTo>
                  <a:pt x="133" y="125"/>
                </a:lnTo>
                <a:lnTo>
                  <a:pt x="133" y="125"/>
                </a:lnTo>
                <a:lnTo>
                  <a:pt x="137" y="125"/>
                </a:lnTo>
                <a:lnTo>
                  <a:pt x="141" y="125"/>
                </a:lnTo>
                <a:lnTo>
                  <a:pt x="145" y="129"/>
                </a:lnTo>
                <a:lnTo>
                  <a:pt x="145" y="129"/>
                </a:lnTo>
                <a:lnTo>
                  <a:pt x="145" y="133"/>
                </a:lnTo>
                <a:lnTo>
                  <a:pt x="149" y="129"/>
                </a:lnTo>
                <a:lnTo>
                  <a:pt x="152" y="129"/>
                </a:lnTo>
                <a:lnTo>
                  <a:pt x="152" y="133"/>
                </a:lnTo>
              </a:path>
            </a:pathLst>
          </a:custGeom>
          <a:solidFill>
            <a:srgbClr val="A7A7A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4" name="Freeform 18"/>
          <p:cNvSpPr>
            <a:spLocks/>
          </p:cNvSpPr>
          <p:nvPr/>
        </p:nvSpPr>
        <p:spPr bwMode="auto">
          <a:xfrm>
            <a:off x="7634525" y="4469543"/>
            <a:ext cx="601034" cy="906675"/>
          </a:xfrm>
          <a:custGeom>
            <a:avLst/>
            <a:gdLst>
              <a:gd name="T0" fmla="*/ 24 w 246"/>
              <a:gd name="T1" fmla="*/ 309 h 371"/>
              <a:gd name="T2" fmla="*/ 20 w 246"/>
              <a:gd name="T3" fmla="*/ 289 h 371"/>
              <a:gd name="T4" fmla="*/ 4 w 246"/>
              <a:gd name="T5" fmla="*/ 250 h 371"/>
              <a:gd name="T6" fmla="*/ 16 w 246"/>
              <a:gd name="T7" fmla="*/ 230 h 371"/>
              <a:gd name="T8" fmla="*/ 12 w 246"/>
              <a:gd name="T9" fmla="*/ 215 h 371"/>
              <a:gd name="T10" fmla="*/ 12 w 246"/>
              <a:gd name="T11" fmla="*/ 203 h 371"/>
              <a:gd name="T12" fmla="*/ 43 w 246"/>
              <a:gd name="T13" fmla="*/ 184 h 371"/>
              <a:gd name="T14" fmla="*/ 55 w 246"/>
              <a:gd name="T15" fmla="*/ 148 h 371"/>
              <a:gd name="T16" fmla="*/ 47 w 246"/>
              <a:gd name="T17" fmla="*/ 125 h 371"/>
              <a:gd name="T18" fmla="*/ 55 w 246"/>
              <a:gd name="T19" fmla="*/ 109 h 371"/>
              <a:gd name="T20" fmla="*/ 51 w 246"/>
              <a:gd name="T21" fmla="*/ 90 h 371"/>
              <a:gd name="T22" fmla="*/ 20 w 246"/>
              <a:gd name="T23" fmla="*/ 43 h 371"/>
              <a:gd name="T24" fmla="*/ 8 w 246"/>
              <a:gd name="T25" fmla="*/ 16 h 371"/>
              <a:gd name="T26" fmla="*/ 39 w 246"/>
              <a:gd name="T27" fmla="*/ 4 h 371"/>
              <a:gd name="T28" fmla="*/ 47 w 246"/>
              <a:gd name="T29" fmla="*/ 8 h 371"/>
              <a:gd name="T30" fmla="*/ 90 w 246"/>
              <a:gd name="T31" fmla="*/ 43 h 371"/>
              <a:gd name="T32" fmla="*/ 98 w 246"/>
              <a:gd name="T33" fmla="*/ 51 h 371"/>
              <a:gd name="T34" fmla="*/ 117 w 246"/>
              <a:gd name="T35" fmla="*/ 78 h 371"/>
              <a:gd name="T36" fmla="*/ 129 w 246"/>
              <a:gd name="T37" fmla="*/ 86 h 371"/>
              <a:gd name="T38" fmla="*/ 164 w 246"/>
              <a:gd name="T39" fmla="*/ 113 h 371"/>
              <a:gd name="T40" fmla="*/ 180 w 246"/>
              <a:gd name="T41" fmla="*/ 121 h 371"/>
              <a:gd name="T42" fmla="*/ 172 w 246"/>
              <a:gd name="T43" fmla="*/ 117 h 371"/>
              <a:gd name="T44" fmla="*/ 176 w 246"/>
              <a:gd name="T45" fmla="*/ 113 h 371"/>
              <a:gd name="T46" fmla="*/ 188 w 246"/>
              <a:gd name="T47" fmla="*/ 117 h 371"/>
              <a:gd name="T48" fmla="*/ 199 w 246"/>
              <a:gd name="T49" fmla="*/ 129 h 371"/>
              <a:gd name="T50" fmla="*/ 215 w 246"/>
              <a:gd name="T51" fmla="*/ 152 h 371"/>
              <a:gd name="T52" fmla="*/ 219 w 246"/>
              <a:gd name="T53" fmla="*/ 160 h 371"/>
              <a:gd name="T54" fmla="*/ 227 w 246"/>
              <a:gd name="T55" fmla="*/ 180 h 371"/>
              <a:gd name="T56" fmla="*/ 235 w 246"/>
              <a:gd name="T57" fmla="*/ 203 h 371"/>
              <a:gd name="T58" fmla="*/ 242 w 246"/>
              <a:gd name="T59" fmla="*/ 219 h 371"/>
              <a:gd name="T60" fmla="*/ 239 w 246"/>
              <a:gd name="T61" fmla="*/ 219 h 371"/>
              <a:gd name="T62" fmla="*/ 239 w 246"/>
              <a:gd name="T63" fmla="*/ 227 h 371"/>
              <a:gd name="T64" fmla="*/ 242 w 246"/>
              <a:gd name="T65" fmla="*/ 234 h 371"/>
              <a:gd name="T66" fmla="*/ 242 w 246"/>
              <a:gd name="T67" fmla="*/ 242 h 371"/>
              <a:gd name="T68" fmla="*/ 239 w 246"/>
              <a:gd name="T69" fmla="*/ 258 h 371"/>
              <a:gd name="T70" fmla="*/ 242 w 246"/>
              <a:gd name="T71" fmla="*/ 289 h 371"/>
              <a:gd name="T72" fmla="*/ 246 w 246"/>
              <a:gd name="T73" fmla="*/ 305 h 371"/>
              <a:gd name="T74" fmla="*/ 239 w 246"/>
              <a:gd name="T75" fmla="*/ 309 h 371"/>
              <a:gd name="T76" fmla="*/ 180 w 246"/>
              <a:gd name="T77" fmla="*/ 324 h 371"/>
              <a:gd name="T78" fmla="*/ 172 w 246"/>
              <a:gd name="T79" fmla="*/ 340 h 371"/>
              <a:gd name="T80" fmla="*/ 172 w 246"/>
              <a:gd name="T81" fmla="*/ 355 h 371"/>
              <a:gd name="T82" fmla="*/ 180 w 246"/>
              <a:gd name="T83" fmla="*/ 367 h 371"/>
              <a:gd name="T84" fmla="*/ 133 w 246"/>
              <a:gd name="T85" fmla="*/ 363 h 371"/>
              <a:gd name="T86" fmla="*/ 113 w 246"/>
              <a:gd name="T87" fmla="*/ 324 h 371"/>
              <a:gd name="T88" fmla="*/ 106 w 246"/>
              <a:gd name="T89" fmla="*/ 312 h 371"/>
              <a:gd name="T90" fmla="*/ 98 w 246"/>
              <a:gd name="T91" fmla="*/ 309 h 371"/>
              <a:gd name="T92" fmla="*/ 94 w 246"/>
              <a:gd name="T93" fmla="*/ 320 h 371"/>
              <a:gd name="T94" fmla="*/ 90 w 246"/>
              <a:gd name="T95" fmla="*/ 316 h 371"/>
              <a:gd name="T96" fmla="*/ 86 w 246"/>
              <a:gd name="T97" fmla="*/ 316 h 371"/>
              <a:gd name="T98" fmla="*/ 78 w 246"/>
              <a:gd name="T99" fmla="*/ 312 h 371"/>
              <a:gd name="T100" fmla="*/ 82 w 246"/>
              <a:gd name="T101" fmla="*/ 309 h 371"/>
              <a:gd name="T102" fmla="*/ 82 w 246"/>
              <a:gd name="T103" fmla="*/ 309 h 371"/>
              <a:gd name="T104" fmla="*/ 67 w 246"/>
              <a:gd name="T105" fmla="*/ 309 h 371"/>
              <a:gd name="T106" fmla="*/ 59 w 246"/>
              <a:gd name="T107" fmla="*/ 301 h 371"/>
              <a:gd name="T108" fmla="*/ 51 w 246"/>
              <a:gd name="T109" fmla="*/ 309 h 371"/>
              <a:gd name="T110" fmla="*/ 51 w 246"/>
              <a:gd name="T111" fmla="*/ 312 h 371"/>
              <a:gd name="T112" fmla="*/ 35 w 246"/>
              <a:gd name="T113" fmla="*/ 309 h 371"/>
              <a:gd name="T114" fmla="*/ 31 w 246"/>
              <a:gd name="T115" fmla="*/ 30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6" h="371">
                <a:moveTo>
                  <a:pt x="31" y="309"/>
                </a:moveTo>
                <a:lnTo>
                  <a:pt x="31" y="309"/>
                </a:lnTo>
                <a:lnTo>
                  <a:pt x="24" y="309"/>
                </a:lnTo>
                <a:lnTo>
                  <a:pt x="24" y="309"/>
                </a:lnTo>
                <a:lnTo>
                  <a:pt x="24" y="309"/>
                </a:lnTo>
                <a:lnTo>
                  <a:pt x="24" y="305"/>
                </a:lnTo>
                <a:lnTo>
                  <a:pt x="24" y="301"/>
                </a:lnTo>
                <a:lnTo>
                  <a:pt x="20" y="289"/>
                </a:lnTo>
                <a:lnTo>
                  <a:pt x="4" y="258"/>
                </a:lnTo>
                <a:lnTo>
                  <a:pt x="0" y="254"/>
                </a:lnTo>
                <a:lnTo>
                  <a:pt x="0" y="250"/>
                </a:lnTo>
                <a:lnTo>
                  <a:pt x="4" y="250"/>
                </a:lnTo>
                <a:lnTo>
                  <a:pt x="12" y="242"/>
                </a:lnTo>
                <a:lnTo>
                  <a:pt x="16" y="238"/>
                </a:lnTo>
                <a:lnTo>
                  <a:pt x="16" y="230"/>
                </a:lnTo>
                <a:lnTo>
                  <a:pt x="16" y="230"/>
                </a:lnTo>
                <a:lnTo>
                  <a:pt x="16" y="227"/>
                </a:lnTo>
                <a:lnTo>
                  <a:pt x="16" y="223"/>
                </a:lnTo>
                <a:lnTo>
                  <a:pt x="16" y="219"/>
                </a:lnTo>
                <a:lnTo>
                  <a:pt x="12" y="215"/>
                </a:lnTo>
                <a:lnTo>
                  <a:pt x="12" y="215"/>
                </a:lnTo>
                <a:lnTo>
                  <a:pt x="8" y="211"/>
                </a:lnTo>
                <a:lnTo>
                  <a:pt x="8" y="207"/>
                </a:lnTo>
                <a:lnTo>
                  <a:pt x="12" y="203"/>
                </a:lnTo>
                <a:lnTo>
                  <a:pt x="16" y="199"/>
                </a:lnTo>
                <a:lnTo>
                  <a:pt x="27" y="199"/>
                </a:lnTo>
                <a:lnTo>
                  <a:pt x="31" y="199"/>
                </a:lnTo>
                <a:lnTo>
                  <a:pt x="43" y="184"/>
                </a:lnTo>
                <a:lnTo>
                  <a:pt x="51" y="168"/>
                </a:lnTo>
                <a:lnTo>
                  <a:pt x="55" y="164"/>
                </a:lnTo>
                <a:lnTo>
                  <a:pt x="55" y="156"/>
                </a:lnTo>
                <a:lnTo>
                  <a:pt x="55" y="148"/>
                </a:lnTo>
                <a:lnTo>
                  <a:pt x="55" y="145"/>
                </a:lnTo>
                <a:lnTo>
                  <a:pt x="51" y="133"/>
                </a:lnTo>
                <a:lnTo>
                  <a:pt x="47" y="129"/>
                </a:lnTo>
                <a:lnTo>
                  <a:pt x="47" y="125"/>
                </a:lnTo>
                <a:lnTo>
                  <a:pt x="47" y="121"/>
                </a:lnTo>
                <a:lnTo>
                  <a:pt x="51" y="117"/>
                </a:lnTo>
                <a:lnTo>
                  <a:pt x="55" y="113"/>
                </a:lnTo>
                <a:lnTo>
                  <a:pt x="55" y="109"/>
                </a:lnTo>
                <a:lnTo>
                  <a:pt x="55" y="106"/>
                </a:lnTo>
                <a:lnTo>
                  <a:pt x="55" y="102"/>
                </a:lnTo>
                <a:lnTo>
                  <a:pt x="51" y="94"/>
                </a:lnTo>
                <a:lnTo>
                  <a:pt x="51" y="90"/>
                </a:lnTo>
                <a:lnTo>
                  <a:pt x="35" y="70"/>
                </a:lnTo>
                <a:lnTo>
                  <a:pt x="24" y="55"/>
                </a:lnTo>
                <a:lnTo>
                  <a:pt x="20" y="47"/>
                </a:lnTo>
                <a:lnTo>
                  <a:pt x="20" y="43"/>
                </a:lnTo>
                <a:lnTo>
                  <a:pt x="16" y="31"/>
                </a:lnTo>
                <a:lnTo>
                  <a:pt x="12" y="27"/>
                </a:lnTo>
                <a:lnTo>
                  <a:pt x="8" y="20"/>
                </a:lnTo>
                <a:lnTo>
                  <a:pt x="8" y="16"/>
                </a:lnTo>
                <a:lnTo>
                  <a:pt x="8" y="12"/>
                </a:lnTo>
                <a:lnTo>
                  <a:pt x="27" y="4"/>
                </a:lnTo>
                <a:lnTo>
                  <a:pt x="31" y="4"/>
                </a:lnTo>
                <a:lnTo>
                  <a:pt x="39" y="4"/>
                </a:lnTo>
                <a:lnTo>
                  <a:pt x="43" y="4"/>
                </a:lnTo>
                <a:lnTo>
                  <a:pt x="43" y="0"/>
                </a:lnTo>
                <a:lnTo>
                  <a:pt x="43" y="0"/>
                </a:lnTo>
                <a:lnTo>
                  <a:pt x="47" y="8"/>
                </a:lnTo>
                <a:lnTo>
                  <a:pt x="47" y="8"/>
                </a:lnTo>
                <a:lnTo>
                  <a:pt x="82" y="35"/>
                </a:lnTo>
                <a:lnTo>
                  <a:pt x="86" y="39"/>
                </a:lnTo>
                <a:lnTo>
                  <a:pt x="90" y="43"/>
                </a:lnTo>
                <a:lnTo>
                  <a:pt x="94" y="51"/>
                </a:lnTo>
                <a:lnTo>
                  <a:pt x="94" y="51"/>
                </a:lnTo>
                <a:lnTo>
                  <a:pt x="94" y="51"/>
                </a:lnTo>
                <a:lnTo>
                  <a:pt x="98" y="51"/>
                </a:lnTo>
                <a:lnTo>
                  <a:pt x="98" y="55"/>
                </a:lnTo>
                <a:lnTo>
                  <a:pt x="98" y="55"/>
                </a:lnTo>
                <a:lnTo>
                  <a:pt x="113" y="70"/>
                </a:lnTo>
                <a:lnTo>
                  <a:pt x="117" y="78"/>
                </a:lnTo>
                <a:lnTo>
                  <a:pt x="121" y="82"/>
                </a:lnTo>
                <a:lnTo>
                  <a:pt x="121" y="82"/>
                </a:lnTo>
                <a:lnTo>
                  <a:pt x="125" y="86"/>
                </a:lnTo>
                <a:lnTo>
                  <a:pt x="129" y="86"/>
                </a:lnTo>
                <a:lnTo>
                  <a:pt x="129" y="90"/>
                </a:lnTo>
                <a:lnTo>
                  <a:pt x="141" y="94"/>
                </a:lnTo>
                <a:lnTo>
                  <a:pt x="141" y="94"/>
                </a:lnTo>
                <a:lnTo>
                  <a:pt x="164" y="113"/>
                </a:lnTo>
                <a:lnTo>
                  <a:pt x="172" y="121"/>
                </a:lnTo>
                <a:lnTo>
                  <a:pt x="176" y="125"/>
                </a:lnTo>
                <a:lnTo>
                  <a:pt x="176" y="121"/>
                </a:lnTo>
                <a:lnTo>
                  <a:pt x="180" y="121"/>
                </a:lnTo>
                <a:lnTo>
                  <a:pt x="180" y="121"/>
                </a:lnTo>
                <a:lnTo>
                  <a:pt x="180" y="121"/>
                </a:lnTo>
                <a:lnTo>
                  <a:pt x="176" y="117"/>
                </a:lnTo>
                <a:lnTo>
                  <a:pt x="172" y="117"/>
                </a:lnTo>
                <a:lnTo>
                  <a:pt x="172" y="113"/>
                </a:lnTo>
                <a:lnTo>
                  <a:pt x="172" y="113"/>
                </a:lnTo>
                <a:lnTo>
                  <a:pt x="172" y="113"/>
                </a:lnTo>
                <a:lnTo>
                  <a:pt x="176" y="113"/>
                </a:lnTo>
                <a:lnTo>
                  <a:pt x="180" y="113"/>
                </a:lnTo>
                <a:lnTo>
                  <a:pt x="188" y="113"/>
                </a:lnTo>
                <a:lnTo>
                  <a:pt x="188" y="113"/>
                </a:lnTo>
                <a:lnTo>
                  <a:pt x="188" y="117"/>
                </a:lnTo>
                <a:lnTo>
                  <a:pt x="192" y="117"/>
                </a:lnTo>
                <a:lnTo>
                  <a:pt x="196" y="125"/>
                </a:lnTo>
                <a:lnTo>
                  <a:pt x="196" y="125"/>
                </a:lnTo>
                <a:lnTo>
                  <a:pt x="199" y="129"/>
                </a:lnTo>
                <a:lnTo>
                  <a:pt x="203" y="133"/>
                </a:lnTo>
                <a:lnTo>
                  <a:pt x="223" y="141"/>
                </a:lnTo>
                <a:lnTo>
                  <a:pt x="223" y="148"/>
                </a:lnTo>
                <a:lnTo>
                  <a:pt x="215" y="152"/>
                </a:lnTo>
                <a:lnTo>
                  <a:pt x="215" y="156"/>
                </a:lnTo>
                <a:lnTo>
                  <a:pt x="215" y="156"/>
                </a:lnTo>
                <a:lnTo>
                  <a:pt x="215" y="156"/>
                </a:lnTo>
                <a:lnTo>
                  <a:pt x="219" y="160"/>
                </a:lnTo>
                <a:lnTo>
                  <a:pt x="219" y="160"/>
                </a:lnTo>
                <a:lnTo>
                  <a:pt x="223" y="160"/>
                </a:lnTo>
                <a:lnTo>
                  <a:pt x="223" y="164"/>
                </a:lnTo>
                <a:lnTo>
                  <a:pt x="227" y="180"/>
                </a:lnTo>
                <a:lnTo>
                  <a:pt x="231" y="187"/>
                </a:lnTo>
                <a:lnTo>
                  <a:pt x="231" y="191"/>
                </a:lnTo>
                <a:lnTo>
                  <a:pt x="235" y="199"/>
                </a:lnTo>
                <a:lnTo>
                  <a:pt x="235" y="203"/>
                </a:lnTo>
                <a:lnTo>
                  <a:pt x="239" y="207"/>
                </a:lnTo>
                <a:lnTo>
                  <a:pt x="239" y="211"/>
                </a:lnTo>
                <a:lnTo>
                  <a:pt x="242" y="215"/>
                </a:lnTo>
                <a:lnTo>
                  <a:pt x="242" y="219"/>
                </a:lnTo>
                <a:lnTo>
                  <a:pt x="242" y="219"/>
                </a:lnTo>
                <a:lnTo>
                  <a:pt x="239" y="219"/>
                </a:lnTo>
                <a:lnTo>
                  <a:pt x="239" y="219"/>
                </a:lnTo>
                <a:lnTo>
                  <a:pt x="239" y="219"/>
                </a:lnTo>
                <a:lnTo>
                  <a:pt x="239" y="223"/>
                </a:lnTo>
                <a:lnTo>
                  <a:pt x="239" y="223"/>
                </a:lnTo>
                <a:lnTo>
                  <a:pt x="239" y="227"/>
                </a:lnTo>
                <a:lnTo>
                  <a:pt x="239" y="227"/>
                </a:lnTo>
                <a:lnTo>
                  <a:pt x="239" y="227"/>
                </a:lnTo>
                <a:lnTo>
                  <a:pt x="242" y="230"/>
                </a:lnTo>
                <a:lnTo>
                  <a:pt x="242" y="230"/>
                </a:lnTo>
                <a:lnTo>
                  <a:pt x="242" y="234"/>
                </a:lnTo>
                <a:lnTo>
                  <a:pt x="242" y="234"/>
                </a:lnTo>
                <a:lnTo>
                  <a:pt x="242" y="234"/>
                </a:lnTo>
                <a:lnTo>
                  <a:pt x="242" y="238"/>
                </a:lnTo>
                <a:lnTo>
                  <a:pt x="242" y="242"/>
                </a:lnTo>
                <a:lnTo>
                  <a:pt x="242" y="242"/>
                </a:lnTo>
                <a:lnTo>
                  <a:pt x="239" y="242"/>
                </a:lnTo>
                <a:lnTo>
                  <a:pt x="239" y="250"/>
                </a:lnTo>
                <a:lnTo>
                  <a:pt x="239" y="258"/>
                </a:lnTo>
                <a:lnTo>
                  <a:pt x="239" y="266"/>
                </a:lnTo>
                <a:lnTo>
                  <a:pt x="239" y="273"/>
                </a:lnTo>
                <a:lnTo>
                  <a:pt x="239" y="281"/>
                </a:lnTo>
                <a:lnTo>
                  <a:pt x="242" y="289"/>
                </a:lnTo>
                <a:lnTo>
                  <a:pt x="242" y="289"/>
                </a:lnTo>
                <a:lnTo>
                  <a:pt x="246" y="293"/>
                </a:lnTo>
                <a:lnTo>
                  <a:pt x="246" y="297"/>
                </a:lnTo>
                <a:lnTo>
                  <a:pt x="246" y="305"/>
                </a:lnTo>
                <a:lnTo>
                  <a:pt x="246" y="312"/>
                </a:lnTo>
                <a:lnTo>
                  <a:pt x="242" y="309"/>
                </a:lnTo>
                <a:lnTo>
                  <a:pt x="239" y="309"/>
                </a:lnTo>
                <a:lnTo>
                  <a:pt x="239" y="309"/>
                </a:lnTo>
                <a:lnTo>
                  <a:pt x="184" y="316"/>
                </a:lnTo>
                <a:lnTo>
                  <a:pt x="184" y="316"/>
                </a:lnTo>
                <a:lnTo>
                  <a:pt x="180" y="320"/>
                </a:lnTo>
                <a:lnTo>
                  <a:pt x="180" y="324"/>
                </a:lnTo>
                <a:lnTo>
                  <a:pt x="176" y="328"/>
                </a:lnTo>
                <a:lnTo>
                  <a:pt x="176" y="332"/>
                </a:lnTo>
                <a:lnTo>
                  <a:pt x="172" y="336"/>
                </a:lnTo>
                <a:lnTo>
                  <a:pt x="172" y="340"/>
                </a:lnTo>
                <a:lnTo>
                  <a:pt x="172" y="344"/>
                </a:lnTo>
                <a:lnTo>
                  <a:pt x="172" y="351"/>
                </a:lnTo>
                <a:lnTo>
                  <a:pt x="172" y="355"/>
                </a:lnTo>
                <a:lnTo>
                  <a:pt x="172" y="355"/>
                </a:lnTo>
                <a:lnTo>
                  <a:pt x="176" y="359"/>
                </a:lnTo>
                <a:lnTo>
                  <a:pt x="180" y="363"/>
                </a:lnTo>
                <a:lnTo>
                  <a:pt x="180" y="367"/>
                </a:lnTo>
                <a:lnTo>
                  <a:pt x="180" y="367"/>
                </a:lnTo>
                <a:lnTo>
                  <a:pt x="180" y="371"/>
                </a:lnTo>
                <a:lnTo>
                  <a:pt x="176" y="371"/>
                </a:lnTo>
                <a:lnTo>
                  <a:pt x="168" y="371"/>
                </a:lnTo>
                <a:lnTo>
                  <a:pt x="133" y="363"/>
                </a:lnTo>
                <a:lnTo>
                  <a:pt x="121" y="336"/>
                </a:lnTo>
                <a:lnTo>
                  <a:pt x="113" y="328"/>
                </a:lnTo>
                <a:lnTo>
                  <a:pt x="113" y="328"/>
                </a:lnTo>
                <a:lnTo>
                  <a:pt x="113" y="324"/>
                </a:lnTo>
                <a:lnTo>
                  <a:pt x="110" y="316"/>
                </a:lnTo>
                <a:lnTo>
                  <a:pt x="110" y="312"/>
                </a:lnTo>
                <a:lnTo>
                  <a:pt x="106" y="312"/>
                </a:lnTo>
                <a:lnTo>
                  <a:pt x="106" y="312"/>
                </a:lnTo>
                <a:lnTo>
                  <a:pt x="106" y="312"/>
                </a:lnTo>
                <a:lnTo>
                  <a:pt x="102" y="309"/>
                </a:lnTo>
                <a:lnTo>
                  <a:pt x="102" y="309"/>
                </a:lnTo>
                <a:lnTo>
                  <a:pt x="98" y="309"/>
                </a:lnTo>
                <a:lnTo>
                  <a:pt x="98" y="312"/>
                </a:lnTo>
                <a:lnTo>
                  <a:pt x="98" y="316"/>
                </a:lnTo>
                <a:lnTo>
                  <a:pt x="94" y="320"/>
                </a:lnTo>
                <a:lnTo>
                  <a:pt x="94" y="320"/>
                </a:lnTo>
                <a:lnTo>
                  <a:pt x="94" y="316"/>
                </a:lnTo>
                <a:lnTo>
                  <a:pt x="90" y="316"/>
                </a:lnTo>
                <a:lnTo>
                  <a:pt x="90" y="316"/>
                </a:lnTo>
                <a:lnTo>
                  <a:pt x="90" y="316"/>
                </a:lnTo>
                <a:lnTo>
                  <a:pt x="90" y="316"/>
                </a:lnTo>
                <a:lnTo>
                  <a:pt x="86" y="316"/>
                </a:lnTo>
                <a:lnTo>
                  <a:pt x="86" y="316"/>
                </a:lnTo>
                <a:lnTo>
                  <a:pt x="86" y="316"/>
                </a:lnTo>
                <a:lnTo>
                  <a:pt x="86" y="316"/>
                </a:lnTo>
                <a:lnTo>
                  <a:pt x="82" y="316"/>
                </a:lnTo>
                <a:lnTo>
                  <a:pt x="78" y="312"/>
                </a:lnTo>
                <a:lnTo>
                  <a:pt x="78" y="312"/>
                </a:lnTo>
                <a:lnTo>
                  <a:pt x="78" y="312"/>
                </a:lnTo>
                <a:lnTo>
                  <a:pt x="78" y="312"/>
                </a:lnTo>
                <a:lnTo>
                  <a:pt x="78" y="312"/>
                </a:lnTo>
                <a:lnTo>
                  <a:pt x="82" y="309"/>
                </a:lnTo>
                <a:lnTo>
                  <a:pt x="82" y="309"/>
                </a:lnTo>
                <a:lnTo>
                  <a:pt x="82" y="309"/>
                </a:lnTo>
                <a:lnTo>
                  <a:pt x="82" y="309"/>
                </a:lnTo>
                <a:lnTo>
                  <a:pt x="82" y="309"/>
                </a:lnTo>
                <a:lnTo>
                  <a:pt x="74" y="312"/>
                </a:lnTo>
                <a:lnTo>
                  <a:pt x="70" y="312"/>
                </a:lnTo>
                <a:lnTo>
                  <a:pt x="70" y="309"/>
                </a:lnTo>
                <a:lnTo>
                  <a:pt x="67" y="309"/>
                </a:lnTo>
                <a:lnTo>
                  <a:pt x="63" y="309"/>
                </a:lnTo>
                <a:lnTo>
                  <a:pt x="63" y="309"/>
                </a:lnTo>
                <a:lnTo>
                  <a:pt x="59" y="305"/>
                </a:lnTo>
                <a:lnTo>
                  <a:pt x="59" y="301"/>
                </a:lnTo>
                <a:lnTo>
                  <a:pt x="55" y="301"/>
                </a:lnTo>
                <a:lnTo>
                  <a:pt x="51" y="305"/>
                </a:lnTo>
                <a:lnTo>
                  <a:pt x="51" y="305"/>
                </a:lnTo>
                <a:lnTo>
                  <a:pt x="51" y="309"/>
                </a:lnTo>
                <a:lnTo>
                  <a:pt x="51" y="309"/>
                </a:lnTo>
                <a:lnTo>
                  <a:pt x="51" y="312"/>
                </a:lnTo>
                <a:lnTo>
                  <a:pt x="51" y="312"/>
                </a:lnTo>
                <a:lnTo>
                  <a:pt x="51" y="312"/>
                </a:lnTo>
                <a:lnTo>
                  <a:pt x="47" y="312"/>
                </a:lnTo>
                <a:lnTo>
                  <a:pt x="47" y="312"/>
                </a:lnTo>
                <a:lnTo>
                  <a:pt x="39" y="309"/>
                </a:lnTo>
                <a:lnTo>
                  <a:pt x="35" y="309"/>
                </a:lnTo>
                <a:lnTo>
                  <a:pt x="35" y="309"/>
                </a:lnTo>
                <a:lnTo>
                  <a:pt x="35" y="309"/>
                </a:lnTo>
                <a:lnTo>
                  <a:pt x="35" y="309"/>
                </a:lnTo>
                <a:lnTo>
                  <a:pt x="31" y="309"/>
                </a:lnTo>
                <a:lnTo>
                  <a:pt x="31" y="309"/>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5" name="Freeform 36"/>
          <p:cNvSpPr>
            <a:spLocks/>
          </p:cNvSpPr>
          <p:nvPr/>
        </p:nvSpPr>
        <p:spPr bwMode="auto">
          <a:xfrm>
            <a:off x="6571004" y="5360631"/>
            <a:ext cx="410462" cy="496105"/>
          </a:xfrm>
          <a:custGeom>
            <a:avLst/>
            <a:gdLst>
              <a:gd name="T0" fmla="*/ 168 w 168"/>
              <a:gd name="T1" fmla="*/ 168 h 203"/>
              <a:gd name="T2" fmla="*/ 161 w 168"/>
              <a:gd name="T3" fmla="*/ 172 h 203"/>
              <a:gd name="T4" fmla="*/ 153 w 168"/>
              <a:gd name="T5" fmla="*/ 176 h 203"/>
              <a:gd name="T6" fmla="*/ 153 w 168"/>
              <a:gd name="T7" fmla="*/ 168 h 203"/>
              <a:gd name="T8" fmla="*/ 149 w 168"/>
              <a:gd name="T9" fmla="*/ 156 h 203"/>
              <a:gd name="T10" fmla="*/ 145 w 168"/>
              <a:gd name="T11" fmla="*/ 176 h 203"/>
              <a:gd name="T12" fmla="*/ 122 w 168"/>
              <a:gd name="T13" fmla="*/ 188 h 203"/>
              <a:gd name="T14" fmla="*/ 118 w 168"/>
              <a:gd name="T15" fmla="*/ 192 h 203"/>
              <a:gd name="T16" fmla="*/ 114 w 168"/>
              <a:gd name="T17" fmla="*/ 195 h 203"/>
              <a:gd name="T18" fmla="*/ 79 w 168"/>
              <a:gd name="T19" fmla="*/ 195 h 203"/>
              <a:gd name="T20" fmla="*/ 67 w 168"/>
              <a:gd name="T21" fmla="*/ 199 h 203"/>
              <a:gd name="T22" fmla="*/ 63 w 168"/>
              <a:gd name="T23" fmla="*/ 203 h 203"/>
              <a:gd name="T24" fmla="*/ 67 w 168"/>
              <a:gd name="T25" fmla="*/ 192 h 203"/>
              <a:gd name="T26" fmla="*/ 71 w 168"/>
              <a:gd name="T27" fmla="*/ 192 h 203"/>
              <a:gd name="T28" fmla="*/ 67 w 168"/>
              <a:gd name="T29" fmla="*/ 192 h 203"/>
              <a:gd name="T30" fmla="*/ 59 w 168"/>
              <a:gd name="T31" fmla="*/ 188 h 203"/>
              <a:gd name="T32" fmla="*/ 51 w 168"/>
              <a:gd name="T33" fmla="*/ 188 h 203"/>
              <a:gd name="T34" fmla="*/ 43 w 168"/>
              <a:gd name="T35" fmla="*/ 192 h 203"/>
              <a:gd name="T36" fmla="*/ 59 w 168"/>
              <a:gd name="T37" fmla="*/ 180 h 203"/>
              <a:gd name="T38" fmla="*/ 39 w 168"/>
              <a:gd name="T39" fmla="*/ 176 h 203"/>
              <a:gd name="T40" fmla="*/ 36 w 168"/>
              <a:gd name="T41" fmla="*/ 184 h 203"/>
              <a:gd name="T42" fmla="*/ 32 w 168"/>
              <a:gd name="T43" fmla="*/ 184 h 203"/>
              <a:gd name="T44" fmla="*/ 39 w 168"/>
              <a:gd name="T45" fmla="*/ 192 h 203"/>
              <a:gd name="T46" fmla="*/ 36 w 168"/>
              <a:gd name="T47" fmla="*/ 195 h 203"/>
              <a:gd name="T48" fmla="*/ 20 w 168"/>
              <a:gd name="T49" fmla="*/ 184 h 203"/>
              <a:gd name="T50" fmla="*/ 28 w 168"/>
              <a:gd name="T51" fmla="*/ 176 h 203"/>
              <a:gd name="T52" fmla="*/ 43 w 168"/>
              <a:gd name="T53" fmla="*/ 156 h 203"/>
              <a:gd name="T54" fmla="*/ 28 w 168"/>
              <a:gd name="T55" fmla="*/ 168 h 203"/>
              <a:gd name="T56" fmla="*/ 28 w 168"/>
              <a:gd name="T57" fmla="*/ 156 h 203"/>
              <a:gd name="T58" fmla="*/ 24 w 168"/>
              <a:gd name="T59" fmla="*/ 160 h 203"/>
              <a:gd name="T60" fmla="*/ 8 w 168"/>
              <a:gd name="T61" fmla="*/ 156 h 203"/>
              <a:gd name="T62" fmla="*/ 24 w 168"/>
              <a:gd name="T63" fmla="*/ 145 h 203"/>
              <a:gd name="T64" fmla="*/ 16 w 168"/>
              <a:gd name="T65" fmla="*/ 113 h 203"/>
              <a:gd name="T66" fmla="*/ 8 w 168"/>
              <a:gd name="T67" fmla="*/ 102 h 203"/>
              <a:gd name="T68" fmla="*/ 12 w 168"/>
              <a:gd name="T69" fmla="*/ 90 h 203"/>
              <a:gd name="T70" fmla="*/ 4 w 168"/>
              <a:gd name="T71" fmla="*/ 74 h 203"/>
              <a:gd name="T72" fmla="*/ 8 w 168"/>
              <a:gd name="T73" fmla="*/ 55 h 203"/>
              <a:gd name="T74" fmla="*/ 24 w 168"/>
              <a:gd name="T75" fmla="*/ 28 h 203"/>
              <a:gd name="T76" fmla="*/ 32 w 168"/>
              <a:gd name="T77" fmla="*/ 12 h 203"/>
              <a:gd name="T78" fmla="*/ 43 w 168"/>
              <a:gd name="T79" fmla="*/ 0 h 203"/>
              <a:gd name="T80" fmla="*/ 55 w 168"/>
              <a:gd name="T81" fmla="*/ 8 h 203"/>
              <a:gd name="T82" fmla="*/ 55 w 168"/>
              <a:gd name="T83" fmla="*/ 28 h 203"/>
              <a:gd name="T84" fmla="*/ 55 w 168"/>
              <a:gd name="T85" fmla="*/ 35 h 203"/>
              <a:gd name="T86" fmla="*/ 51 w 168"/>
              <a:gd name="T87" fmla="*/ 59 h 203"/>
              <a:gd name="T88" fmla="*/ 63 w 168"/>
              <a:gd name="T89" fmla="*/ 63 h 203"/>
              <a:gd name="T90" fmla="*/ 98 w 168"/>
              <a:gd name="T91" fmla="*/ 51 h 203"/>
              <a:gd name="T92" fmla="*/ 110 w 168"/>
              <a:gd name="T93" fmla="*/ 74 h 203"/>
              <a:gd name="T94" fmla="*/ 102 w 168"/>
              <a:gd name="T95" fmla="*/ 82 h 203"/>
              <a:gd name="T96" fmla="*/ 106 w 168"/>
              <a:gd name="T97" fmla="*/ 94 h 203"/>
              <a:gd name="T98" fmla="*/ 102 w 168"/>
              <a:gd name="T99" fmla="*/ 106 h 203"/>
              <a:gd name="T100" fmla="*/ 106 w 168"/>
              <a:gd name="T101" fmla="*/ 117 h 203"/>
              <a:gd name="T102" fmla="*/ 125 w 168"/>
              <a:gd name="T103" fmla="*/ 117 h 203"/>
              <a:gd name="T104" fmla="*/ 137 w 168"/>
              <a:gd name="T105" fmla="*/ 125 h 203"/>
              <a:gd name="T106" fmla="*/ 145 w 168"/>
              <a:gd name="T107" fmla="*/ 137 h 203"/>
              <a:gd name="T108" fmla="*/ 153 w 168"/>
              <a:gd name="T109" fmla="*/ 137 h 203"/>
              <a:gd name="T110" fmla="*/ 157 w 168"/>
              <a:gd name="T111" fmla="*/ 141 h 203"/>
              <a:gd name="T112" fmla="*/ 168 w 168"/>
              <a:gd name="T113" fmla="*/ 152 h 203"/>
              <a:gd name="T114" fmla="*/ 165 w 168"/>
              <a:gd name="T115" fmla="*/ 1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8" h="203">
                <a:moveTo>
                  <a:pt x="165" y="160"/>
                </a:moveTo>
                <a:lnTo>
                  <a:pt x="165" y="160"/>
                </a:lnTo>
                <a:lnTo>
                  <a:pt x="168" y="164"/>
                </a:lnTo>
                <a:lnTo>
                  <a:pt x="168" y="164"/>
                </a:lnTo>
                <a:lnTo>
                  <a:pt x="168" y="168"/>
                </a:lnTo>
                <a:lnTo>
                  <a:pt x="168" y="168"/>
                </a:lnTo>
                <a:lnTo>
                  <a:pt x="168" y="168"/>
                </a:lnTo>
                <a:lnTo>
                  <a:pt x="168" y="172"/>
                </a:lnTo>
                <a:lnTo>
                  <a:pt x="168" y="172"/>
                </a:lnTo>
                <a:lnTo>
                  <a:pt x="165" y="168"/>
                </a:lnTo>
                <a:lnTo>
                  <a:pt x="165" y="168"/>
                </a:lnTo>
                <a:lnTo>
                  <a:pt x="161" y="172"/>
                </a:lnTo>
                <a:lnTo>
                  <a:pt x="161" y="176"/>
                </a:lnTo>
                <a:lnTo>
                  <a:pt x="161" y="176"/>
                </a:lnTo>
                <a:lnTo>
                  <a:pt x="161" y="176"/>
                </a:lnTo>
                <a:lnTo>
                  <a:pt x="157" y="176"/>
                </a:lnTo>
                <a:lnTo>
                  <a:pt x="157" y="176"/>
                </a:lnTo>
                <a:lnTo>
                  <a:pt x="153" y="176"/>
                </a:lnTo>
                <a:lnTo>
                  <a:pt x="153" y="172"/>
                </a:lnTo>
                <a:lnTo>
                  <a:pt x="153" y="172"/>
                </a:lnTo>
                <a:lnTo>
                  <a:pt x="153" y="172"/>
                </a:lnTo>
                <a:lnTo>
                  <a:pt x="153" y="172"/>
                </a:lnTo>
                <a:lnTo>
                  <a:pt x="153" y="172"/>
                </a:lnTo>
                <a:lnTo>
                  <a:pt x="153" y="168"/>
                </a:lnTo>
                <a:lnTo>
                  <a:pt x="157" y="168"/>
                </a:lnTo>
                <a:lnTo>
                  <a:pt x="157" y="168"/>
                </a:lnTo>
                <a:lnTo>
                  <a:pt x="153" y="164"/>
                </a:lnTo>
                <a:lnTo>
                  <a:pt x="153" y="160"/>
                </a:lnTo>
                <a:lnTo>
                  <a:pt x="149" y="156"/>
                </a:lnTo>
                <a:lnTo>
                  <a:pt x="149" y="156"/>
                </a:lnTo>
                <a:lnTo>
                  <a:pt x="149" y="160"/>
                </a:lnTo>
                <a:lnTo>
                  <a:pt x="153" y="164"/>
                </a:lnTo>
                <a:lnTo>
                  <a:pt x="153" y="168"/>
                </a:lnTo>
                <a:lnTo>
                  <a:pt x="149" y="168"/>
                </a:lnTo>
                <a:lnTo>
                  <a:pt x="145" y="172"/>
                </a:lnTo>
                <a:lnTo>
                  <a:pt x="145" y="176"/>
                </a:lnTo>
                <a:lnTo>
                  <a:pt x="145" y="180"/>
                </a:lnTo>
                <a:lnTo>
                  <a:pt x="145" y="180"/>
                </a:lnTo>
                <a:lnTo>
                  <a:pt x="129" y="184"/>
                </a:lnTo>
                <a:lnTo>
                  <a:pt x="125" y="188"/>
                </a:lnTo>
                <a:lnTo>
                  <a:pt x="125" y="188"/>
                </a:lnTo>
                <a:lnTo>
                  <a:pt x="122" y="188"/>
                </a:lnTo>
                <a:lnTo>
                  <a:pt x="122" y="188"/>
                </a:lnTo>
                <a:lnTo>
                  <a:pt x="122" y="188"/>
                </a:lnTo>
                <a:lnTo>
                  <a:pt x="118" y="188"/>
                </a:lnTo>
                <a:lnTo>
                  <a:pt x="118" y="188"/>
                </a:lnTo>
                <a:lnTo>
                  <a:pt x="118" y="188"/>
                </a:lnTo>
                <a:lnTo>
                  <a:pt x="118" y="192"/>
                </a:lnTo>
                <a:lnTo>
                  <a:pt x="118" y="195"/>
                </a:lnTo>
                <a:lnTo>
                  <a:pt x="114" y="192"/>
                </a:lnTo>
                <a:lnTo>
                  <a:pt x="114" y="192"/>
                </a:lnTo>
                <a:lnTo>
                  <a:pt x="114" y="192"/>
                </a:lnTo>
                <a:lnTo>
                  <a:pt x="114" y="192"/>
                </a:lnTo>
                <a:lnTo>
                  <a:pt x="114" y="195"/>
                </a:lnTo>
                <a:lnTo>
                  <a:pt x="98" y="195"/>
                </a:lnTo>
                <a:lnTo>
                  <a:pt x="86" y="195"/>
                </a:lnTo>
                <a:lnTo>
                  <a:pt x="82" y="192"/>
                </a:lnTo>
                <a:lnTo>
                  <a:pt x="82" y="192"/>
                </a:lnTo>
                <a:lnTo>
                  <a:pt x="79" y="195"/>
                </a:lnTo>
                <a:lnTo>
                  <a:pt x="79" y="195"/>
                </a:lnTo>
                <a:lnTo>
                  <a:pt x="75" y="192"/>
                </a:lnTo>
                <a:lnTo>
                  <a:pt x="75" y="192"/>
                </a:lnTo>
                <a:lnTo>
                  <a:pt x="71" y="195"/>
                </a:lnTo>
                <a:lnTo>
                  <a:pt x="67" y="195"/>
                </a:lnTo>
                <a:lnTo>
                  <a:pt x="67" y="195"/>
                </a:lnTo>
                <a:lnTo>
                  <a:pt x="67" y="199"/>
                </a:lnTo>
                <a:lnTo>
                  <a:pt x="67" y="199"/>
                </a:lnTo>
                <a:lnTo>
                  <a:pt x="71" y="199"/>
                </a:lnTo>
                <a:lnTo>
                  <a:pt x="71" y="199"/>
                </a:lnTo>
                <a:lnTo>
                  <a:pt x="67" y="199"/>
                </a:lnTo>
                <a:lnTo>
                  <a:pt x="67" y="203"/>
                </a:lnTo>
                <a:lnTo>
                  <a:pt x="63" y="203"/>
                </a:lnTo>
                <a:lnTo>
                  <a:pt x="63" y="203"/>
                </a:lnTo>
                <a:lnTo>
                  <a:pt x="63" y="203"/>
                </a:lnTo>
                <a:lnTo>
                  <a:pt x="63" y="199"/>
                </a:lnTo>
                <a:lnTo>
                  <a:pt x="63" y="195"/>
                </a:lnTo>
                <a:lnTo>
                  <a:pt x="63" y="195"/>
                </a:lnTo>
                <a:lnTo>
                  <a:pt x="67" y="192"/>
                </a:lnTo>
                <a:lnTo>
                  <a:pt x="67" y="192"/>
                </a:lnTo>
                <a:lnTo>
                  <a:pt x="67" y="192"/>
                </a:lnTo>
                <a:lnTo>
                  <a:pt x="71" y="192"/>
                </a:lnTo>
                <a:lnTo>
                  <a:pt x="71" y="192"/>
                </a:lnTo>
                <a:lnTo>
                  <a:pt x="71" y="192"/>
                </a:lnTo>
                <a:lnTo>
                  <a:pt x="71" y="192"/>
                </a:lnTo>
                <a:lnTo>
                  <a:pt x="75" y="188"/>
                </a:lnTo>
                <a:lnTo>
                  <a:pt x="75" y="184"/>
                </a:lnTo>
                <a:lnTo>
                  <a:pt x="75" y="184"/>
                </a:lnTo>
                <a:lnTo>
                  <a:pt x="71" y="184"/>
                </a:lnTo>
                <a:lnTo>
                  <a:pt x="67" y="188"/>
                </a:lnTo>
                <a:lnTo>
                  <a:pt x="67" y="192"/>
                </a:lnTo>
                <a:lnTo>
                  <a:pt x="63" y="192"/>
                </a:lnTo>
                <a:lnTo>
                  <a:pt x="59" y="195"/>
                </a:lnTo>
                <a:lnTo>
                  <a:pt x="55" y="195"/>
                </a:lnTo>
                <a:lnTo>
                  <a:pt x="55" y="192"/>
                </a:lnTo>
                <a:lnTo>
                  <a:pt x="59" y="188"/>
                </a:lnTo>
                <a:lnTo>
                  <a:pt x="59" y="188"/>
                </a:lnTo>
                <a:lnTo>
                  <a:pt x="59" y="184"/>
                </a:lnTo>
                <a:lnTo>
                  <a:pt x="55" y="192"/>
                </a:lnTo>
                <a:lnTo>
                  <a:pt x="51" y="195"/>
                </a:lnTo>
                <a:lnTo>
                  <a:pt x="51" y="192"/>
                </a:lnTo>
                <a:lnTo>
                  <a:pt x="51" y="192"/>
                </a:lnTo>
                <a:lnTo>
                  <a:pt x="51" y="188"/>
                </a:lnTo>
                <a:lnTo>
                  <a:pt x="51" y="188"/>
                </a:lnTo>
                <a:lnTo>
                  <a:pt x="51" y="188"/>
                </a:lnTo>
                <a:lnTo>
                  <a:pt x="51" y="188"/>
                </a:lnTo>
                <a:lnTo>
                  <a:pt x="47" y="192"/>
                </a:lnTo>
                <a:lnTo>
                  <a:pt x="47" y="192"/>
                </a:lnTo>
                <a:lnTo>
                  <a:pt x="43" y="192"/>
                </a:lnTo>
                <a:lnTo>
                  <a:pt x="43" y="188"/>
                </a:lnTo>
                <a:lnTo>
                  <a:pt x="43" y="188"/>
                </a:lnTo>
                <a:lnTo>
                  <a:pt x="47" y="184"/>
                </a:lnTo>
                <a:lnTo>
                  <a:pt x="47" y="184"/>
                </a:lnTo>
                <a:lnTo>
                  <a:pt x="55" y="184"/>
                </a:lnTo>
                <a:lnTo>
                  <a:pt x="59" y="180"/>
                </a:lnTo>
                <a:lnTo>
                  <a:pt x="59" y="180"/>
                </a:lnTo>
                <a:lnTo>
                  <a:pt x="55" y="180"/>
                </a:lnTo>
                <a:lnTo>
                  <a:pt x="51" y="180"/>
                </a:lnTo>
                <a:lnTo>
                  <a:pt x="47" y="180"/>
                </a:lnTo>
                <a:lnTo>
                  <a:pt x="47" y="180"/>
                </a:lnTo>
                <a:lnTo>
                  <a:pt x="39" y="176"/>
                </a:lnTo>
                <a:lnTo>
                  <a:pt x="39" y="172"/>
                </a:lnTo>
                <a:lnTo>
                  <a:pt x="43" y="184"/>
                </a:lnTo>
                <a:lnTo>
                  <a:pt x="43" y="184"/>
                </a:lnTo>
                <a:lnTo>
                  <a:pt x="39" y="184"/>
                </a:lnTo>
                <a:lnTo>
                  <a:pt x="36" y="184"/>
                </a:lnTo>
                <a:lnTo>
                  <a:pt x="36" y="184"/>
                </a:lnTo>
                <a:lnTo>
                  <a:pt x="36" y="180"/>
                </a:lnTo>
                <a:lnTo>
                  <a:pt x="36" y="180"/>
                </a:lnTo>
                <a:lnTo>
                  <a:pt x="36" y="176"/>
                </a:lnTo>
                <a:lnTo>
                  <a:pt x="32" y="172"/>
                </a:lnTo>
                <a:lnTo>
                  <a:pt x="32" y="184"/>
                </a:lnTo>
                <a:lnTo>
                  <a:pt x="32" y="184"/>
                </a:lnTo>
                <a:lnTo>
                  <a:pt x="32" y="184"/>
                </a:lnTo>
                <a:lnTo>
                  <a:pt x="36" y="184"/>
                </a:lnTo>
                <a:lnTo>
                  <a:pt x="36" y="188"/>
                </a:lnTo>
                <a:lnTo>
                  <a:pt x="36" y="188"/>
                </a:lnTo>
                <a:lnTo>
                  <a:pt x="36" y="188"/>
                </a:lnTo>
                <a:lnTo>
                  <a:pt x="39" y="192"/>
                </a:lnTo>
                <a:lnTo>
                  <a:pt x="39" y="192"/>
                </a:lnTo>
                <a:lnTo>
                  <a:pt x="39" y="192"/>
                </a:lnTo>
                <a:lnTo>
                  <a:pt x="39" y="192"/>
                </a:lnTo>
                <a:lnTo>
                  <a:pt x="39" y="195"/>
                </a:lnTo>
                <a:lnTo>
                  <a:pt x="39" y="195"/>
                </a:lnTo>
                <a:lnTo>
                  <a:pt x="36" y="195"/>
                </a:lnTo>
                <a:lnTo>
                  <a:pt x="36" y="195"/>
                </a:lnTo>
                <a:lnTo>
                  <a:pt x="28" y="195"/>
                </a:lnTo>
                <a:lnTo>
                  <a:pt x="24" y="192"/>
                </a:lnTo>
                <a:lnTo>
                  <a:pt x="20" y="188"/>
                </a:lnTo>
                <a:lnTo>
                  <a:pt x="16" y="188"/>
                </a:lnTo>
                <a:lnTo>
                  <a:pt x="20" y="184"/>
                </a:lnTo>
                <a:lnTo>
                  <a:pt x="20" y="184"/>
                </a:lnTo>
                <a:lnTo>
                  <a:pt x="20" y="180"/>
                </a:lnTo>
                <a:lnTo>
                  <a:pt x="20" y="180"/>
                </a:lnTo>
                <a:lnTo>
                  <a:pt x="24" y="176"/>
                </a:lnTo>
                <a:lnTo>
                  <a:pt x="28" y="176"/>
                </a:lnTo>
                <a:lnTo>
                  <a:pt x="28" y="176"/>
                </a:lnTo>
                <a:lnTo>
                  <a:pt x="28" y="172"/>
                </a:lnTo>
                <a:lnTo>
                  <a:pt x="28" y="172"/>
                </a:lnTo>
                <a:lnTo>
                  <a:pt x="28" y="172"/>
                </a:lnTo>
                <a:lnTo>
                  <a:pt x="32" y="168"/>
                </a:lnTo>
                <a:lnTo>
                  <a:pt x="36" y="164"/>
                </a:lnTo>
                <a:lnTo>
                  <a:pt x="43" y="156"/>
                </a:lnTo>
                <a:lnTo>
                  <a:pt x="43" y="156"/>
                </a:lnTo>
                <a:lnTo>
                  <a:pt x="39" y="160"/>
                </a:lnTo>
                <a:lnTo>
                  <a:pt x="36" y="160"/>
                </a:lnTo>
                <a:lnTo>
                  <a:pt x="32" y="168"/>
                </a:lnTo>
                <a:lnTo>
                  <a:pt x="28" y="168"/>
                </a:lnTo>
                <a:lnTo>
                  <a:pt x="28" y="168"/>
                </a:lnTo>
                <a:lnTo>
                  <a:pt x="24" y="160"/>
                </a:lnTo>
                <a:lnTo>
                  <a:pt x="24" y="160"/>
                </a:lnTo>
                <a:lnTo>
                  <a:pt x="24" y="156"/>
                </a:lnTo>
                <a:lnTo>
                  <a:pt x="24" y="156"/>
                </a:lnTo>
                <a:lnTo>
                  <a:pt x="28" y="152"/>
                </a:lnTo>
                <a:lnTo>
                  <a:pt x="28" y="156"/>
                </a:lnTo>
                <a:lnTo>
                  <a:pt x="32" y="152"/>
                </a:lnTo>
                <a:lnTo>
                  <a:pt x="28" y="149"/>
                </a:lnTo>
                <a:lnTo>
                  <a:pt x="28" y="152"/>
                </a:lnTo>
                <a:lnTo>
                  <a:pt x="24" y="152"/>
                </a:lnTo>
                <a:lnTo>
                  <a:pt x="24" y="152"/>
                </a:lnTo>
                <a:lnTo>
                  <a:pt x="24" y="160"/>
                </a:lnTo>
                <a:lnTo>
                  <a:pt x="24" y="164"/>
                </a:lnTo>
                <a:lnTo>
                  <a:pt x="20" y="164"/>
                </a:lnTo>
                <a:lnTo>
                  <a:pt x="12" y="164"/>
                </a:lnTo>
                <a:lnTo>
                  <a:pt x="0" y="164"/>
                </a:lnTo>
                <a:lnTo>
                  <a:pt x="4" y="160"/>
                </a:lnTo>
                <a:lnTo>
                  <a:pt x="8" y="156"/>
                </a:lnTo>
                <a:lnTo>
                  <a:pt x="16" y="152"/>
                </a:lnTo>
                <a:lnTo>
                  <a:pt x="16" y="152"/>
                </a:lnTo>
                <a:lnTo>
                  <a:pt x="20" y="152"/>
                </a:lnTo>
                <a:lnTo>
                  <a:pt x="20" y="149"/>
                </a:lnTo>
                <a:lnTo>
                  <a:pt x="20" y="145"/>
                </a:lnTo>
                <a:lnTo>
                  <a:pt x="24" y="145"/>
                </a:lnTo>
                <a:lnTo>
                  <a:pt x="24" y="141"/>
                </a:lnTo>
                <a:lnTo>
                  <a:pt x="20" y="137"/>
                </a:lnTo>
                <a:lnTo>
                  <a:pt x="16" y="121"/>
                </a:lnTo>
                <a:lnTo>
                  <a:pt x="16" y="117"/>
                </a:lnTo>
                <a:lnTo>
                  <a:pt x="16" y="117"/>
                </a:lnTo>
                <a:lnTo>
                  <a:pt x="16" y="113"/>
                </a:lnTo>
                <a:lnTo>
                  <a:pt x="16" y="113"/>
                </a:lnTo>
                <a:lnTo>
                  <a:pt x="16" y="106"/>
                </a:lnTo>
                <a:lnTo>
                  <a:pt x="16" y="106"/>
                </a:lnTo>
                <a:lnTo>
                  <a:pt x="12" y="102"/>
                </a:lnTo>
                <a:lnTo>
                  <a:pt x="12" y="102"/>
                </a:lnTo>
                <a:lnTo>
                  <a:pt x="8" y="102"/>
                </a:lnTo>
                <a:lnTo>
                  <a:pt x="4" y="102"/>
                </a:lnTo>
                <a:lnTo>
                  <a:pt x="4" y="102"/>
                </a:lnTo>
                <a:lnTo>
                  <a:pt x="0" y="98"/>
                </a:lnTo>
                <a:lnTo>
                  <a:pt x="0" y="94"/>
                </a:lnTo>
                <a:lnTo>
                  <a:pt x="8" y="90"/>
                </a:lnTo>
                <a:lnTo>
                  <a:pt x="12" y="90"/>
                </a:lnTo>
                <a:lnTo>
                  <a:pt x="12" y="86"/>
                </a:lnTo>
                <a:lnTo>
                  <a:pt x="12" y="86"/>
                </a:lnTo>
                <a:lnTo>
                  <a:pt x="12" y="82"/>
                </a:lnTo>
                <a:lnTo>
                  <a:pt x="8" y="78"/>
                </a:lnTo>
                <a:lnTo>
                  <a:pt x="8" y="78"/>
                </a:lnTo>
                <a:lnTo>
                  <a:pt x="4" y="74"/>
                </a:lnTo>
                <a:lnTo>
                  <a:pt x="4" y="74"/>
                </a:lnTo>
                <a:lnTo>
                  <a:pt x="4" y="70"/>
                </a:lnTo>
                <a:lnTo>
                  <a:pt x="8" y="63"/>
                </a:lnTo>
                <a:lnTo>
                  <a:pt x="8" y="59"/>
                </a:lnTo>
                <a:lnTo>
                  <a:pt x="8" y="55"/>
                </a:lnTo>
                <a:lnTo>
                  <a:pt x="8" y="55"/>
                </a:lnTo>
                <a:lnTo>
                  <a:pt x="8" y="55"/>
                </a:lnTo>
                <a:lnTo>
                  <a:pt x="8" y="51"/>
                </a:lnTo>
                <a:lnTo>
                  <a:pt x="8" y="51"/>
                </a:lnTo>
                <a:lnTo>
                  <a:pt x="8" y="47"/>
                </a:lnTo>
                <a:lnTo>
                  <a:pt x="24" y="28"/>
                </a:lnTo>
                <a:lnTo>
                  <a:pt x="24" y="28"/>
                </a:lnTo>
                <a:lnTo>
                  <a:pt x="24" y="24"/>
                </a:lnTo>
                <a:lnTo>
                  <a:pt x="24" y="24"/>
                </a:lnTo>
                <a:lnTo>
                  <a:pt x="28" y="20"/>
                </a:lnTo>
                <a:lnTo>
                  <a:pt x="32" y="16"/>
                </a:lnTo>
                <a:lnTo>
                  <a:pt x="32" y="16"/>
                </a:lnTo>
                <a:lnTo>
                  <a:pt x="32" y="12"/>
                </a:lnTo>
                <a:lnTo>
                  <a:pt x="32" y="8"/>
                </a:lnTo>
                <a:lnTo>
                  <a:pt x="32" y="8"/>
                </a:lnTo>
                <a:lnTo>
                  <a:pt x="32" y="8"/>
                </a:lnTo>
                <a:lnTo>
                  <a:pt x="32" y="4"/>
                </a:lnTo>
                <a:lnTo>
                  <a:pt x="36" y="0"/>
                </a:lnTo>
                <a:lnTo>
                  <a:pt x="43" y="0"/>
                </a:lnTo>
                <a:lnTo>
                  <a:pt x="55" y="4"/>
                </a:lnTo>
                <a:lnTo>
                  <a:pt x="55" y="4"/>
                </a:lnTo>
                <a:lnTo>
                  <a:pt x="55" y="4"/>
                </a:lnTo>
                <a:lnTo>
                  <a:pt x="55" y="8"/>
                </a:lnTo>
                <a:lnTo>
                  <a:pt x="55" y="8"/>
                </a:lnTo>
                <a:lnTo>
                  <a:pt x="55" y="8"/>
                </a:lnTo>
                <a:lnTo>
                  <a:pt x="55" y="12"/>
                </a:lnTo>
                <a:lnTo>
                  <a:pt x="55" y="12"/>
                </a:lnTo>
                <a:lnTo>
                  <a:pt x="55" y="20"/>
                </a:lnTo>
                <a:lnTo>
                  <a:pt x="55" y="20"/>
                </a:lnTo>
                <a:lnTo>
                  <a:pt x="55" y="24"/>
                </a:lnTo>
                <a:lnTo>
                  <a:pt x="55" y="28"/>
                </a:lnTo>
                <a:lnTo>
                  <a:pt x="59" y="28"/>
                </a:lnTo>
                <a:lnTo>
                  <a:pt x="59" y="28"/>
                </a:lnTo>
                <a:lnTo>
                  <a:pt x="55" y="31"/>
                </a:lnTo>
                <a:lnTo>
                  <a:pt x="55" y="31"/>
                </a:lnTo>
                <a:lnTo>
                  <a:pt x="55" y="31"/>
                </a:lnTo>
                <a:lnTo>
                  <a:pt x="55" y="35"/>
                </a:lnTo>
                <a:lnTo>
                  <a:pt x="59" y="39"/>
                </a:lnTo>
                <a:lnTo>
                  <a:pt x="59" y="39"/>
                </a:lnTo>
                <a:lnTo>
                  <a:pt x="59" y="43"/>
                </a:lnTo>
                <a:lnTo>
                  <a:pt x="59" y="47"/>
                </a:lnTo>
                <a:lnTo>
                  <a:pt x="55" y="55"/>
                </a:lnTo>
                <a:lnTo>
                  <a:pt x="51" y="59"/>
                </a:lnTo>
                <a:lnTo>
                  <a:pt x="51" y="59"/>
                </a:lnTo>
                <a:lnTo>
                  <a:pt x="55" y="59"/>
                </a:lnTo>
                <a:lnTo>
                  <a:pt x="55" y="63"/>
                </a:lnTo>
                <a:lnTo>
                  <a:pt x="63" y="63"/>
                </a:lnTo>
                <a:lnTo>
                  <a:pt x="63" y="63"/>
                </a:lnTo>
                <a:lnTo>
                  <a:pt x="63" y="63"/>
                </a:lnTo>
                <a:lnTo>
                  <a:pt x="63" y="59"/>
                </a:lnTo>
                <a:lnTo>
                  <a:pt x="63" y="59"/>
                </a:lnTo>
                <a:lnTo>
                  <a:pt x="79" y="55"/>
                </a:lnTo>
                <a:lnTo>
                  <a:pt x="82" y="51"/>
                </a:lnTo>
                <a:lnTo>
                  <a:pt x="94" y="51"/>
                </a:lnTo>
                <a:lnTo>
                  <a:pt x="98" y="51"/>
                </a:lnTo>
                <a:lnTo>
                  <a:pt x="98" y="51"/>
                </a:lnTo>
                <a:lnTo>
                  <a:pt x="98" y="51"/>
                </a:lnTo>
                <a:lnTo>
                  <a:pt x="102" y="59"/>
                </a:lnTo>
                <a:lnTo>
                  <a:pt x="110" y="67"/>
                </a:lnTo>
                <a:lnTo>
                  <a:pt x="110" y="70"/>
                </a:lnTo>
                <a:lnTo>
                  <a:pt x="110" y="74"/>
                </a:lnTo>
                <a:lnTo>
                  <a:pt x="106" y="78"/>
                </a:lnTo>
                <a:lnTo>
                  <a:pt x="106" y="78"/>
                </a:lnTo>
                <a:lnTo>
                  <a:pt x="106" y="78"/>
                </a:lnTo>
                <a:lnTo>
                  <a:pt x="106" y="78"/>
                </a:lnTo>
                <a:lnTo>
                  <a:pt x="106" y="82"/>
                </a:lnTo>
                <a:lnTo>
                  <a:pt x="102" y="82"/>
                </a:lnTo>
                <a:lnTo>
                  <a:pt x="102" y="82"/>
                </a:lnTo>
                <a:lnTo>
                  <a:pt x="102" y="82"/>
                </a:lnTo>
                <a:lnTo>
                  <a:pt x="102" y="82"/>
                </a:lnTo>
                <a:lnTo>
                  <a:pt x="102" y="86"/>
                </a:lnTo>
                <a:lnTo>
                  <a:pt x="102" y="90"/>
                </a:lnTo>
                <a:lnTo>
                  <a:pt x="106" y="94"/>
                </a:lnTo>
                <a:lnTo>
                  <a:pt x="106" y="98"/>
                </a:lnTo>
                <a:lnTo>
                  <a:pt x="106" y="98"/>
                </a:lnTo>
                <a:lnTo>
                  <a:pt x="106" y="98"/>
                </a:lnTo>
                <a:lnTo>
                  <a:pt x="106" y="102"/>
                </a:lnTo>
                <a:lnTo>
                  <a:pt x="106" y="102"/>
                </a:lnTo>
                <a:lnTo>
                  <a:pt x="102" y="106"/>
                </a:lnTo>
                <a:lnTo>
                  <a:pt x="102" y="106"/>
                </a:lnTo>
                <a:lnTo>
                  <a:pt x="102" y="106"/>
                </a:lnTo>
                <a:lnTo>
                  <a:pt x="102" y="110"/>
                </a:lnTo>
                <a:lnTo>
                  <a:pt x="102" y="113"/>
                </a:lnTo>
                <a:lnTo>
                  <a:pt x="106" y="117"/>
                </a:lnTo>
                <a:lnTo>
                  <a:pt x="106" y="117"/>
                </a:lnTo>
                <a:lnTo>
                  <a:pt x="110" y="117"/>
                </a:lnTo>
                <a:lnTo>
                  <a:pt x="114" y="117"/>
                </a:lnTo>
                <a:lnTo>
                  <a:pt x="118" y="117"/>
                </a:lnTo>
                <a:lnTo>
                  <a:pt x="118" y="113"/>
                </a:lnTo>
                <a:lnTo>
                  <a:pt x="122" y="117"/>
                </a:lnTo>
                <a:lnTo>
                  <a:pt x="125" y="117"/>
                </a:lnTo>
                <a:lnTo>
                  <a:pt x="125" y="117"/>
                </a:lnTo>
                <a:lnTo>
                  <a:pt x="125" y="121"/>
                </a:lnTo>
                <a:lnTo>
                  <a:pt x="125" y="121"/>
                </a:lnTo>
                <a:lnTo>
                  <a:pt x="125" y="125"/>
                </a:lnTo>
                <a:lnTo>
                  <a:pt x="129" y="125"/>
                </a:lnTo>
                <a:lnTo>
                  <a:pt x="137" y="125"/>
                </a:lnTo>
                <a:lnTo>
                  <a:pt x="137" y="129"/>
                </a:lnTo>
                <a:lnTo>
                  <a:pt x="141" y="129"/>
                </a:lnTo>
                <a:lnTo>
                  <a:pt x="141" y="133"/>
                </a:lnTo>
                <a:lnTo>
                  <a:pt x="141" y="137"/>
                </a:lnTo>
                <a:lnTo>
                  <a:pt x="145" y="137"/>
                </a:lnTo>
                <a:lnTo>
                  <a:pt x="145" y="137"/>
                </a:lnTo>
                <a:lnTo>
                  <a:pt x="145" y="137"/>
                </a:lnTo>
                <a:lnTo>
                  <a:pt x="145" y="133"/>
                </a:lnTo>
                <a:lnTo>
                  <a:pt x="145" y="133"/>
                </a:lnTo>
                <a:lnTo>
                  <a:pt x="149" y="133"/>
                </a:lnTo>
                <a:lnTo>
                  <a:pt x="153" y="133"/>
                </a:lnTo>
                <a:lnTo>
                  <a:pt x="153" y="137"/>
                </a:lnTo>
                <a:lnTo>
                  <a:pt x="153" y="137"/>
                </a:lnTo>
                <a:lnTo>
                  <a:pt x="157" y="137"/>
                </a:lnTo>
                <a:lnTo>
                  <a:pt x="157" y="137"/>
                </a:lnTo>
                <a:lnTo>
                  <a:pt x="157" y="141"/>
                </a:lnTo>
                <a:lnTo>
                  <a:pt x="157" y="141"/>
                </a:lnTo>
                <a:lnTo>
                  <a:pt x="157" y="141"/>
                </a:lnTo>
                <a:lnTo>
                  <a:pt x="153" y="141"/>
                </a:lnTo>
                <a:lnTo>
                  <a:pt x="157" y="141"/>
                </a:lnTo>
                <a:lnTo>
                  <a:pt x="165" y="145"/>
                </a:lnTo>
                <a:lnTo>
                  <a:pt x="168" y="149"/>
                </a:lnTo>
                <a:lnTo>
                  <a:pt x="168" y="149"/>
                </a:lnTo>
                <a:lnTo>
                  <a:pt x="168" y="152"/>
                </a:lnTo>
                <a:lnTo>
                  <a:pt x="168" y="152"/>
                </a:lnTo>
                <a:lnTo>
                  <a:pt x="168" y="152"/>
                </a:lnTo>
                <a:lnTo>
                  <a:pt x="168" y="156"/>
                </a:lnTo>
                <a:lnTo>
                  <a:pt x="165" y="156"/>
                </a:lnTo>
                <a:lnTo>
                  <a:pt x="165" y="156"/>
                </a:lnTo>
                <a:lnTo>
                  <a:pt x="165" y="156"/>
                </a:lnTo>
                <a:lnTo>
                  <a:pt x="165" y="156"/>
                </a:lnTo>
                <a:lnTo>
                  <a:pt x="165" y="160"/>
                </a:lnTo>
                <a:lnTo>
                  <a:pt x="165" y="160"/>
                </a:lnTo>
                <a:lnTo>
                  <a:pt x="165" y="160"/>
                </a:lnTo>
              </a:path>
            </a:pathLst>
          </a:custGeom>
          <a:solidFill>
            <a:srgbClr val="97979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6" name="Freeform 31"/>
          <p:cNvSpPr>
            <a:spLocks/>
          </p:cNvSpPr>
          <p:nvPr/>
        </p:nvSpPr>
        <p:spPr bwMode="auto">
          <a:xfrm>
            <a:off x="6629642" y="5160234"/>
            <a:ext cx="571715" cy="601191"/>
          </a:xfrm>
          <a:custGeom>
            <a:avLst/>
            <a:gdLst>
              <a:gd name="T0" fmla="*/ 230 w 234"/>
              <a:gd name="T1" fmla="*/ 137 h 246"/>
              <a:gd name="T2" fmla="*/ 207 w 234"/>
              <a:gd name="T3" fmla="*/ 145 h 246"/>
              <a:gd name="T4" fmla="*/ 219 w 234"/>
              <a:gd name="T5" fmla="*/ 149 h 246"/>
              <a:gd name="T6" fmla="*/ 219 w 234"/>
              <a:gd name="T7" fmla="*/ 152 h 246"/>
              <a:gd name="T8" fmla="*/ 203 w 234"/>
              <a:gd name="T9" fmla="*/ 168 h 246"/>
              <a:gd name="T10" fmla="*/ 199 w 234"/>
              <a:gd name="T11" fmla="*/ 168 h 246"/>
              <a:gd name="T12" fmla="*/ 187 w 234"/>
              <a:gd name="T13" fmla="*/ 192 h 246"/>
              <a:gd name="T14" fmla="*/ 183 w 234"/>
              <a:gd name="T15" fmla="*/ 199 h 246"/>
              <a:gd name="T16" fmla="*/ 180 w 234"/>
              <a:gd name="T17" fmla="*/ 207 h 246"/>
              <a:gd name="T18" fmla="*/ 176 w 234"/>
              <a:gd name="T19" fmla="*/ 215 h 246"/>
              <a:gd name="T20" fmla="*/ 168 w 234"/>
              <a:gd name="T21" fmla="*/ 227 h 246"/>
              <a:gd name="T22" fmla="*/ 160 w 234"/>
              <a:gd name="T23" fmla="*/ 227 h 246"/>
              <a:gd name="T24" fmla="*/ 152 w 234"/>
              <a:gd name="T25" fmla="*/ 238 h 246"/>
              <a:gd name="T26" fmla="*/ 148 w 234"/>
              <a:gd name="T27" fmla="*/ 242 h 246"/>
              <a:gd name="T28" fmla="*/ 141 w 234"/>
              <a:gd name="T29" fmla="*/ 242 h 246"/>
              <a:gd name="T30" fmla="*/ 144 w 234"/>
              <a:gd name="T31" fmla="*/ 234 h 246"/>
              <a:gd name="T32" fmla="*/ 133 w 234"/>
              <a:gd name="T33" fmla="*/ 223 h 246"/>
              <a:gd name="T34" fmla="*/ 129 w 234"/>
              <a:gd name="T35" fmla="*/ 215 h 246"/>
              <a:gd name="T36" fmla="*/ 117 w 234"/>
              <a:gd name="T37" fmla="*/ 219 h 246"/>
              <a:gd name="T38" fmla="*/ 101 w 234"/>
              <a:gd name="T39" fmla="*/ 203 h 246"/>
              <a:gd name="T40" fmla="*/ 90 w 234"/>
              <a:gd name="T41" fmla="*/ 199 h 246"/>
              <a:gd name="T42" fmla="*/ 78 w 234"/>
              <a:gd name="T43" fmla="*/ 188 h 246"/>
              <a:gd name="T44" fmla="*/ 82 w 234"/>
              <a:gd name="T45" fmla="*/ 176 h 246"/>
              <a:gd name="T46" fmla="*/ 82 w 234"/>
              <a:gd name="T47" fmla="*/ 164 h 246"/>
              <a:gd name="T48" fmla="*/ 86 w 234"/>
              <a:gd name="T49" fmla="*/ 149 h 246"/>
              <a:gd name="T50" fmla="*/ 55 w 234"/>
              <a:gd name="T51" fmla="*/ 137 h 246"/>
              <a:gd name="T52" fmla="*/ 31 w 234"/>
              <a:gd name="T53" fmla="*/ 141 h 246"/>
              <a:gd name="T54" fmla="*/ 35 w 234"/>
              <a:gd name="T55" fmla="*/ 121 h 246"/>
              <a:gd name="T56" fmla="*/ 31 w 234"/>
              <a:gd name="T57" fmla="*/ 110 h 246"/>
              <a:gd name="T58" fmla="*/ 31 w 234"/>
              <a:gd name="T59" fmla="*/ 90 h 246"/>
              <a:gd name="T60" fmla="*/ 4 w 234"/>
              <a:gd name="T61" fmla="*/ 86 h 246"/>
              <a:gd name="T62" fmla="*/ 0 w 234"/>
              <a:gd name="T63" fmla="*/ 59 h 246"/>
              <a:gd name="T64" fmla="*/ 4 w 234"/>
              <a:gd name="T65" fmla="*/ 43 h 246"/>
              <a:gd name="T66" fmla="*/ 12 w 234"/>
              <a:gd name="T67" fmla="*/ 35 h 246"/>
              <a:gd name="T68" fmla="*/ 8 w 234"/>
              <a:gd name="T69" fmla="*/ 28 h 246"/>
              <a:gd name="T70" fmla="*/ 12 w 234"/>
              <a:gd name="T71" fmla="*/ 12 h 246"/>
              <a:gd name="T72" fmla="*/ 23 w 234"/>
              <a:gd name="T73" fmla="*/ 4 h 246"/>
              <a:gd name="T74" fmla="*/ 35 w 234"/>
              <a:gd name="T75" fmla="*/ 4 h 246"/>
              <a:gd name="T76" fmla="*/ 43 w 234"/>
              <a:gd name="T77" fmla="*/ 0 h 246"/>
              <a:gd name="T78" fmla="*/ 51 w 234"/>
              <a:gd name="T79" fmla="*/ 8 h 246"/>
              <a:gd name="T80" fmla="*/ 55 w 234"/>
              <a:gd name="T81" fmla="*/ 24 h 246"/>
              <a:gd name="T82" fmla="*/ 62 w 234"/>
              <a:gd name="T83" fmla="*/ 35 h 246"/>
              <a:gd name="T84" fmla="*/ 62 w 234"/>
              <a:gd name="T85" fmla="*/ 47 h 246"/>
              <a:gd name="T86" fmla="*/ 82 w 234"/>
              <a:gd name="T87" fmla="*/ 67 h 246"/>
              <a:gd name="T88" fmla="*/ 86 w 234"/>
              <a:gd name="T89" fmla="*/ 86 h 246"/>
              <a:gd name="T90" fmla="*/ 117 w 234"/>
              <a:gd name="T91" fmla="*/ 113 h 246"/>
              <a:gd name="T92" fmla="*/ 121 w 234"/>
              <a:gd name="T93" fmla="*/ 110 h 246"/>
              <a:gd name="T94" fmla="*/ 133 w 234"/>
              <a:gd name="T95" fmla="*/ 113 h 246"/>
              <a:gd name="T96" fmla="*/ 148 w 234"/>
              <a:gd name="T97" fmla="*/ 117 h 246"/>
              <a:gd name="T98" fmla="*/ 164 w 234"/>
              <a:gd name="T99" fmla="*/ 117 h 246"/>
              <a:gd name="T100" fmla="*/ 183 w 234"/>
              <a:gd name="T101" fmla="*/ 125 h 246"/>
              <a:gd name="T102" fmla="*/ 183 w 234"/>
              <a:gd name="T103" fmla="*/ 113 h 246"/>
              <a:gd name="T104" fmla="*/ 183 w 234"/>
              <a:gd name="T105" fmla="*/ 102 h 246"/>
              <a:gd name="T106" fmla="*/ 199 w 234"/>
              <a:gd name="T107" fmla="*/ 102 h 246"/>
              <a:gd name="T108" fmla="*/ 215 w 234"/>
              <a:gd name="T109" fmla="*/ 12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 h="246">
                <a:moveTo>
                  <a:pt x="223" y="129"/>
                </a:moveTo>
                <a:lnTo>
                  <a:pt x="223" y="129"/>
                </a:lnTo>
                <a:lnTo>
                  <a:pt x="234" y="133"/>
                </a:lnTo>
                <a:lnTo>
                  <a:pt x="234" y="133"/>
                </a:lnTo>
                <a:lnTo>
                  <a:pt x="234" y="133"/>
                </a:lnTo>
                <a:lnTo>
                  <a:pt x="230" y="137"/>
                </a:lnTo>
                <a:lnTo>
                  <a:pt x="230" y="137"/>
                </a:lnTo>
                <a:lnTo>
                  <a:pt x="230" y="141"/>
                </a:lnTo>
                <a:lnTo>
                  <a:pt x="223" y="141"/>
                </a:lnTo>
                <a:lnTo>
                  <a:pt x="207" y="141"/>
                </a:lnTo>
                <a:lnTo>
                  <a:pt x="207" y="141"/>
                </a:lnTo>
                <a:lnTo>
                  <a:pt x="207" y="145"/>
                </a:lnTo>
                <a:lnTo>
                  <a:pt x="207" y="145"/>
                </a:lnTo>
                <a:lnTo>
                  <a:pt x="207" y="145"/>
                </a:lnTo>
                <a:lnTo>
                  <a:pt x="215" y="149"/>
                </a:lnTo>
                <a:lnTo>
                  <a:pt x="219" y="145"/>
                </a:lnTo>
                <a:lnTo>
                  <a:pt x="211" y="145"/>
                </a:lnTo>
                <a:lnTo>
                  <a:pt x="211" y="145"/>
                </a:lnTo>
                <a:lnTo>
                  <a:pt x="223" y="145"/>
                </a:lnTo>
                <a:lnTo>
                  <a:pt x="223" y="149"/>
                </a:lnTo>
                <a:lnTo>
                  <a:pt x="219" y="149"/>
                </a:lnTo>
                <a:lnTo>
                  <a:pt x="211" y="152"/>
                </a:lnTo>
                <a:lnTo>
                  <a:pt x="207" y="152"/>
                </a:lnTo>
                <a:lnTo>
                  <a:pt x="211" y="152"/>
                </a:lnTo>
                <a:lnTo>
                  <a:pt x="219" y="149"/>
                </a:lnTo>
                <a:lnTo>
                  <a:pt x="219" y="149"/>
                </a:lnTo>
                <a:lnTo>
                  <a:pt x="223" y="152"/>
                </a:lnTo>
                <a:lnTo>
                  <a:pt x="219" y="152"/>
                </a:lnTo>
                <a:lnTo>
                  <a:pt x="215" y="156"/>
                </a:lnTo>
                <a:lnTo>
                  <a:pt x="211" y="164"/>
                </a:lnTo>
                <a:lnTo>
                  <a:pt x="207" y="164"/>
                </a:lnTo>
                <a:lnTo>
                  <a:pt x="203" y="168"/>
                </a:lnTo>
                <a:lnTo>
                  <a:pt x="203" y="168"/>
                </a:lnTo>
                <a:lnTo>
                  <a:pt x="203" y="168"/>
                </a:lnTo>
                <a:lnTo>
                  <a:pt x="203" y="168"/>
                </a:lnTo>
                <a:lnTo>
                  <a:pt x="203" y="168"/>
                </a:lnTo>
                <a:lnTo>
                  <a:pt x="203" y="168"/>
                </a:lnTo>
                <a:lnTo>
                  <a:pt x="203" y="168"/>
                </a:lnTo>
                <a:lnTo>
                  <a:pt x="199" y="168"/>
                </a:lnTo>
                <a:lnTo>
                  <a:pt x="199" y="168"/>
                </a:lnTo>
                <a:lnTo>
                  <a:pt x="199" y="168"/>
                </a:lnTo>
                <a:lnTo>
                  <a:pt x="199" y="168"/>
                </a:lnTo>
                <a:lnTo>
                  <a:pt x="199" y="168"/>
                </a:lnTo>
                <a:lnTo>
                  <a:pt x="199" y="172"/>
                </a:lnTo>
                <a:lnTo>
                  <a:pt x="199" y="172"/>
                </a:lnTo>
                <a:lnTo>
                  <a:pt x="199" y="176"/>
                </a:lnTo>
                <a:lnTo>
                  <a:pt x="191" y="192"/>
                </a:lnTo>
                <a:lnTo>
                  <a:pt x="187" y="192"/>
                </a:lnTo>
                <a:lnTo>
                  <a:pt x="187" y="192"/>
                </a:lnTo>
                <a:lnTo>
                  <a:pt x="187" y="192"/>
                </a:lnTo>
                <a:lnTo>
                  <a:pt x="183" y="192"/>
                </a:lnTo>
                <a:lnTo>
                  <a:pt x="183" y="195"/>
                </a:lnTo>
                <a:lnTo>
                  <a:pt x="183" y="195"/>
                </a:lnTo>
                <a:lnTo>
                  <a:pt x="183" y="195"/>
                </a:lnTo>
                <a:lnTo>
                  <a:pt x="183" y="199"/>
                </a:lnTo>
                <a:lnTo>
                  <a:pt x="183" y="199"/>
                </a:lnTo>
                <a:lnTo>
                  <a:pt x="183" y="203"/>
                </a:lnTo>
                <a:lnTo>
                  <a:pt x="183" y="203"/>
                </a:lnTo>
                <a:lnTo>
                  <a:pt x="183" y="203"/>
                </a:lnTo>
                <a:lnTo>
                  <a:pt x="183" y="207"/>
                </a:lnTo>
                <a:lnTo>
                  <a:pt x="183" y="207"/>
                </a:lnTo>
                <a:lnTo>
                  <a:pt x="180" y="207"/>
                </a:lnTo>
                <a:lnTo>
                  <a:pt x="180" y="207"/>
                </a:lnTo>
                <a:lnTo>
                  <a:pt x="180" y="211"/>
                </a:lnTo>
                <a:lnTo>
                  <a:pt x="180" y="211"/>
                </a:lnTo>
                <a:lnTo>
                  <a:pt x="176" y="211"/>
                </a:lnTo>
                <a:lnTo>
                  <a:pt x="176" y="215"/>
                </a:lnTo>
                <a:lnTo>
                  <a:pt x="176" y="215"/>
                </a:lnTo>
                <a:lnTo>
                  <a:pt x="176" y="215"/>
                </a:lnTo>
                <a:lnTo>
                  <a:pt x="176" y="215"/>
                </a:lnTo>
                <a:lnTo>
                  <a:pt x="176" y="215"/>
                </a:lnTo>
                <a:lnTo>
                  <a:pt x="176" y="211"/>
                </a:lnTo>
                <a:lnTo>
                  <a:pt x="172" y="211"/>
                </a:lnTo>
                <a:lnTo>
                  <a:pt x="172" y="219"/>
                </a:lnTo>
                <a:lnTo>
                  <a:pt x="168" y="223"/>
                </a:lnTo>
                <a:lnTo>
                  <a:pt x="168" y="223"/>
                </a:lnTo>
                <a:lnTo>
                  <a:pt x="168" y="227"/>
                </a:lnTo>
                <a:lnTo>
                  <a:pt x="168" y="227"/>
                </a:lnTo>
                <a:lnTo>
                  <a:pt x="168" y="227"/>
                </a:lnTo>
                <a:lnTo>
                  <a:pt x="164" y="227"/>
                </a:lnTo>
                <a:lnTo>
                  <a:pt x="164" y="231"/>
                </a:lnTo>
                <a:lnTo>
                  <a:pt x="160" y="227"/>
                </a:lnTo>
                <a:lnTo>
                  <a:pt x="160" y="227"/>
                </a:lnTo>
                <a:lnTo>
                  <a:pt x="160" y="227"/>
                </a:lnTo>
                <a:lnTo>
                  <a:pt x="160" y="231"/>
                </a:lnTo>
                <a:lnTo>
                  <a:pt x="160" y="231"/>
                </a:lnTo>
                <a:lnTo>
                  <a:pt x="160" y="231"/>
                </a:lnTo>
                <a:lnTo>
                  <a:pt x="156" y="231"/>
                </a:lnTo>
                <a:lnTo>
                  <a:pt x="156" y="234"/>
                </a:lnTo>
                <a:lnTo>
                  <a:pt x="152" y="234"/>
                </a:lnTo>
                <a:lnTo>
                  <a:pt x="152" y="238"/>
                </a:lnTo>
                <a:lnTo>
                  <a:pt x="152" y="238"/>
                </a:lnTo>
                <a:lnTo>
                  <a:pt x="148" y="238"/>
                </a:lnTo>
                <a:lnTo>
                  <a:pt x="144" y="238"/>
                </a:lnTo>
                <a:lnTo>
                  <a:pt x="148" y="238"/>
                </a:lnTo>
                <a:lnTo>
                  <a:pt x="148" y="242"/>
                </a:lnTo>
                <a:lnTo>
                  <a:pt x="148" y="242"/>
                </a:lnTo>
                <a:lnTo>
                  <a:pt x="148" y="242"/>
                </a:lnTo>
                <a:lnTo>
                  <a:pt x="148" y="246"/>
                </a:lnTo>
                <a:lnTo>
                  <a:pt x="144" y="246"/>
                </a:lnTo>
                <a:lnTo>
                  <a:pt x="144" y="246"/>
                </a:lnTo>
                <a:lnTo>
                  <a:pt x="144" y="246"/>
                </a:lnTo>
                <a:lnTo>
                  <a:pt x="141" y="242"/>
                </a:lnTo>
                <a:lnTo>
                  <a:pt x="141" y="242"/>
                </a:lnTo>
                <a:lnTo>
                  <a:pt x="141" y="242"/>
                </a:lnTo>
                <a:lnTo>
                  <a:pt x="141" y="238"/>
                </a:lnTo>
                <a:lnTo>
                  <a:pt x="141" y="238"/>
                </a:lnTo>
                <a:lnTo>
                  <a:pt x="141" y="238"/>
                </a:lnTo>
                <a:lnTo>
                  <a:pt x="141" y="238"/>
                </a:lnTo>
                <a:lnTo>
                  <a:pt x="144" y="238"/>
                </a:lnTo>
                <a:lnTo>
                  <a:pt x="144" y="234"/>
                </a:lnTo>
                <a:lnTo>
                  <a:pt x="144" y="234"/>
                </a:lnTo>
                <a:lnTo>
                  <a:pt x="144" y="234"/>
                </a:lnTo>
                <a:lnTo>
                  <a:pt x="144" y="231"/>
                </a:lnTo>
                <a:lnTo>
                  <a:pt x="144" y="231"/>
                </a:lnTo>
                <a:lnTo>
                  <a:pt x="141" y="227"/>
                </a:lnTo>
                <a:lnTo>
                  <a:pt x="133" y="223"/>
                </a:lnTo>
                <a:lnTo>
                  <a:pt x="129" y="223"/>
                </a:lnTo>
                <a:lnTo>
                  <a:pt x="133" y="223"/>
                </a:lnTo>
                <a:lnTo>
                  <a:pt x="133" y="223"/>
                </a:lnTo>
                <a:lnTo>
                  <a:pt x="133" y="223"/>
                </a:lnTo>
                <a:lnTo>
                  <a:pt x="133" y="219"/>
                </a:lnTo>
                <a:lnTo>
                  <a:pt x="133" y="219"/>
                </a:lnTo>
                <a:lnTo>
                  <a:pt x="129" y="219"/>
                </a:lnTo>
                <a:lnTo>
                  <a:pt x="129" y="219"/>
                </a:lnTo>
                <a:lnTo>
                  <a:pt x="129" y="215"/>
                </a:lnTo>
                <a:lnTo>
                  <a:pt x="125" y="215"/>
                </a:lnTo>
                <a:lnTo>
                  <a:pt x="121" y="215"/>
                </a:lnTo>
                <a:lnTo>
                  <a:pt x="121" y="215"/>
                </a:lnTo>
                <a:lnTo>
                  <a:pt x="121" y="219"/>
                </a:lnTo>
                <a:lnTo>
                  <a:pt x="121" y="219"/>
                </a:lnTo>
                <a:lnTo>
                  <a:pt x="121" y="219"/>
                </a:lnTo>
                <a:lnTo>
                  <a:pt x="117" y="219"/>
                </a:lnTo>
                <a:lnTo>
                  <a:pt x="117" y="215"/>
                </a:lnTo>
                <a:lnTo>
                  <a:pt x="117" y="211"/>
                </a:lnTo>
                <a:lnTo>
                  <a:pt x="113" y="211"/>
                </a:lnTo>
                <a:lnTo>
                  <a:pt x="113" y="207"/>
                </a:lnTo>
                <a:lnTo>
                  <a:pt x="105" y="207"/>
                </a:lnTo>
                <a:lnTo>
                  <a:pt x="101" y="207"/>
                </a:lnTo>
                <a:lnTo>
                  <a:pt x="101" y="203"/>
                </a:lnTo>
                <a:lnTo>
                  <a:pt x="101" y="203"/>
                </a:lnTo>
                <a:lnTo>
                  <a:pt x="101" y="199"/>
                </a:lnTo>
                <a:lnTo>
                  <a:pt x="101" y="199"/>
                </a:lnTo>
                <a:lnTo>
                  <a:pt x="98" y="199"/>
                </a:lnTo>
                <a:lnTo>
                  <a:pt x="94" y="195"/>
                </a:lnTo>
                <a:lnTo>
                  <a:pt x="94" y="199"/>
                </a:lnTo>
                <a:lnTo>
                  <a:pt x="90" y="199"/>
                </a:lnTo>
                <a:lnTo>
                  <a:pt x="86" y="199"/>
                </a:lnTo>
                <a:lnTo>
                  <a:pt x="82" y="199"/>
                </a:lnTo>
                <a:lnTo>
                  <a:pt x="82" y="199"/>
                </a:lnTo>
                <a:lnTo>
                  <a:pt x="78" y="195"/>
                </a:lnTo>
                <a:lnTo>
                  <a:pt x="78" y="192"/>
                </a:lnTo>
                <a:lnTo>
                  <a:pt x="78" y="188"/>
                </a:lnTo>
                <a:lnTo>
                  <a:pt x="78" y="188"/>
                </a:lnTo>
                <a:lnTo>
                  <a:pt x="78" y="188"/>
                </a:lnTo>
                <a:lnTo>
                  <a:pt x="82" y="184"/>
                </a:lnTo>
                <a:lnTo>
                  <a:pt x="82" y="184"/>
                </a:lnTo>
                <a:lnTo>
                  <a:pt x="82" y="180"/>
                </a:lnTo>
                <a:lnTo>
                  <a:pt x="82" y="180"/>
                </a:lnTo>
                <a:lnTo>
                  <a:pt x="82" y="180"/>
                </a:lnTo>
                <a:lnTo>
                  <a:pt x="82" y="176"/>
                </a:lnTo>
                <a:lnTo>
                  <a:pt x="78" y="172"/>
                </a:lnTo>
                <a:lnTo>
                  <a:pt x="78" y="168"/>
                </a:lnTo>
                <a:lnTo>
                  <a:pt x="78" y="164"/>
                </a:lnTo>
                <a:lnTo>
                  <a:pt x="78" y="164"/>
                </a:lnTo>
                <a:lnTo>
                  <a:pt x="78" y="164"/>
                </a:lnTo>
                <a:lnTo>
                  <a:pt x="78" y="164"/>
                </a:lnTo>
                <a:lnTo>
                  <a:pt x="82" y="164"/>
                </a:lnTo>
                <a:lnTo>
                  <a:pt x="82" y="160"/>
                </a:lnTo>
                <a:lnTo>
                  <a:pt x="82" y="160"/>
                </a:lnTo>
                <a:lnTo>
                  <a:pt x="82" y="160"/>
                </a:lnTo>
                <a:lnTo>
                  <a:pt x="82" y="160"/>
                </a:lnTo>
                <a:lnTo>
                  <a:pt x="86" y="156"/>
                </a:lnTo>
                <a:lnTo>
                  <a:pt x="86" y="152"/>
                </a:lnTo>
                <a:lnTo>
                  <a:pt x="86" y="149"/>
                </a:lnTo>
                <a:lnTo>
                  <a:pt x="78" y="141"/>
                </a:lnTo>
                <a:lnTo>
                  <a:pt x="74" y="133"/>
                </a:lnTo>
                <a:lnTo>
                  <a:pt x="74" y="133"/>
                </a:lnTo>
                <a:lnTo>
                  <a:pt x="74" y="133"/>
                </a:lnTo>
                <a:lnTo>
                  <a:pt x="70" y="133"/>
                </a:lnTo>
                <a:lnTo>
                  <a:pt x="58" y="133"/>
                </a:lnTo>
                <a:lnTo>
                  <a:pt x="55" y="137"/>
                </a:lnTo>
                <a:lnTo>
                  <a:pt x="39" y="141"/>
                </a:lnTo>
                <a:lnTo>
                  <a:pt x="39" y="141"/>
                </a:lnTo>
                <a:lnTo>
                  <a:pt x="39" y="145"/>
                </a:lnTo>
                <a:lnTo>
                  <a:pt x="39" y="145"/>
                </a:lnTo>
                <a:lnTo>
                  <a:pt x="39" y="145"/>
                </a:lnTo>
                <a:lnTo>
                  <a:pt x="31" y="145"/>
                </a:lnTo>
                <a:lnTo>
                  <a:pt x="31" y="141"/>
                </a:lnTo>
                <a:lnTo>
                  <a:pt x="27" y="141"/>
                </a:lnTo>
                <a:lnTo>
                  <a:pt x="27" y="141"/>
                </a:lnTo>
                <a:lnTo>
                  <a:pt x="31" y="137"/>
                </a:lnTo>
                <a:lnTo>
                  <a:pt x="35" y="129"/>
                </a:lnTo>
                <a:lnTo>
                  <a:pt x="35" y="125"/>
                </a:lnTo>
                <a:lnTo>
                  <a:pt x="35" y="121"/>
                </a:lnTo>
                <a:lnTo>
                  <a:pt x="35" y="121"/>
                </a:lnTo>
                <a:lnTo>
                  <a:pt x="31" y="117"/>
                </a:lnTo>
                <a:lnTo>
                  <a:pt x="31" y="113"/>
                </a:lnTo>
                <a:lnTo>
                  <a:pt x="31" y="113"/>
                </a:lnTo>
                <a:lnTo>
                  <a:pt x="31" y="113"/>
                </a:lnTo>
                <a:lnTo>
                  <a:pt x="35" y="110"/>
                </a:lnTo>
                <a:lnTo>
                  <a:pt x="35" y="110"/>
                </a:lnTo>
                <a:lnTo>
                  <a:pt x="31" y="110"/>
                </a:lnTo>
                <a:lnTo>
                  <a:pt x="31" y="106"/>
                </a:lnTo>
                <a:lnTo>
                  <a:pt x="31" y="102"/>
                </a:lnTo>
                <a:lnTo>
                  <a:pt x="31" y="102"/>
                </a:lnTo>
                <a:lnTo>
                  <a:pt x="31" y="94"/>
                </a:lnTo>
                <a:lnTo>
                  <a:pt x="31" y="94"/>
                </a:lnTo>
                <a:lnTo>
                  <a:pt x="31" y="90"/>
                </a:lnTo>
                <a:lnTo>
                  <a:pt x="31" y="90"/>
                </a:lnTo>
                <a:lnTo>
                  <a:pt x="31" y="90"/>
                </a:lnTo>
                <a:lnTo>
                  <a:pt x="31" y="86"/>
                </a:lnTo>
                <a:lnTo>
                  <a:pt x="31" y="86"/>
                </a:lnTo>
                <a:lnTo>
                  <a:pt x="31" y="86"/>
                </a:lnTo>
                <a:lnTo>
                  <a:pt x="19" y="82"/>
                </a:lnTo>
                <a:lnTo>
                  <a:pt x="12" y="82"/>
                </a:lnTo>
                <a:lnTo>
                  <a:pt x="4" y="86"/>
                </a:lnTo>
                <a:lnTo>
                  <a:pt x="0" y="82"/>
                </a:lnTo>
                <a:lnTo>
                  <a:pt x="0" y="82"/>
                </a:lnTo>
                <a:lnTo>
                  <a:pt x="0" y="74"/>
                </a:lnTo>
                <a:lnTo>
                  <a:pt x="0" y="67"/>
                </a:lnTo>
                <a:lnTo>
                  <a:pt x="0" y="67"/>
                </a:lnTo>
                <a:lnTo>
                  <a:pt x="0" y="63"/>
                </a:lnTo>
                <a:lnTo>
                  <a:pt x="0" y="59"/>
                </a:lnTo>
                <a:lnTo>
                  <a:pt x="0" y="59"/>
                </a:lnTo>
                <a:lnTo>
                  <a:pt x="0" y="51"/>
                </a:lnTo>
                <a:lnTo>
                  <a:pt x="0" y="51"/>
                </a:lnTo>
                <a:lnTo>
                  <a:pt x="4" y="47"/>
                </a:lnTo>
                <a:lnTo>
                  <a:pt x="4" y="47"/>
                </a:lnTo>
                <a:lnTo>
                  <a:pt x="4" y="47"/>
                </a:lnTo>
                <a:lnTo>
                  <a:pt x="4" y="43"/>
                </a:lnTo>
                <a:lnTo>
                  <a:pt x="4" y="43"/>
                </a:lnTo>
                <a:lnTo>
                  <a:pt x="4" y="43"/>
                </a:lnTo>
                <a:lnTo>
                  <a:pt x="4" y="43"/>
                </a:lnTo>
                <a:lnTo>
                  <a:pt x="8" y="43"/>
                </a:lnTo>
                <a:lnTo>
                  <a:pt x="8" y="39"/>
                </a:lnTo>
                <a:lnTo>
                  <a:pt x="12" y="35"/>
                </a:lnTo>
                <a:lnTo>
                  <a:pt x="12" y="35"/>
                </a:lnTo>
                <a:lnTo>
                  <a:pt x="12" y="35"/>
                </a:lnTo>
                <a:lnTo>
                  <a:pt x="12" y="35"/>
                </a:lnTo>
                <a:lnTo>
                  <a:pt x="12" y="35"/>
                </a:lnTo>
                <a:lnTo>
                  <a:pt x="12" y="35"/>
                </a:lnTo>
                <a:lnTo>
                  <a:pt x="12" y="31"/>
                </a:lnTo>
                <a:lnTo>
                  <a:pt x="8" y="31"/>
                </a:lnTo>
                <a:lnTo>
                  <a:pt x="8" y="28"/>
                </a:lnTo>
                <a:lnTo>
                  <a:pt x="8" y="24"/>
                </a:lnTo>
                <a:lnTo>
                  <a:pt x="8" y="20"/>
                </a:lnTo>
                <a:lnTo>
                  <a:pt x="8" y="20"/>
                </a:lnTo>
                <a:lnTo>
                  <a:pt x="8" y="20"/>
                </a:lnTo>
                <a:lnTo>
                  <a:pt x="8" y="16"/>
                </a:lnTo>
                <a:lnTo>
                  <a:pt x="8" y="16"/>
                </a:lnTo>
                <a:lnTo>
                  <a:pt x="12" y="12"/>
                </a:lnTo>
                <a:lnTo>
                  <a:pt x="15" y="8"/>
                </a:lnTo>
                <a:lnTo>
                  <a:pt x="19" y="4"/>
                </a:lnTo>
                <a:lnTo>
                  <a:pt x="19" y="4"/>
                </a:lnTo>
                <a:lnTo>
                  <a:pt x="19" y="4"/>
                </a:lnTo>
                <a:lnTo>
                  <a:pt x="23" y="4"/>
                </a:lnTo>
                <a:lnTo>
                  <a:pt x="23" y="4"/>
                </a:lnTo>
                <a:lnTo>
                  <a:pt x="23" y="4"/>
                </a:lnTo>
                <a:lnTo>
                  <a:pt x="23" y="4"/>
                </a:lnTo>
                <a:lnTo>
                  <a:pt x="23" y="4"/>
                </a:lnTo>
                <a:lnTo>
                  <a:pt x="27" y="0"/>
                </a:lnTo>
                <a:lnTo>
                  <a:pt x="31" y="4"/>
                </a:lnTo>
                <a:lnTo>
                  <a:pt x="35" y="4"/>
                </a:lnTo>
                <a:lnTo>
                  <a:pt x="35" y="4"/>
                </a:lnTo>
                <a:lnTo>
                  <a:pt x="35" y="4"/>
                </a:lnTo>
                <a:lnTo>
                  <a:pt x="39" y="4"/>
                </a:lnTo>
                <a:lnTo>
                  <a:pt x="39" y="4"/>
                </a:lnTo>
                <a:lnTo>
                  <a:pt x="39" y="4"/>
                </a:lnTo>
                <a:lnTo>
                  <a:pt x="39" y="4"/>
                </a:lnTo>
                <a:lnTo>
                  <a:pt x="39" y="4"/>
                </a:lnTo>
                <a:lnTo>
                  <a:pt x="43" y="4"/>
                </a:lnTo>
                <a:lnTo>
                  <a:pt x="43" y="0"/>
                </a:lnTo>
                <a:lnTo>
                  <a:pt x="43" y="0"/>
                </a:lnTo>
                <a:lnTo>
                  <a:pt x="47" y="0"/>
                </a:lnTo>
                <a:lnTo>
                  <a:pt x="47" y="4"/>
                </a:lnTo>
                <a:lnTo>
                  <a:pt x="47" y="4"/>
                </a:lnTo>
                <a:lnTo>
                  <a:pt x="47" y="4"/>
                </a:lnTo>
                <a:lnTo>
                  <a:pt x="51" y="4"/>
                </a:lnTo>
                <a:lnTo>
                  <a:pt x="51" y="8"/>
                </a:lnTo>
                <a:lnTo>
                  <a:pt x="51" y="8"/>
                </a:lnTo>
                <a:lnTo>
                  <a:pt x="55" y="12"/>
                </a:lnTo>
                <a:lnTo>
                  <a:pt x="55" y="12"/>
                </a:lnTo>
                <a:lnTo>
                  <a:pt x="55" y="16"/>
                </a:lnTo>
                <a:lnTo>
                  <a:pt x="55" y="16"/>
                </a:lnTo>
                <a:lnTo>
                  <a:pt x="55" y="20"/>
                </a:lnTo>
                <a:lnTo>
                  <a:pt x="55" y="24"/>
                </a:lnTo>
                <a:lnTo>
                  <a:pt x="58" y="24"/>
                </a:lnTo>
                <a:lnTo>
                  <a:pt x="58" y="24"/>
                </a:lnTo>
                <a:lnTo>
                  <a:pt x="62" y="28"/>
                </a:lnTo>
                <a:lnTo>
                  <a:pt x="62" y="28"/>
                </a:lnTo>
                <a:lnTo>
                  <a:pt x="66" y="31"/>
                </a:lnTo>
                <a:lnTo>
                  <a:pt x="66" y="31"/>
                </a:lnTo>
                <a:lnTo>
                  <a:pt x="62" y="35"/>
                </a:lnTo>
                <a:lnTo>
                  <a:pt x="62" y="39"/>
                </a:lnTo>
                <a:lnTo>
                  <a:pt x="62" y="39"/>
                </a:lnTo>
                <a:lnTo>
                  <a:pt x="58" y="39"/>
                </a:lnTo>
                <a:lnTo>
                  <a:pt x="58" y="43"/>
                </a:lnTo>
                <a:lnTo>
                  <a:pt x="58" y="43"/>
                </a:lnTo>
                <a:lnTo>
                  <a:pt x="58" y="43"/>
                </a:lnTo>
                <a:lnTo>
                  <a:pt x="62" y="47"/>
                </a:lnTo>
                <a:lnTo>
                  <a:pt x="66" y="47"/>
                </a:lnTo>
                <a:lnTo>
                  <a:pt x="66" y="51"/>
                </a:lnTo>
                <a:lnTo>
                  <a:pt x="66" y="51"/>
                </a:lnTo>
                <a:lnTo>
                  <a:pt x="70" y="51"/>
                </a:lnTo>
                <a:lnTo>
                  <a:pt x="70" y="55"/>
                </a:lnTo>
                <a:lnTo>
                  <a:pt x="78" y="59"/>
                </a:lnTo>
                <a:lnTo>
                  <a:pt x="82" y="67"/>
                </a:lnTo>
                <a:lnTo>
                  <a:pt x="86" y="70"/>
                </a:lnTo>
                <a:lnTo>
                  <a:pt x="86" y="74"/>
                </a:lnTo>
                <a:lnTo>
                  <a:pt x="86" y="74"/>
                </a:lnTo>
                <a:lnTo>
                  <a:pt x="82" y="78"/>
                </a:lnTo>
                <a:lnTo>
                  <a:pt x="82" y="78"/>
                </a:lnTo>
                <a:lnTo>
                  <a:pt x="82" y="82"/>
                </a:lnTo>
                <a:lnTo>
                  <a:pt x="86" y="86"/>
                </a:lnTo>
                <a:lnTo>
                  <a:pt x="86" y="86"/>
                </a:lnTo>
                <a:lnTo>
                  <a:pt x="90" y="90"/>
                </a:lnTo>
                <a:lnTo>
                  <a:pt x="94" y="90"/>
                </a:lnTo>
                <a:lnTo>
                  <a:pt x="105" y="110"/>
                </a:lnTo>
                <a:lnTo>
                  <a:pt x="105" y="110"/>
                </a:lnTo>
                <a:lnTo>
                  <a:pt x="113" y="113"/>
                </a:lnTo>
                <a:lnTo>
                  <a:pt x="117" y="113"/>
                </a:lnTo>
                <a:lnTo>
                  <a:pt x="121" y="113"/>
                </a:lnTo>
                <a:lnTo>
                  <a:pt x="121" y="113"/>
                </a:lnTo>
                <a:lnTo>
                  <a:pt x="121" y="110"/>
                </a:lnTo>
                <a:lnTo>
                  <a:pt x="121" y="110"/>
                </a:lnTo>
                <a:lnTo>
                  <a:pt x="121" y="110"/>
                </a:lnTo>
                <a:lnTo>
                  <a:pt x="121" y="110"/>
                </a:lnTo>
                <a:lnTo>
                  <a:pt x="121" y="110"/>
                </a:lnTo>
                <a:lnTo>
                  <a:pt x="121" y="110"/>
                </a:lnTo>
                <a:lnTo>
                  <a:pt x="121" y="110"/>
                </a:lnTo>
                <a:lnTo>
                  <a:pt x="121" y="110"/>
                </a:lnTo>
                <a:lnTo>
                  <a:pt x="121" y="110"/>
                </a:lnTo>
                <a:lnTo>
                  <a:pt x="125" y="110"/>
                </a:lnTo>
                <a:lnTo>
                  <a:pt x="125" y="110"/>
                </a:lnTo>
                <a:lnTo>
                  <a:pt x="133" y="113"/>
                </a:lnTo>
                <a:lnTo>
                  <a:pt x="137" y="113"/>
                </a:lnTo>
                <a:lnTo>
                  <a:pt x="141" y="113"/>
                </a:lnTo>
                <a:lnTo>
                  <a:pt x="144" y="113"/>
                </a:lnTo>
                <a:lnTo>
                  <a:pt x="144" y="113"/>
                </a:lnTo>
                <a:lnTo>
                  <a:pt x="144" y="113"/>
                </a:lnTo>
                <a:lnTo>
                  <a:pt x="148" y="117"/>
                </a:lnTo>
                <a:lnTo>
                  <a:pt x="148" y="117"/>
                </a:lnTo>
                <a:lnTo>
                  <a:pt x="152" y="117"/>
                </a:lnTo>
                <a:lnTo>
                  <a:pt x="152" y="117"/>
                </a:lnTo>
                <a:lnTo>
                  <a:pt x="156" y="117"/>
                </a:lnTo>
                <a:lnTo>
                  <a:pt x="156" y="113"/>
                </a:lnTo>
                <a:lnTo>
                  <a:pt x="160" y="113"/>
                </a:lnTo>
                <a:lnTo>
                  <a:pt x="164" y="113"/>
                </a:lnTo>
                <a:lnTo>
                  <a:pt x="164" y="117"/>
                </a:lnTo>
                <a:lnTo>
                  <a:pt x="172" y="121"/>
                </a:lnTo>
                <a:lnTo>
                  <a:pt x="176" y="125"/>
                </a:lnTo>
                <a:lnTo>
                  <a:pt x="180" y="125"/>
                </a:lnTo>
                <a:lnTo>
                  <a:pt x="180" y="125"/>
                </a:lnTo>
                <a:lnTo>
                  <a:pt x="180" y="125"/>
                </a:lnTo>
                <a:lnTo>
                  <a:pt x="180" y="125"/>
                </a:lnTo>
                <a:lnTo>
                  <a:pt x="183" y="125"/>
                </a:lnTo>
                <a:lnTo>
                  <a:pt x="183" y="121"/>
                </a:lnTo>
                <a:lnTo>
                  <a:pt x="180" y="121"/>
                </a:lnTo>
                <a:lnTo>
                  <a:pt x="180" y="121"/>
                </a:lnTo>
                <a:lnTo>
                  <a:pt x="180" y="121"/>
                </a:lnTo>
                <a:lnTo>
                  <a:pt x="183" y="117"/>
                </a:lnTo>
                <a:lnTo>
                  <a:pt x="183" y="113"/>
                </a:lnTo>
                <a:lnTo>
                  <a:pt x="183" y="113"/>
                </a:lnTo>
                <a:lnTo>
                  <a:pt x="183" y="113"/>
                </a:lnTo>
                <a:lnTo>
                  <a:pt x="180" y="110"/>
                </a:lnTo>
                <a:lnTo>
                  <a:pt x="180" y="106"/>
                </a:lnTo>
                <a:lnTo>
                  <a:pt x="180" y="102"/>
                </a:lnTo>
                <a:lnTo>
                  <a:pt x="183" y="102"/>
                </a:lnTo>
                <a:lnTo>
                  <a:pt x="183" y="102"/>
                </a:lnTo>
                <a:lnTo>
                  <a:pt x="183" y="102"/>
                </a:lnTo>
                <a:lnTo>
                  <a:pt x="183" y="102"/>
                </a:lnTo>
                <a:lnTo>
                  <a:pt x="187" y="102"/>
                </a:lnTo>
                <a:lnTo>
                  <a:pt x="195" y="98"/>
                </a:lnTo>
                <a:lnTo>
                  <a:pt x="195" y="98"/>
                </a:lnTo>
                <a:lnTo>
                  <a:pt x="199" y="98"/>
                </a:lnTo>
                <a:lnTo>
                  <a:pt x="199" y="102"/>
                </a:lnTo>
                <a:lnTo>
                  <a:pt x="199" y="102"/>
                </a:lnTo>
                <a:lnTo>
                  <a:pt x="195" y="102"/>
                </a:lnTo>
                <a:lnTo>
                  <a:pt x="199" y="102"/>
                </a:lnTo>
                <a:lnTo>
                  <a:pt x="199" y="106"/>
                </a:lnTo>
                <a:lnTo>
                  <a:pt x="211" y="113"/>
                </a:lnTo>
                <a:lnTo>
                  <a:pt x="215" y="117"/>
                </a:lnTo>
                <a:lnTo>
                  <a:pt x="215" y="117"/>
                </a:lnTo>
                <a:lnTo>
                  <a:pt x="215" y="121"/>
                </a:lnTo>
                <a:lnTo>
                  <a:pt x="219" y="121"/>
                </a:lnTo>
                <a:lnTo>
                  <a:pt x="219" y="129"/>
                </a:lnTo>
                <a:lnTo>
                  <a:pt x="219" y="129"/>
                </a:lnTo>
                <a:lnTo>
                  <a:pt x="219" y="129"/>
                </a:lnTo>
                <a:lnTo>
                  <a:pt x="223" y="129"/>
                </a:lnTo>
              </a:path>
            </a:pathLst>
          </a:custGeom>
          <a:solidFill>
            <a:srgbClr val="9A9A9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7" name="Freeform 34"/>
          <p:cNvSpPr>
            <a:spLocks noEditPoints="1"/>
          </p:cNvSpPr>
          <p:nvPr/>
        </p:nvSpPr>
        <p:spPr bwMode="auto">
          <a:xfrm>
            <a:off x="6265602" y="5104024"/>
            <a:ext cx="430008" cy="657400"/>
          </a:xfrm>
          <a:custGeom>
            <a:avLst/>
            <a:gdLst>
              <a:gd name="T0" fmla="*/ 71 w 176"/>
              <a:gd name="T1" fmla="*/ 101 h 269"/>
              <a:gd name="T2" fmla="*/ 28 w 176"/>
              <a:gd name="T3" fmla="*/ 125 h 269"/>
              <a:gd name="T4" fmla="*/ 24 w 176"/>
              <a:gd name="T5" fmla="*/ 113 h 269"/>
              <a:gd name="T6" fmla="*/ 32 w 176"/>
              <a:gd name="T7" fmla="*/ 117 h 269"/>
              <a:gd name="T8" fmla="*/ 43 w 176"/>
              <a:gd name="T9" fmla="*/ 129 h 269"/>
              <a:gd name="T10" fmla="*/ 59 w 176"/>
              <a:gd name="T11" fmla="*/ 129 h 269"/>
              <a:gd name="T12" fmla="*/ 129 w 176"/>
              <a:gd name="T13" fmla="*/ 23 h 269"/>
              <a:gd name="T14" fmla="*/ 125 w 176"/>
              <a:gd name="T15" fmla="*/ 4 h 269"/>
              <a:gd name="T16" fmla="*/ 98 w 176"/>
              <a:gd name="T17" fmla="*/ 11 h 269"/>
              <a:gd name="T18" fmla="*/ 86 w 176"/>
              <a:gd name="T19" fmla="*/ 39 h 269"/>
              <a:gd name="T20" fmla="*/ 59 w 176"/>
              <a:gd name="T21" fmla="*/ 51 h 269"/>
              <a:gd name="T22" fmla="*/ 24 w 176"/>
              <a:gd name="T23" fmla="*/ 66 h 269"/>
              <a:gd name="T24" fmla="*/ 4 w 176"/>
              <a:gd name="T25" fmla="*/ 74 h 269"/>
              <a:gd name="T26" fmla="*/ 16 w 176"/>
              <a:gd name="T27" fmla="*/ 82 h 269"/>
              <a:gd name="T28" fmla="*/ 24 w 176"/>
              <a:gd name="T29" fmla="*/ 101 h 269"/>
              <a:gd name="T30" fmla="*/ 24 w 176"/>
              <a:gd name="T31" fmla="*/ 93 h 269"/>
              <a:gd name="T32" fmla="*/ 39 w 176"/>
              <a:gd name="T33" fmla="*/ 90 h 269"/>
              <a:gd name="T34" fmla="*/ 43 w 176"/>
              <a:gd name="T35" fmla="*/ 97 h 269"/>
              <a:gd name="T36" fmla="*/ 51 w 176"/>
              <a:gd name="T37" fmla="*/ 93 h 269"/>
              <a:gd name="T38" fmla="*/ 63 w 176"/>
              <a:gd name="T39" fmla="*/ 86 h 269"/>
              <a:gd name="T40" fmla="*/ 51 w 176"/>
              <a:gd name="T41" fmla="*/ 74 h 269"/>
              <a:gd name="T42" fmla="*/ 59 w 176"/>
              <a:gd name="T43" fmla="*/ 58 h 269"/>
              <a:gd name="T44" fmla="*/ 82 w 176"/>
              <a:gd name="T45" fmla="*/ 66 h 269"/>
              <a:gd name="T46" fmla="*/ 67 w 176"/>
              <a:gd name="T47" fmla="*/ 82 h 269"/>
              <a:gd name="T48" fmla="*/ 71 w 176"/>
              <a:gd name="T49" fmla="*/ 82 h 269"/>
              <a:gd name="T50" fmla="*/ 82 w 176"/>
              <a:gd name="T51" fmla="*/ 74 h 269"/>
              <a:gd name="T52" fmla="*/ 94 w 176"/>
              <a:gd name="T53" fmla="*/ 43 h 269"/>
              <a:gd name="T54" fmla="*/ 94 w 176"/>
              <a:gd name="T55" fmla="*/ 58 h 269"/>
              <a:gd name="T56" fmla="*/ 94 w 176"/>
              <a:gd name="T57" fmla="*/ 70 h 269"/>
              <a:gd name="T58" fmla="*/ 78 w 176"/>
              <a:gd name="T59" fmla="*/ 82 h 269"/>
              <a:gd name="T60" fmla="*/ 82 w 176"/>
              <a:gd name="T61" fmla="*/ 93 h 269"/>
              <a:gd name="T62" fmla="*/ 86 w 176"/>
              <a:gd name="T63" fmla="*/ 90 h 269"/>
              <a:gd name="T64" fmla="*/ 94 w 176"/>
              <a:gd name="T65" fmla="*/ 90 h 269"/>
              <a:gd name="T66" fmla="*/ 118 w 176"/>
              <a:gd name="T67" fmla="*/ 90 h 269"/>
              <a:gd name="T68" fmla="*/ 82 w 176"/>
              <a:gd name="T69" fmla="*/ 125 h 269"/>
              <a:gd name="T70" fmla="*/ 71 w 176"/>
              <a:gd name="T71" fmla="*/ 140 h 269"/>
              <a:gd name="T72" fmla="*/ 82 w 176"/>
              <a:gd name="T73" fmla="*/ 148 h 269"/>
              <a:gd name="T74" fmla="*/ 137 w 176"/>
              <a:gd name="T75" fmla="*/ 136 h 269"/>
              <a:gd name="T76" fmla="*/ 94 w 176"/>
              <a:gd name="T77" fmla="*/ 172 h 269"/>
              <a:gd name="T78" fmla="*/ 71 w 176"/>
              <a:gd name="T79" fmla="*/ 156 h 269"/>
              <a:gd name="T80" fmla="*/ 55 w 176"/>
              <a:gd name="T81" fmla="*/ 168 h 269"/>
              <a:gd name="T82" fmla="*/ 43 w 176"/>
              <a:gd name="T83" fmla="*/ 156 h 269"/>
              <a:gd name="T84" fmla="*/ 43 w 176"/>
              <a:gd name="T85" fmla="*/ 160 h 269"/>
              <a:gd name="T86" fmla="*/ 43 w 176"/>
              <a:gd name="T87" fmla="*/ 168 h 269"/>
              <a:gd name="T88" fmla="*/ 36 w 176"/>
              <a:gd name="T89" fmla="*/ 191 h 269"/>
              <a:gd name="T90" fmla="*/ 55 w 176"/>
              <a:gd name="T91" fmla="*/ 222 h 269"/>
              <a:gd name="T92" fmla="*/ 86 w 176"/>
              <a:gd name="T93" fmla="*/ 238 h 269"/>
              <a:gd name="T94" fmla="*/ 94 w 176"/>
              <a:gd name="T95" fmla="*/ 250 h 269"/>
              <a:gd name="T96" fmla="*/ 118 w 176"/>
              <a:gd name="T97" fmla="*/ 261 h 269"/>
              <a:gd name="T98" fmla="*/ 145 w 176"/>
              <a:gd name="T99" fmla="*/ 254 h 269"/>
              <a:gd name="T100" fmla="*/ 141 w 176"/>
              <a:gd name="T101" fmla="*/ 211 h 269"/>
              <a:gd name="T102" fmla="*/ 137 w 176"/>
              <a:gd name="T103" fmla="*/ 195 h 269"/>
              <a:gd name="T104" fmla="*/ 133 w 176"/>
              <a:gd name="T105" fmla="*/ 164 h 269"/>
              <a:gd name="T106" fmla="*/ 149 w 176"/>
              <a:gd name="T107" fmla="*/ 129 h 269"/>
              <a:gd name="T108" fmla="*/ 153 w 176"/>
              <a:gd name="T109" fmla="*/ 109 h 269"/>
              <a:gd name="T110" fmla="*/ 149 w 176"/>
              <a:gd name="T111" fmla="*/ 74 h 269"/>
              <a:gd name="T112" fmla="*/ 161 w 176"/>
              <a:gd name="T113" fmla="*/ 58 h 269"/>
              <a:gd name="T114" fmla="*/ 157 w 176"/>
              <a:gd name="T115" fmla="*/ 43 h 269"/>
              <a:gd name="T116" fmla="*/ 172 w 176"/>
              <a:gd name="T117" fmla="*/ 27 h 269"/>
              <a:gd name="T118" fmla="*/ 16 w 176"/>
              <a:gd name="T119" fmla="*/ 113 h 269"/>
              <a:gd name="T120" fmla="*/ 0 w 176"/>
              <a:gd name="T121" fmla="*/ 117 h 269"/>
              <a:gd name="T122" fmla="*/ 4 w 176"/>
              <a:gd name="T123" fmla="*/ 93 h 269"/>
              <a:gd name="T124" fmla="*/ 12 w 176"/>
              <a:gd name="T125" fmla="*/ 97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 h="269">
                <a:moveTo>
                  <a:pt x="82" y="101"/>
                </a:moveTo>
                <a:lnTo>
                  <a:pt x="82" y="101"/>
                </a:lnTo>
                <a:lnTo>
                  <a:pt x="86" y="101"/>
                </a:lnTo>
                <a:lnTo>
                  <a:pt x="86" y="105"/>
                </a:lnTo>
                <a:lnTo>
                  <a:pt x="82" y="109"/>
                </a:lnTo>
                <a:lnTo>
                  <a:pt x="78" y="109"/>
                </a:lnTo>
                <a:lnTo>
                  <a:pt x="75" y="109"/>
                </a:lnTo>
                <a:lnTo>
                  <a:pt x="71" y="109"/>
                </a:lnTo>
                <a:lnTo>
                  <a:pt x="71" y="105"/>
                </a:lnTo>
                <a:lnTo>
                  <a:pt x="71" y="101"/>
                </a:lnTo>
                <a:lnTo>
                  <a:pt x="75" y="101"/>
                </a:lnTo>
                <a:lnTo>
                  <a:pt x="78" y="97"/>
                </a:lnTo>
                <a:lnTo>
                  <a:pt x="82" y="101"/>
                </a:lnTo>
                <a:moveTo>
                  <a:pt x="32" y="117"/>
                </a:moveTo>
                <a:lnTo>
                  <a:pt x="32" y="117"/>
                </a:lnTo>
                <a:lnTo>
                  <a:pt x="32" y="117"/>
                </a:lnTo>
                <a:lnTo>
                  <a:pt x="32" y="121"/>
                </a:lnTo>
                <a:lnTo>
                  <a:pt x="32" y="125"/>
                </a:lnTo>
                <a:lnTo>
                  <a:pt x="28" y="125"/>
                </a:lnTo>
                <a:lnTo>
                  <a:pt x="28" y="125"/>
                </a:lnTo>
                <a:lnTo>
                  <a:pt x="28" y="125"/>
                </a:lnTo>
                <a:lnTo>
                  <a:pt x="28" y="125"/>
                </a:lnTo>
                <a:lnTo>
                  <a:pt x="28" y="125"/>
                </a:lnTo>
                <a:lnTo>
                  <a:pt x="28" y="121"/>
                </a:lnTo>
                <a:lnTo>
                  <a:pt x="28" y="121"/>
                </a:lnTo>
                <a:lnTo>
                  <a:pt x="24" y="121"/>
                </a:lnTo>
                <a:lnTo>
                  <a:pt x="24" y="121"/>
                </a:lnTo>
                <a:lnTo>
                  <a:pt x="24" y="117"/>
                </a:lnTo>
                <a:lnTo>
                  <a:pt x="24" y="117"/>
                </a:lnTo>
                <a:lnTo>
                  <a:pt x="24" y="113"/>
                </a:lnTo>
                <a:lnTo>
                  <a:pt x="24" y="113"/>
                </a:lnTo>
                <a:lnTo>
                  <a:pt x="24" y="113"/>
                </a:lnTo>
                <a:lnTo>
                  <a:pt x="24" y="113"/>
                </a:lnTo>
                <a:lnTo>
                  <a:pt x="28" y="113"/>
                </a:lnTo>
                <a:lnTo>
                  <a:pt x="28" y="113"/>
                </a:lnTo>
                <a:lnTo>
                  <a:pt x="28" y="113"/>
                </a:lnTo>
                <a:lnTo>
                  <a:pt x="28" y="113"/>
                </a:lnTo>
                <a:lnTo>
                  <a:pt x="28" y="113"/>
                </a:lnTo>
                <a:lnTo>
                  <a:pt x="32" y="117"/>
                </a:lnTo>
                <a:lnTo>
                  <a:pt x="32" y="117"/>
                </a:lnTo>
                <a:moveTo>
                  <a:pt x="59" y="129"/>
                </a:moveTo>
                <a:lnTo>
                  <a:pt x="59" y="129"/>
                </a:lnTo>
                <a:lnTo>
                  <a:pt x="59" y="133"/>
                </a:lnTo>
                <a:lnTo>
                  <a:pt x="59" y="136"/>
                </a:lnTo>
                <a:lnTo>
                  <a:pt x="59" y="136"/>
                </a:lnTo>
                <a:lnTo>
                  <a:pt x="51" y="133"/>
                </a:lnTo>
                <a:lnTo>
                  <a:pt x="43" y="133"/>
                </a:lnTo>
                <a:lnTo>
                  <a:pt x="43" y="129"/>
                </a:lnTo>
                <a:lnTo>
                  <a:pt x="43" y="129"/>
                </a:lnTo>
                <a:lnTo>
                  <a:pt x="43" y="129"/>
                </a:lnTo>
                <a:lnTo>
                  <a:pt x="43" y="129"/>
                </a:lnTo>
                <a:lnTo>
                  <a:pt x="47" y="129"/>
                </a:lnTo>
                <a:lnTo>
                  <a:pt x="47" y="129"/>
                </a:lnTo>
                <a:lnTo>
                  <a:pt x="47" y="129"/>
                </a:lnTo>
                <a:lnTo>
                  <a:pt x="51" y="129"/>
                </a:lnTo>
                <a:lnTo>
                  <a:pt x="51" y="129"/>
                </a:lnTo>
                <a:lnTo>
                  <a:pt x="55" y="129"/>
                </a:lnTo>
                <a:lnTo>
                  <a:pt x="55" y="129"/>
                </a:lnTo>
                <a:lnTo>
                  <a:pt x="59" y="129"/>
                </a:lnTo>
                <a:lnTo>
                  <a:pt x="59" y="129"/>
                </a:lnTo>
                <a:moveTo>
                  <a:pt x="168" y="19"/>
                </a:moveTo>
                <a:lnTo>
                  <a:pt x="168" y="19"/>
                </a:lnTo>
                <a:lnTo>
                  <a:pt x="168" y="19"/>
                </a:lnTo>
                <a:lnTo>
                  <a:pt x="164" y="19"/>
                </a:lnTo>
                <a:lnTo>
                  <a:pt x="164" y="11"/>
                </a:lnTo>
                <a:lnTo>
                  <a:pt x="164" y="8"/>
                </a:lnTo>
                <a:lnTo>
                  <a:pt x="157" y="8"/>
                </a:lnTo>
                <a:lnTo>
                  <a:pt x="153" y="8"/>
                </a:lnTo>
                <a:lnTo>
                  <a:pt x="137" y="23"/>
                </a:lnTo>
                <a:lnTo>
                  <a:pt x="129" y="23"/>
                </a:lnTo>
                <a:lnTo>
                  <a:pt x="129" y="23"/>
                </a:lnTo>
                <a:lnTo>
                  <a:pt x="125" y="23"/>
                </a:lnTo>
                <a:lnTo>
                  <a:pt x="125" y="23"/>
                </a:lnTo>
                <a:lnTo>
                  <a:pt x="125" y="19"/>
                </a:lnTo>
                <a:lnTo>
                  <a:pt x="125" y="19"/>
                </a:lnTo>
                <a:lnTo>
                  <a:pt x="125" y="15"/>
                </a:lnTo>
                <a:lnTo>
                  <a:pt x="129" y="11"/>
                </a:lnTo>
                <a:lnTo>
                  <a:pt x="129" y="11"/>
                </a:lnTo>
                <a:lnTo>
                  <a:pt x="125" y="8"/>
                </a:lnTo>
                <a:lnTo>
                  <a:pt x="125" y="4"/>
                </a:lnTo>
                <a:lnTo>
                  <a:pt x="125" y="4"/>
                </a:lnTo>
                <a:lnTo>
                  <a:pt x="125" y="0"/>
                </a:lnTo>
                <a:lnTo>
                  <a:pt x="121" y="0"/>
                </a:lnTo>
                <a:lnTo>
                  <a:pt x="118" y="0"/>
                </a:lnTo>
                <a:lnTo>
                  <a:pt x="114" y="0"/>
                </a:lnTo>
                <a:lnTo>
                  <a:pt x="114" y="0"/>
                </a:lnTo>
                <a:lnTo>
                  <a:pt x="110" y="4"/>
                </a:lnTo>
                <a:lnTo>
                  <a:pt x="106" y="8"/>
                </a:lnTo>
                <a:lnTo>
                  <a:pt x="102" y="8"/>
                </a:lnTo>
                <a:lnTo>
                  <a:pt x="98" y="11"/>
                </a:lnTo>
                <a:lnTo>
                  <a:pt x="98" y="15"/>
                </a:lnTo>
                <a:lnTo>
                  <a:pt x="94" y="15"/>
                </a:lnTo>
                <a:lnTo>
                  <a:pt x="94" y="15"/>
                </a:lnTo>
                <a:lnTo>
                  <a:pt x="94" y="15"/>
                </a:lnTo>
                <a:lnTo>
                  <a:pt x="94" y="15"/>
                </a:lnTo>
                <a:lnTo>
                  <a:pt x="94" y="19"/>
                </a:lnTo>
                <a:lnTo>
                  <a:pt x="90" y="23"/>
                </a:lnTo>
                <a:lnTo>
                  <a:pt x="90" y="27"/>
                </a:lnTo>
                <a:lnTo>
                  <a:pt x="86" y="31"/>
                </a:lnTo>
                <a:lnTo>
                  <a:pt x="86" y="39"/>
                </a:lnTo>
                <a:lnTo>
                  <a:pt x="86" y="43"/>
                </a:lnTo>
                <a:lnTo>
                  <a:pt x="86" y="43"/>
                </a:lnTo>
                <a:lnTo>
                  <a:pt x="71" y="47"/>
                </a:lnTo>
                <a:lnTo>
                  <a:pt x="71" y="47"/>
                </a:lnTo>
                <a:lnTo>
                  <a:pt x="71" y="47"/>
                </a:lnTo>
                <a:lnTo>
                  <a:pt x="67" y="47"/>
                </a:lnTo>
                <a:lnTo>
                  <a:pt x="67" y="47"/>
                </a:lnTo>
                <a:lnTo>
                  <a:pt x="63" y="47"/>
                </a:lnTo>
                <a:lnTo>
                  <a:pt x="63" y="51"/>
                </a:lnTo>
                <a:lnTo>
                  <a:pt x="59" y="51"/>
                </a:lnTo>
                <a:lnTo>
                  <a:pt x="47" y="51"/>
                </a:lnTo>
                <a:lnTo>
                  <a:pt x="43" y="54"/>
                </a:lnTo>
                <a:lnTo>
                  <a:pt x="36" y="58"/>
                </a:lnTo>
                <a:lnTo>
                  <a:pt x="32" y="58"/>
                </a:lnTo>
                <a:lnTo>
                  <a:pt x="32" y="58"/>
                </a:lnTo>
                <a:lnTo>
                  <a:pt x="32" y="62"/>
                </a:lnTo>
                <a:lnTo>
                  <a:pt x="32" y="62"/>
                </a:lnTo>
                <a:lnTo>
                  <a:pt x="24" y="66"/>
                </a:lnTo>
                <a:lnTo>
                  <a:pt x="24" y="66"/>
                </a:lnTo>
                <a:lnTo>
                  <a:pt x="24" y="66"/>
                </a:lnTo>
                <a:lnTo>
                  <a:pt x="24" y="66"/>
                </a:lnTo>
                <a:lnTo>
                  <a:pt x="20" y="66"/>
                </a:lnTo>
                <a:lnTo>
                  <a:pt x="20" y="66"/>
                </a:lnTo>
                <a:lnTo>
                  <a:pt x="20" y="66"/>
                </a:lnTo>
                <a:lnTo>
                  <a:pt x="16" y="66"/>
                </a:lnTo>
                <a:lnTo>
                  <a:pt x="16" y="66"/>
                </a:lnTo>
                <a:lnTo>
                  <a:pt x="12" y="70"/>
                </a:lnTo>
                <a:lnTo>
                  <a:pt x="12" y="70"/>
                </a:lnTo>
                <a:lnTo>
                  <a:pt x="4" y="74"/>
                </a:lnTo>
                <a:lnTo>
                  <a:pt x="4" y="74"/>
                </a:lnTo>
                <a:lnTo>
                  <a:pt x="4" y="74"/>
                </a:lnTo>
                <a:lnTo>
                  <a:pt x="4" y="78"/>
                </a:lnTo>
                <a:lnTo>
                  <a:pt x="4" y="82"/>
                </a:lnTo>
                <a:lnTo>
                  <a:pt x="8" y="82"/>
                </a:lnTo>
                <a:lnTo>
                  <a:pt x="16" y="93"/>
                </a:lnTo>
                <a:lnTo>
                  <a:pt x="16" y="93"/>
                </a:lnTo>
                <a:lnTo>
                  <a:pt x="16" y="93"/>
                </a:lnTo>
                <a:lnTo>
                  <a:pt x="16" y="82"/>
                </a:lnTo>
                <a:lnTo>
                  <a:pt x="16" y="82"/>
                </a:lnTo>
                <a:lnTo>
                  <a:pt x="16" y="82"/>
                </a:lnTo>
                <a:lnTo>
                  <a:pt x="20" y="82"/>
                </a:lnTo>
                <a:lnTo>
                  <a:pt x="20" y="86"/>
                </a:lnTo>
                <a:lnTo>
                  <a:pt x="20" y="86"/>
                </a:lnTo>
                <a:lnTo>
                  <a:pt x="20" y="90"/>
                </a:lnTo>
                <a:lnTo>
                  <a:pt x="20" y="93"/>
                </a:lnTo>
                <a:lnTo>
                  <a:pt x="20" y="93"/>
                </a:lnTo>
                <a:lnTo>
                  <a:pt x="20" y="97"/>
                </a:lnTo>
                <a:lnTo>
                  <a:pt x="20" y="101"/>
                </a:lnTo>
                <a:lnTo>
                  <a:pt x="24" y="101"/>
                </a:lnTo>
                <a:lnTo>
                  <a:pt x="24" y="101"/>
                </a:lnTo>
                <a:lnTo>
                  <a:pt x="24" y="101"/>
                </a:lnTo>
                <a:lnTo>
                  <a:pt x="24" y="101"/>
                </a:lnTo>
                <a:lnTo>
                  <a:pt x="24" y="97"/>
                </a:lnTo>
                <a:lnTo>
                  <a:pt x="24" y="93"/>
                </a:lnTo>
                <a:lnTo>
                  <a:pt x="24" y="90"/>
                </a:lnTo>
                <a:lnTo>
                  <a:pt x="24" y="86"/>
                </a:lnTo>
                <a:lnTo>
                  <a:pt x="24" y="86"/>
                </a:lnTo>
                <a:lnTo>
                  <a:pt x="28" y="86"/>
                </a:lnTo>
                <a:lnTo>
                  <a:pt x="28" y="90"/>
                </a:lnTo>
                <a:lnTo>
                  <a:pt x="24" y="93"/>
                </a:lnTo>
                <a:lnTo>
                  <a:pt x="24" y="97"/>
                </a:lnTo>
                <a:lnTo>
                  <a:pt x="28" y="101"/>
                </a:lnTo>
                <a:lnTo>
                  <a:pt x="28" y="101"/>
                </a:lnTo>
                <a:lnTo>
                  <a:pt x="32" y="105"/>
                </a:lnTo>
                <a:lnTo>
                  <a:pt x="32" y="105"/>
                </a:lnTo>
                <a:lnTo>
                  <a:pt x="36" y="101"/>
                </a:lnTo>
                <a:lnTo>
                  <a:pt x="36" y="101"/>
                </a:lnTo>
                <a:lnTo>
                  <a:pt x="39" y="97"/>
                </a:lnTo>
                <a:lnTo>
                  <a:pt x="39" y="93"/>
                </a:lnTo>
                <a:lnTo>
                  <a:pt x="39" y="90"/>
                </a:lnTo>
                <a:lnTo>
                  <a:pt x="39" y="86"/>
                </a:lnTo>
                <a:lnTo>
                  <a:pt x="39" y="82"/>
                </a:lnTo>
                <a:lnTo>
                  <a:pt x="36" y="82"/>
                </a:lnTo>
                <a:lnTo>
                  <a:pt x="36" y="82"/>
                </a:lnTo>
                <a:lnTo>
                  <a:pt x="39" y="82"/>
                </a:lnTo>
                <a:lnTo>
                  <a:pt x="39" y="86"/>
                </a:lnTo>
                <a:lnTo>
                  <a:pt x="43" y="90"/>
                </a:lnTo>
                <a:lnTo>
                  <a:pt x="43" y="93"/>
                </a:lnTo>
                <a:lnTo>
                  <a:pt x="43" y="97"/>
                </a:lnTo>
                <a:lnTo>
                  <a:pt x="43" y="97"/>
                </a:lnTo>
                <a:lnTo>
                  <a:pt x="43" y="97"/>
                </a:lnTo>
                <a:lnTo>
                  <a:pt x="43" y="101"/>
                </a:lnTo>
                <a:lnTo>
                  <a:pt x="43" y="101"/>
                </a:lnTo>
                <a:lnTo>
                  <a:pt x="43" y="101"/>
                </a:lnTo>
                <a:lnTo>
                  <a:pt x="47" y="97"/>
                </a:lnTo>
                <a:lnTo>
                  <a:pt x="47" y="97"/>
                </a:lnTo>
                <a:lnTo>
                  <a:pt x="47" y="97"/>
                </a:lnTo>
                <a:lnTo>
                  <a:pt x="51" y="97"/>
                </a:lnTo>
                <a:lnTo>
                  <a:pt x="51" y="97"/>
                </a:lnTo>
                <a:lnTo>
                  <a:pt x="51" y="93"/>
                </a:lnTo>
                <a:lnTo>
                  <a:pt x="51" y="93"/>
                </a:lnTo>
                <a:lnTo>
                  <a:pt x="51" y="93"/>
                </a:lnTo>
                <a:lnTo>
                  <a:pt x="51" y="93"/>
                </a:lnTo>
                <a:lnTo>
                  <a:pt x="55" y="93"/>
                </a:lnTo>
                <a:lnTo>
                  <a:pt x="55" y="90"/>
                </a:lnTo>
                <a:lnTo>
                  <a:pt x="55" y="93"/>
                </a:lnTo>
                <a:lnTo>
                  <a:pt x="63" y="90"/>
                </a:lnTo>
                <a:lnTo>
                  <a:pt x="63" y="90"/>
                </a:lnTo>
                <a:lnTo>
                  <a:pt x="63" y="86"/>
                </a:lnTo>
                <a:lnTo>
                  <a:pt x="63" y="86"/>
                </a:lnTo>
                <a:lnTo>
                  <a:pt x="59" y="78"/>
                </a:lnTo>
                <a:lnTo>
                  <a:pt x="55" y="78"/>
                </a:lnTo>
                <a:lnTo>
                  <a:pt x="55" y="78"/>
                </a:lnTo>
                <a:lnTo>
                  <a:pt x="51" y="78"/>
                </a:lnTo>
                <a:lnTo>
                  <a:pt x="47" y="82"/>
                </a:lnTo>
                <a:lnTo>
                  <a:pt x="43" y="82"/>
                </a:lnTo>
                <a:lnTo>
                  <a:pt x="47" y="78"/>
                </a:lnTo>
                <a:lnTo>
                  <a:pt x="47" y="74"/>
                </a:lnTo>
                <a:lnTo>
                  <a:pt x="47" y="70"/>
                </a:lnTo>
                <a:lnTo>
                  <a:pt x="51" y="74"/>
                </a:lnTo>
                <a:lnTo>
                  <a:pt x="51" y="74"/>
                </a:lnTo>
                <a:lnTo>
                  <a:pt x="55" y="74"/>
                </a:lnTo>
                <a:lnTo>
                  <a:pt x="55" y="74"/>
                </a:lnTo>
                <a:lnTo>
                  <a:pt x="55" y="70"/>
                </a:lnTo>
                <a:lnTo>
                  <a:pt x="55" y="66"/>
                </a:lnTo>
                <a:lnTo>
                  <a:pt x="55" y="62"/>
                </a:lnTo>
                <a:lnTo>
                  <a:pt x="55" y="62"/>
                </a:lnTo>
                <a:lnTo>
                  <a:pt x="55" y="58"/>
                </a:lnTo>
                <a:lnTo>
                  <a:pt x="55" y="58"/>
                </a:lnTo>
                <a:lnTo>
                  <a:pt x="59" y="58"/>
                </a:lnTo>
                <a:lnTo>
                  <a:pt x="59" y="62"/>
                </a:lnTo>
                <a:lnTo>
                  <a:pt x="59" y="62"/>
                </a:lnTo>
                <a:lnTo>
                  <a:pt x="59" y="62"/>
                </a:lnTo>
                <a:lnTo>
                  <a:pt x="63" y="66"/>
                </a:lnTo>
                <a:lnTo>
                  <a:pt x="63" y="66"/>
                </a:lnTo>
                <a:lnTo>
                  <a:pt x="63" y="70"/>
                </a:lnTo>
                <a:lnTo>
                  <a:pt x="67" y="70"/>
                </a:lnTo>
                <a:lnTo>
                  <a:pt x="75" y="70"/>
                </a:lnTo>
                <a:lnTo>
                  <a:pt x="78" y="66"/>
                </a:lnTo>
                <a:lnTo>
                  <a:pt x="82" y="66"/>
                </a:lnTo>
                <a:lnTo>
                  <a:pt x="86" y="66"/>
                </a:lnTo>
                <a:lnTo>
                  <a:pt x="86" y="66"/>
                </a:lnTo>
                <a:lnTo>
                  <a:pt x="67" y="74"/>
                </a:lnTo>
                <a:lnTo>
                  <a:pt x="63" y="74"/>
                </a:lnTo>
                <a:lnTo>
                  <a:pt x="63" y="78"/>
                </a:lnTo>
                <a:lnTo>
                  <a:pt x="63" y="78"/>
                </a:lnTo>
                <a:lnTo>
                  <a:pt x="63" y="78"/>
                </a:lnTo>
                <a:lnTo>
                  <a:pt x="63" y="82"/>
                </a:lnTo>
                <a:lnTo>
                  <a:pt x="67" y="82"/>
                </a:lnTo>
                <a:lnTo>
                  <a:pt x="67" y="82"/>
                </a:lnTo>
                <a:lnTo>
                  <a:pt x="67" y="86"/>
                </a:lnTo>
                <a:lnTo>
                  <a:pt x="67" y="86"/>
                </a:lnTo>
                <a:lnTo>
                  <a:pt x="71" y="90"/>
                </a:lnTo>
                <a:lnTo>
                  <a:pt x="71" y="90"/>
                </a:lnTo>
                <a:lnTo>
                  <a:pt x="75" y="86"/>
                </a:lnTo>
                <a:lnTo>
                  <a:pt x="75" y="82"/>
                </a:lnTo>
                <a:lnTo>
                  <a:pt x="75" y="82"/>
                </a:lnTo>
                <a:lnTo>
                  <a:pt x="75" y="82"/>
                </a:lnTo>
                <a:lnTo>
                  <a:pt x="71" y="82"/>
                </a:lnTo>
                <a:lnTo>
                  <a:pt x="71" y="82"/>
                </a:lnTo>
                <a:lnTo>
                  <a:pt x="71" y="78"/>
                </a:lnTo>
                <a:lnTo>
                  <a:pt x="75" y="78"/>
                </a:lnTo>
                <a:lnTo>
                  <a:pt x="75" y="78"/>
                </a:lnTo>
                <a:lnTo>
                  <a:pt x="75" y="78"/>
                </a:lnTo>
                <a:lnTo>
                  <a:pt x="75" y="78"/>
                </a:lnTo>
                <a:lnTo>
                  <a:pt x="75" y="82"/>
                </a:lnTo>
                <a:lnTo>
                  <a:pt x="78" y="82"/>
                </a:lnTo>
                <a:lnTo>
                  <a:pt x="78" y="82"/>
                </a:lnTo>
                <a:lnTo>
                  <a:pt x="82" y="78"/>
                </a:lnTo>
                <a:lnTo>
                  <a:pt x="82" y="74"/>
                </a:lnTo>
                <a:lnTo>
                  <a:pt x="86" y="70"/>
                </a:lnTo>
                <a:lnTo>
                  <a:pt x="86" y="70"/>
                </a:lnTo>
                <a:lnTo>
                  <a:pt x="86" y="70"/>
                </a:lnTo>
                <a:lnTo>
                  <a:pt x="90" y="62"/>
                </a:lnTo>
                <a:lnTo>
                  <a:pt x="90" y="58"/>
                </a:lnTo>
                <a:lnTo>
                  <a:pt x="94" y="54"/>
                </a:lnTo>
                <a:lnTo>
                  <a:pt x="94" y="54"/>
                </a:lnTo>
                <a:lnTo>
                  <a:pt x="94" y="51"/>
                </a:lnTo>
                <a:lnTo>
                  <a:pt x="94" y="47"/>
                </a:lnTo>
                <a:lnTo>
                  <a:pt x="94" y="43"/>
                </a:lnTo>
                <a:lnTo>
                  <a:pt x="94" y="39"/>
                </a:lnTo>
                <a:lnTo>
                  <a:pt x="98" y="35"/>
                </a:lnTo>
                <a:lnTo>
                  <a:pt x="98" y="39"/>
                </a:lnTo>
                <a:lnTo>
                  <a:pt x="98" y="43"/>
                </a:lnTo>
                <a:lnTo>
                  <a:pt x="98" y="43"/>
                </a:lnTo>
                <a:lnTo>
                  <a:pt x="98" y="47"/>
                </a:lnTo>
                <a:lnTo>
                  <a:pt x="98" y="51"/>
                </a:lnTo>
                <a:lnTo>
                  <a:pt x="94" y="54"/>
                </a:lnTo>
                <a:lnTo>
                  <a:pt x="94" y="54"/>
                </a:lnTo>
                <a:lnTo>
                  <a:pt x="94" y="58"/>
                </a:lnTo>
                <a:lnTo>
                  <a:pt x="98" y="58"/>
                </a:lnTo>
                <a:lnTo>
                  <a:pt x="102" y="54"/>
                </a:lnTo>
                <a:lnTo>
                  <a:pt x="118" y="51"/>
                </a:lnTo>
                <a:lnTo>
                  <a:pt x="118" y="51"/>
                </a:lnTo>
                <a:lnTo>
                  <a:pt x="110" y="54"/>
                </a:lnTo>
                <a:lnTo>
                  <a:pt x="94" y="62"/>
                </a:lnTo>
                <a:lnTo>
                  <a:pt x="94" y="62"/>
                </a:lnTo>
                <a:lnTo>
                  <a:pt x="94" y="66"/>
                </a:lnTo>
                <a:lnTo>
                  <a:pt x="94" y="70"/>
                </a:lnTo>
                <a:lnTo>
                  <a:pt x="94" y="70"/>
                </a:lnTo>
                <a:lnTo>
                  <a:pt x="90" y="74"/>
                </a:lnTo>
                <a:lnTo>
                  <a:pt x="90" y="74"/>
                </a:lnTo>
                <a:lnTo>
                  <a:pt x="90" y="74"/>
                </a:lnTo>
                <a:lnTo>
                  <a:pt x="90" y="74"/>
                </a:lnTo>
                <a:lnTo>
                  <a:pt x="90" y="74"/>
                </a:lnTo>
                <a:lnTo>
                  <a:pt x="90" y="74"/>
                </a:lnTo>
                <a:lnTo>
                  <a:pt x="86" y="74"/>
                </a:lnTo>
                <a:lnTo>
                  <a:pt x="86" y="78"/>
                </a:lnTo>
                <a:lnTo>
                  <a:pt x="82" y="82"/>
                </a:lnTo>
                <a:lnTo>
                  <a:pt x="78" y="82"/>
                </a:lnTo>
                <a:lnTo>
                  <a:pt x="78" y="82"/>
                </a:lnTo>
                <a:lnTo>
                  <a:pt x="78" y="86"/>
                </a:lnTo>
                <a:lnTo>
                  <a:pt x="78" y="86"/>
                </a:lnTo>
                <a:lnTo>
                  <a:pt x="78" y="90"/>
                </a:lnTo>
                <a:lnTo>
                  <a:pt x="75" y="90"/>
                </a:lnTo>
                <a:lnTo>
                  <a:pt x="75" y="90"/>
                </a:lnTo>
                <a:lnTo>
                  <a:pt x="75" y="93"/>
                </a:lnTo>
                <a:lnTo>
                  <a:pt x="78" y="93"/>
                </a:lnTo>
                <a:lnTo>
                  <a:pt x="78" y="93"/>
                </a:lnTo>
                <a:lnTo>
                  <a:pt x="82" y="93"/>
                </a:lnTo>
                <a:lnTo>
                  <a:pt x="82" y="90"/>
                </a:lnTo>
                <a:lnTo>
                  <a:pt x="82" y="90"/>
                </a:lnTo>
                <a:lnTo>
                  <a:pt x="82" y="93"/>
                </a:lnTo>
                <a:lnTo>
                  <a:pt x="82" y="93"/>
                </a:lnTo>
                <a:lnTo>
                  <a:pt x="82" y="93"/>
                </a:lnTo>
                <a:lnTo>
                  <a:pt x="86" y="93"/>
                </a:lnTo>
                <a:lnTo>
                  <a:pt x="86" y="93"/>
                </a:lnTo>
                <a:lnTo>
                  <a:pt x="86" y="93"/>
                </a:lnTo>
                <a:lnTo>
                  <a:pt x="86" y="93"/>
                </a:lnTo>
                <a:lnTo>
                  <a:pt x="86" y="90"/>
                </a:lnTo>
                <a:lnTo>
                  <a:pt x="90" y="90"/>
                </a:lnTo>
                <a:lnTo>
                  <a:pt x="90" y="90"/>
                </a:lnTo>
                <a:lnTo>
                  <a:pt x="90" y="93"/>
                </a:lnTo>
                <a:lnTo>
                  <a:pt x="90" y="93"/>
                </a:lnTo>
                <a:lnTo>
                  <a:pt x="94" y="93"/>
                </a:lnTo>
                <a:lnTo>
                  <a:pt x="94" y="90"/>
                </a:lnTo>
                <a:lnTo>
                  <a:pt x="94" y="90"/>
                </a:lnTo>
                <a:lnTo>
                  <a:pt x="94" y="90"/>
                </a:lnTo>
                <a:lnTo>
                  <a:pt x="94" y="90"/>
                </a:lnTo>
                <a:lnTo>
                  <a:pt x="94" y="90"/>
                </a:lnTo>
                <a:lnTo>
                  <a:pt x="98" y="93"/>
                </a:lnTo>
                <a:lnTo>
                  <a:pt x="98" y="93"/>
                </a:lnTo>
                <a:lnTo>
                  <a:pt x="82" y="97"/>
                </a:lnTo>
                <a:lnTo>
                  <a:pt x="86" y="101"/>
                </a:lnTo>
                <a:lnTo>
                  <a:pt x="90" y="101"/>
                </a:lnTo>
                <a:lnTo>
                  <a:pt x="94" y="101"/>
                </a:lnTo>
                <a:lnTo>
                  <a:pt x="102" y="93"/>
                </a:lnTo>
                <a:lnTo>
                  <a:pt x="106" y="90"/>
                </a:lnTo>
                <a:lnTo>
                  <a:pt x="118" y="90"/>
                </a:lnTo>
                <a:lnTo>
                  <a:pt x="118" y="90"/>
                </a:lnTo>
                <a:lnTo>
                  <a:pt x="110" y="93"/>
                </a:lnTo>
                <a:lnTo>
                  <a:pt x="106" y="93"/>
                </a:lnTo>
                <a:lnTo>
                  <a:pt x="98" y="101"/>
                </a:lnTo>
                <a:lnTo>
                  <a:pt x="90" y="101"/>
                </a:lnTo>
                <a:lnTo>
                  <a:pt x="86" y="109"/>
                </a:lnTo>
                <a:lnTo>
                  <a:pt x="86" y="113"/>
                </a:lnTo>
                <a:lnTo>
                  <a:pt x="82" y="113"/>
                </a:lnTo>
                <a:lnTo>
                  <a:pt x="82" y="117"/>
                </a:lnTo>
                <a:lnTo>
                  <a:pt x="78" y="125"/>
                </a:lnTo>
                <a:lnTo>
                  <a:pt x="82" y="125"/>
                </a:lnTo>
                <a:lnTo>
                  <a:pt x="86" y="121"/>
                </a:lnTo>
                <a:lnTo>
                  <a:pt x="90" y="121"/>
                </a:lnTo>
                <a:lnTo>
                  <a:pt x="86" y="125"/>
                </a:lnTo>
                <a:lnTo>
                  <a:pt x="82" y="125"/>
                </a:lnTo>
                <a:lnTo>
                  <a:pt x="82" y="125"/>
                </a:lnTo>
                <a:lnTo>
                  <a:pt x="71" y="129"/>
                </a:lnTo>
                <a:lnTo>
                  <a:pt x="71" y="133"/>
                </a:lnTo>
                <a:lnTo>
                  <a:pt x="67" y="133"/>
                </a:lnTo>
                <a:lnTo>
                  <a:pt x="71" y="136"/>
                </a:lnTo>
                <a:lnTo>
                  <a:pt x="71" y="140"/>
                </a:lnTo>
                <a:lnTo>
                  <a:pt x="75" y="144"/>
                </a:lnTo>
                <a:lnTo>
                  <a:pt x="75" y="144"/>
                </a:lnTo>
                <a:lnTo>
                  <a:pt x="78" y="144"/>
                </a:lnTo>
                <a:lnTo>
                  <a:pt x="78" y="144"/>
                </a:lnTo>
                <a:lnTo>
                  <a:pt x="82" y="144"/>
                </a:lnTo>
                <a:lnTo>
                  <a:pt x="82" y="144"/>
                </a:lnTo>
                <a:lnTo>
                  <a:pt x="82" y="148"/>
                </a:lnTo>
                <a:lnTo>
                  <a:pt x="86" y="148"/>
                </a:lnTo>
                <a:lnTo>
                  <a:pt x="82" y="148"/>
                </a:lnTo>
                <a:lnTo>
                  <a:pt x="82" y="148"/>
                </a:lnTo>
                <a:lnTo>
                  <a:pt x="78" y="152"/>
                </a:lnTo>
                <a:lnTo>
                  <a:pt x="78" y="156"/>
                </a:lnTo>
                <a:lnTo>
                  <a:pt x="78" y="156"/>
                </a:lnTo>
                <a:lnTo>
                  <a:pt x="86" y="164"/>
                </a:lnTo>
                <a:lnTo>
                  <a:pt x="94" y="148"/>
                </a:lnTo>
                <a:lnTo>
                  <a:pt x="94" y="148"/>
                </a:lnTo>
                <a:lnTo>
                  <a:pt x="106" y="144"/>
                </a:lnTo>
                <a:lnTo>
                  <a:pt x="110" y="140"/>
                </a:lnTo>
                <a:lnTo>
                  <a:pt x="133" y="133"/>
                </a:lnTo>
                <a:lnTo>
                  <a:pt x="137" y="136"/>
                </a:lnTo>
                <a:lnTo>
                  <a:pt x="98" y="148"/>
                </a:lnTo>
                <a:lnTo>
                  <a:pt x="94" y="152"/>
                </a:lnTo>
                <a:lnTo>
                  <a:pt x="90" y="156"/>
                </a:lnTo>
                <a:lnTo>
                  <a:pt x="90" y="160"/>
                </a:lnTo>
                <a:lnTo>
                  <a:pt x="86" y="160"/>
                </a:lnTo>
                <a:lnTo>
                  <a:pt x="86" y="164"/>
                </a:lnTo>
                <a:lnTo>
                  <a:pt x="90" y="168"/>
                </a:lnTo>
                <a:lnTo>
                  <a:pt x="90" y="168"/>
                </a:lnTo>
                <a:lnTo>
                  <a:pt x="90" y="172"/>
                </a:lnTo>
                <a:lnTo>
                  <a:pt x="94" y="172"/>
                </a:lnTo>
                <a:lnTo>
                  <a:pt x="102" y="172"/>
                </a:lnTo>
                <a:lnTo>
                  <a:pt x="102" y="172"/>
                </a:lnTo>
                <a:lnTo>
                  <a:pt x="94" y="175"/>
                </a:lnTo>
                <a:lnTo>
                  <a:pt x="90" y="172"/>
                </a:lnTo>
                <a:lnTo>
                  <a:pt x="78" y="164"/>
                </a:lnTo>
                <a:lnTo>
                  <a:pt x="78" y="164"/>
                </a:lnTo>
                <a:lnTo>
                  <a:pt x="75" y="160"/>
                </a:lnTo>
                <a:lnTo>
                  <a:pt x="75" y="156"/>
                </a:lnTo>
                <a:lnTo>
                  <a:pt x="71" y="156"/>
                </a:lnTo>
                <a:lnTo>
                  <a:pt x="71" y="156"/>
                </a:lnTo>
                <a:lnTo>
                  <a:pt x="67" y="156"/>
                </a:lnTo>
                <a:lnTo>
                  <a:pt x="67" y="156"/>
                </a:lnTo>
                <a:lnTo>
                  <a:pt x="67" y="156"/>
                </a:lnTo>
                <a:lnTo>
                  <a:pt x="67" y="160"/>
                </a:lnTo>
                <a:lnTo>
                  <a:pt x="67" y="160"/>
                </a:lnTo>
                <a:lnTo>
                  <a:pt x="63" y="160"/>
                </a:lnTo>
                <a:lnTo>
                  <a:pt x="59" y="160"/>
                </a:lnTo>
                <a:lnTo>
                  <a:pt x="59" y="160"/>
                </a:lnTo>
                <a:lnTo>
                  <a:pt x="59" y="172"/>
                </a:lnTo>
                <a:lnTo>
                  <a:pt x="55" y="168"/>
                </a:lnTo>
                <a:lnTo>
                  <a:pt x="55" y="164"/>
                </a:lnTo>
                <a:lnTo>
                  <a:pt x="55" y="156"/>
                </a:lnTo>
                <a:lnTo>
                  <a:pt x="55" y="152"/>
                </a:lnTo>
                <a:lnTo>
                  <a:pt x="39" y="144"/>
                </a:lnTo>
                <a:lnTo>
                  <a:pt x="39" y="148"/>
                </a:lnTo>
                <a:lnTo>
                  <a:pt x="39" y="152"/>
                </a:lnTo>
                <a:lnTo>
                  <a:pt x="39" y="152"/>
                </a:lnTo>
                <a:lnTo>
                  <a:pt x="39" y="152"/>
                </a:lnTo>
                <a:lnTo>
                  <a:pt x="43" y="152"/>
                </a:lnTo>
                <a:lnTo>
                  <a:pt x="43" y="156"/>
                </a:lnTo>
                <a:lnTo>
                  <a:pt x="43" y="152"/>
                </a:lnTo>
                <a:lnTo>
                  <a:pt x="43" y="152"/>
                </a:lnTo>
                <a:lnTo>
                  <a:pt x="43" y="156"/>
                </a:lnTo>
                <a:lnTo>
                  <a:pt x="43" y="156"/>
                </a:lnTo>
                <a:lnTo>
                  <a:pt x="47" y="160"/>
                </a:lnTo>
                <a:lnTo>
                  <a:pt x="47" y="160"/>
                </a:lnTo>
                <a:lnTo>
                  <a:pt x="47" y="164"/>
                </a:lnTo>
                <a:lnTo>
                  <a:pt x="47" y="164"/>
                </a:lnTo>
                <a:lnTo>
                  <a:pt x="47" y="164"/>
                </a:lnTo>
                <a:lnTo>
                  <a:pt x="43" y="160"/>
                </a:lnTo>
                <a:lnTo>
                  <a:pt x="43" y="160"/>
                </a:lnTo>
                <a:lnTo>
                  <a:pt x="43" y="160"/>
                </a:lnTo>
                <a:lnTo>
                  <a:pt x="39" y="160"/>
                </a:lnTo>
                <a:lnTo>
                  <a:pt x="39" y="160"/>
                </a:lnTo>
                <a:lnTo>
                  <a:pt x="43" y="160"/>
                </a:lnTo>
                <a:lnTo>
                  <a:pt x="43" y="164"/>
                </a:lnTo>
                <a:lnTo>
                  <a:pt x="43" y="164"/>
                </a:lnTo>
                <a:lnTo>
                  <a:pt x="43" y="168"/>
                </a:lnTo>
                <a:lnTo>
                  <a:pt x="43" y="168"/>
                </a:lnTo>
                <a:lnTo>
                  <a:pt x="43" y="168"/>
                </a:lnTo>
                <a:lnTo>
                  <a:pt x="43" y="172"/>
                </a:lnTo>
                <a:lnTo>
                  <a:pt x="43" y="172"/>
                </a:lnTo>
                <a:lnTo>
                  <a:pt x="43" y="172"/>
                </a:lnTo>
                <a:lnTo>
                  <a:pt x="39" y="172"/>
                </a:lnTo>
                <a:lnTo>
                  <a:pt x="43" y="175"/>
                </a:lnTo>
                <a:lnTo>
                  <a:pt x="39" y="175"/>
                </a:lnTo>
                <a:lnTo>
                  <a:pt x="39" y="183"/>
                </a:lnTo>
                <a:lnTo>
                  <a:pt x="39" y="183"/>
                </a:lnTo>
                <a:lnTo>
                  <a:pt x="39" y="187"/>
                </a:lnTo>
                <a:lnTo>
                  <a:pt x="36" y="191"/>
                </a:lnTo>
                <a:lnTo>
                  <a:pt x="36" y="191"/>
                </a:lnTo>
                <a:lnTo>
                  <a:pt x="39" y="195"/>
                </a:lnTo>
                <a:lnTo>
                  <a:pt x="39" y="199"/>
                </a:lnTo>
                <a:lnTo>
                  <a:pt x="43" y="199"/>
                </a:lnTo>
                <a:lnTo>
                  <a:pt x="43" y="203"/>
                </a:lnTo>
                <a:lnTo>
                  <a:pt x="43" y="207"/>
                </a:lnTo>
                <a:lnTo>
                  <a:pt x="43" y="207"/>
                </a:lnTo>
                <a:lnTo>
                  <a:pt x="47" y="211"/>
                </a:lnTo>
                <a:lnTo>
                  <a:pt x="51" y="222"/>
                </a:lnTo>
                <a:lnTo>
                  <a:pt x="55" y="222"/>
                </a:lnTo>
                <a:lnTo>
                  <a:pt x="55" y="226"/>
                </a:lnTo>
                <a:lnTo>
                  <a:pt x="63" y="226"/>
                </a:lnTo>
                <a:lnTo>
                  <a:pt x="63" y="230"/>
                </a:lnTo>
                <a:lnTo>
                  <a:pt x="63" y="230"/>
                </a:lnTo>
                <a:lnTo>
                  <a:pt x="67" y="234"/>
                </a:lnTo>
                <a:lnTo>
                  <a:pt x="67" y="234"/>
                </a:lnTo>
                <a:lnTo>
                  <a:pt x="67" y="234"/>
                </a:lnTo>
                <a:lnTo>
                  <a:pt x="82" y="234"/>
                </a:lnTo>
                <a:lnTo>
                  <a:pt x="86" y="234"/>
                </a:lnTo>
                <a:lnTo>
                  <a:pt x="86" y="238"/>
                </a:lnTo>
                <a:lnTo>
                  <a:pt x="86" y="238"/>
                </a:lnTo>
                <a:lnTo>
                  <a:pt x="86" y="242"/>
                </a:lnTo>
                <a:lnTo>
                  <a:pt x="86" y="242"/>
                </a:lnTo>
                <a:lnTo>
                  <a:pt x="86" y="246"/>
                </a:lnTo>
                <a:lnTo>
                  <a:pt x="86" y="246"/>
                </a:lnTo>
                <a:lnTo>
                  <a:pt x="90" y="246"/>
                </a:lnTo>
                <a:lnTo>
                  <a:pt x="90" y="250"/>
                </a:lnTo>
                <a:lnTo>
                  <a:pt x="90" y="250"/>
                </a:lnTo>
                <a:lnTo>
                  <a:pt x="94" y="250"/>
                </a:lnTo>
                <a:lnTo>
                  <a:pt x="94" y="250"/>
                </a:lnTo>
                <a:lnTo>
                  <a:pt x="94" y="254"/>
                </a:lnTo>
                <a:lnTo>
                  <a:pt x="98" y="254"/>
                </a:lnTo>
                <a:lnTo>
                  <a:pt x="102" y="257"/>
                </a:lnTo>
                <a:lnTo>
                  <a:pt x="110" y="257"/>
                </a:lnTo>
                <a:lnTo>
                  <a:pt x="110" y="257"/>
                </a:lnTo>
                <a:lnTo>
                  <a:pt x="114" y="257"/>
                </a:lnTo>
                <a:lnTo>
                  <a:pt x="114" y="261"/>
                </a:lnTo>
                <a:lnTo>
                  <a:pt x="114" y="261"/>
                </a:lnTo>
                <a:lnTo>
                  <a:pt x="118" y="261"/>
                </a:lnTo>
                <a:lnTo>
                  <a:pt x="118" y="261"/>
                </a:lnTo>
                <a:lnTo>
                  <a:pt x="121" y="265"/>
                </a:lnTo>
                <a:lnTo>
                  <a:pt x="121" y="265"/>
                </a:lnTo>
                <a:lnTo>
                  <a:pt x="125" y="269"/>
                </a:lnTo>
                <a:lnTo>
                  <a:pt x="125" y="269"/>
                </a:lnTo>
                <a:lnTo>
                  <a:pt x="129" y="265"/>
                </a:lnTo>
                <a:lnTo>
                  <a:pt x="133" y="261"/>
                </a:lnTo>
                <a:lnTo>
                  <a:pt x="141" y="257"/>
                </a:lnTo>
                <a:lnTo>
                  <a:pt x="141" y="257"/>
                </a:lnTo>
                <a:lnTo>
                  <a:pt x="145" y="257"/>
                </a:lnTo>
                <a:lnTo>
                  <a:pt x="145" y="254"/>
                </a:lnTo>
                <a:lnTo>
                  <a:pt x="145" y="250"/>
                </a:lnTo>
                <a:lnTo>
                  <a:pt x="149" y="250"/>
                </a:lnTo>
                <a:lnTo>
                  <a:pt x="149" y="246"/>
                </a:lnTo>
                <a:lnTo>
                  <a:pt x="145" y="242"/>
                </a:lnTo>
                <a:lnTo>
                  <a:pt x="141" y="226"/>
                </a:lnTo>
                <a:lnTo>
                  <a:pt x="141" y="222"/>
                </a:lnTo>
                <a:lnTo>
                  <a:pt x="141" y="222"/>
                </a:lnTo>
                <a:lnTo>
                  <a:pt x="141" y="218"/>
                </a:lnTo>
                <a:lnTo>
                  <a:pt x="141" y="218"/>
                </a:lnTo>
                <a:lnTo>
                  <a:pt x="141" y="211"/>
                </a:lnTo>
                <a:lnTo>
                  <a:pt x="141" y="211"/>
                </a:lnTo>
                <a:lnTo>
                  <a:pt x="137" y="207"/>
                </a:lnTo>
                <a:lnTo>
                  <a:pt x="137" y="207"/>
                </a:lnTo>
                <a:lnTo>
                  <a:pt x="133" y="207"/>
                </a:lnTo>
                <a:lnTo>
                  <a:pt x="129" y="207"/>
                </a:lnTo>
                <a:lnTo>
                  <a:pt x="129" y="207"/>
                </a:lnTo>
                <a:lnTo>
                  <a:pt x="125" y="203"/>
                </a:lnTo>
                <a:lnTo>
                  <a:pt x="125" y="199"/>
                </a:lnTo>
                <a:lnTo>
                  <a:pt x="133" y="195"/>
                </a:lnTo>
                <a:lnTo>
                  <a:pt x="137" y="195"/>
                </a:lnTo>
                <a:lnTo>
                  <a:pt x="137" y="191"/>
                </a:lnTo>
                <a:lnTo>
                  <a:pt x="137" y="191"/>
                </a:lnTo>
                <a:lnTo>
                  <a:pt x="137" y="187"/>
                </a:lnTo>
                <a:lnTo>
                  <a:pt x="133" y="183"/>
                </a:lnTo>
                <a:lnTo>
                  <a:pt x="133" y="183"/>
                </a:lnTo>
                <a:lnTo>
                  <a:pt x="129" y="179"/>
                </a:lnTo>
                <a:lnTo>
                  <a:pt x="129" y="179"/>
                </a:lnTo>
                <a:lnTo>
                  <a:pt x="129" y="175"/>
                </a:lnTo>
                <a:lnTo>
                  <a:pt x="133" y="168"/>
                </a:lnTo>
                <a:lnTo>
                  <a:pt x="133" y="164"/>
                </a:lnTo>
                <a:lnTo>
                  <a:pt x="133" y="160"/>
                </a:lnTo>
                <a:lnTo>
                  <a:pt x="133" y="160"/>
                </a:lnTo>
                <a:lnTo>
                  <a:pt x="133" y="160"/>
                </a:lnTo>
                <a:lnTo>
                  <a:pt x="133" y="156"/>
                </a:lnTo>
                <a:lnTo>
                  <a:pt x="133" y="156"/>
                </a:lnTo>
                <a:lnTo>
                  <a:pt x="133" y="152"/>
                </a:lnTo>
                <a:lnTo>
                  <a:pt x="149" y="133"/>
                </a:lnTo>
                <a:lnTo>
                  <a:pt x="149" y="133"/>
                </a:lnTo>
                <a:lnTo>
                  <a:pt x="149" y="129"/>
                </a:lnTo>
                <a:lnTo>
                  <a:pt x="149" y="129"/>
                </a:lnTo>
                <a:lnTo>
                  <a:pt x="153" y="125"/>
                </a:lnTo>
                <a:lnTo>
                  <a:pt x="157" y="121"/>
                </a:lnTo>
                <a:lnTo>
                  <a:pt x="157" y="121"/>
                </a:lnTo>
                <a:lnTo>
                  <a:pt x="157" y="117"/>
                </a:lnTo>
                <a:lnTo>
                  <a:pt x="157" y="113"/>
                </a:lnTo>
                <a:lnTo>
                  <a:pt x="157" y="113"/>
                </a:lnTo>
                <a:lnTo>
                  <a:pt x="157" y="113"/>
                </a:lnTo>
                <a:lnTo>
                  <a:pt x="157" y="109"/>
                </a:lnTo>
                <a:lnTo>
                  <a:pt x="161" y="105"/>
                </a:lnTo>
                <a:lnTo>
                  <a:pt x="153" y="109"/>
                </a:lnTo>
                <a:lnTo>
                  <a:pt x="149" y="105"/>
                </a:lnTo>
                <a:lnTo>
                  <a:pt x="149" y="105"/>
                </a:lnTo>
                <a:lnTo>
                  <a:pt x="149" y="97"/>
                </a:lnTo>
                <a:lnTo>
                  <a:pt x="149" y="90"/>
                </a:lnTo>
                <a:lnTo>
                  <a:pt x="149" y="90"/>
                </a:lnTo>
                <a:lnTo>
                  <a:pt x="149" y="86"/>
                </a:lnTo>
                <a:lnTo>
                  <a:pt x="149" y="82"/>
                </a:lnTo>
                <a:lnTo>
                  <a:pt x="149" y="82"/>
                </a:lnTo>
                <a:lnTo>
                  <a:pt x="149" y="74"/>
                </a:lnTo>
                <a:lnTo>
                  <a:pt x="149" y="74"/>
                </a:lnTo>
                <a:lnTo>
                  <a:pt x="153" y="70"/>
                </a:lnTo>
                <a:lnTo>
                  <a:pt x="153" y="70"/>
                </a:lnTo>
                <a:lnTo>
                  <a:pt x="153" y="70"/>
                </a:lnTo>
                <a:lnTo>
                  <a:pt x="153" y="66"/>
                </a:lnTo>
                <a:lnTo>
                  <a:pt x="153" y="66"/>
                </a:lnTo>
                <a:lnTo>
                  <a:pt x="153" y="66"/>
                </a:lnTo>
                <a:lnTo>
                  <a:pt x="153" y="66"/>
                </a:lnTo>
                <a:lnTo>
                  <a:pt x="157" y="66"/>
                </a:lnTo>
                <a:lnTo>
                  <a:pt x="157" y="62"/>
                </a:lnTo>
                <a:lnTo>
                  <a:pt x="161" y="58"/>
                </a:lnTo>
                <a:lnTo>
                  <a:pt x="161" y="58"/>
                </a:lnTo>
                <a:lnTo>
                  <a:pt x="161" y="58"/>
                </a:lnTo>
                <a:lnTo>
                  <a:pt x="161" y="58"/>
                </a:lnTo>
                <a:lnTo>
                  <a:pt x="161" y="58"/>
                </a:lnTo>
                <a:lnTo>
                  <a:pt x="161" y="58"/>
                </a:lnTo>
                <a:lnTo>
                  <a:pt x="161" y="54"/>
                </a:lnTo>
                <a:lnTo>
                  <a:pt x="157" y="54"/>
                </a:lnTo>
                <a:lnTo>
                  <a:pt x="157" y="51"/>
                </a:lnTo>
                <a:lnTo>
                  <a:pt x="157" y="47"/>
                </a:lnTo>
                <a:lnTo>
                  <a:pt x="157" y="43"/>
                </a:lnTo>
                <a:lnTo>
                  <a:pt x="157" y="43"/>
                </a:lnTo>
                <a:lnTo>
                  <a:pt x="157" y="43"/>
                </a:lnTo>
                <a:lnTo>
                  <a:pt x="157" y="39"/>
                </a:lnTo>
                <a:lnTo>
                  <a:pt x="157" y="39"/>
                </a:lnTo>
                <a:lnTo>
                  <a:pt x="161" y="35"/>
                </a:lnTo>
                <a:lnTo>
                  <a:pt x="164" y="31"/>
                </a:lnTo>
                <a:lnTo>
                  <a:pt x="168" y="27"/>
                </a:lnTo>
                <a:lnTo>
                  <a:pt x="168" y="27"/>
                </a:lnTo>
                <a:lnTo>
                  <a:pt x="168" y="27"/>
                </a:lnTo>
                <a:lnTo>
                  <a:pt x="172" y="27"/>
                </a:lnTo>
                <a:lnTo>
                  <a:pt x="172" y="27"/>
                </a:lnTo>
                <a:lnTo>
                  <a:pt x="172" y="27"/>
                </a:lnTo>
                <a:lnTo>
                  <a:pt x="172" y="27"/>
                </a:lnTo>
                <a:lnTo>
                  <a:pt x="172" y="27"/>
                </a:lnTo>
                <a:lnTo>
                  <a:pt x="176" y="23"/>
                </a:lnTo>
                <a:lnTo>
                  <a:pt x="168" y="19"/>
                </a:lnTo>
                <a:moveTo>
                  <a:pt x="16" y="109"/>
                </a:moveTo>
                <a:lnTo>
                  <a:pt x="16" y="109"/>
                </a:lnTo>
                <a:lnTo>
                  <a:pt x="16" y="109"/>
                </a:lnTo>
                <a:lnTo>
                  <a:pt x="16" y="113"/>
                </a:lnTo>
                <a:lnTo>
                  <a:pt x="16" y="117"/>
                </a:lnTo>
                <a:lnTo>
                  <a:pt x="12" y="125"/>
                </a:lnTo>
                <a:lnTo>
                  <a:pt x="12" y="129"/>
                </a:lnTo>
                <a:lnTo>
                  <a:pt x="12" y="125"/>
                </a:lnTo>
                <a:lnTo>
                  <a:pt x="8" y="129"/>
                </a:lnTo>
                <a:lnTo>
                  <a:pt x="4" y="129"/>
                </a:lnTo>
                <a:lnTo>
                  <a:pt x="4" y="125"/>
                </a:lnTo>
                <a:lnTo>
                  <a:pt x="4" y="121"/>
                </a:lnTo>
                <a:lnTo>
                  <a:pt x="0" y="121"/>
                </a:lnTo>
                <a:lnTo>
                  <a:pt x="0" y="117"/>
                </a:lnTo>
                <a:lnTo>
                  <a:pt x="0" y="109"/>
                </a:lnTo>
                <a:lnTo>
                  <a:pt x="0" y="109"/>
                </a:lnTo>
                <a:lnTo>
                  <a:pt x="4" y="105"/>
                </a:lnTo>
                <a:lnTo>
                  <a:pt x="4" y="105"/>
                </a:lnTo>
                <a:lnTo>
                  <a:pt x="8" y="105"/>
                </a:lnTo>
                <a:lnTo>
                  <a:pt x="4" y="101"/>
                </a:lnTo>
                <a:lnTo>
                  <a:pt x="4" y="97"/>
                </a:lnTo>
                <a:lnTo>
                  <a:pt x="4" y="93"/>
                </a:lnTo>
                <a:lnTo>
                  <a:pt x="4" y="93"/>
                </a:lnTo>
                <a:lnTo>
                  <a:pt x="4" y="93"/>
                </a:lnTo>
                <a:lnTo>
                  <a:pt x="4" y="90"/>
                </a:lnTo>
                <a:lnTo>
                  <a:pt x="4" y="90"/>
                </a:lnTo>
                <a:lnTo>
                  <a:pt x="4" y="86"/>
                </a:lnTo>
                <a:lnTo>
                  <a:pt x="4" y="82"/>
                </a:lnTo>
                <a:lnTo>
                  <a:pt x="4" y="82"/>
                </a:lnTo>
                <a:lnTo>
                  <a:pt x="8" y="90"/>
                </a:lnTo>
                <a:lnTo>
                  <a:pt x="12" y="93"/>
                </a:lnTo>
                <a:lnTo>
                  <a:pt x="12" y="97"/>
                </a:lnTo>
                <a:lnTo>
                  <a:pt x="12" y="97"/>
                </a:lnTo>
                <a:lnTo>
                  <a:pt x="12" y="97"/>
                </a:lnTo>
                <a:lnTo>
                  <a:pt x="12" y="97"/>
                </a:lnTo>
                <a:lnTo>
                  <a:pt x="12" y="101"/>
                </a:lnTo>
                <a:lnTo>
                  <a:pt x="12" y="101"/>
                </a:lnTo>
                <a:lnTo>
                  <a:pt x="12" y="101"/>
                </a:lnTo>
                <a:lnTo>
                  <a:pt x="12" y="105"/>
                </a:lnTo>
                <a:lnTo>
                  <a:pt x="16" y="105"/>
                </a:lnTo>
                <a:lnTo>
                  <a:pt x="16" y="109"/>
                </a:lnTo>
              </a:path>
            </a:pathLst>
          </a:custGeom>
          <a:solidFill>
            <a:srgbClr val="9D9D9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8" name="Freeform 43"/>
          <p:cNvSpPr>
            <a:spLocks/>
          </p:cNvSpPr>
          <p:nvPr/>
        </p:nvSpPr>
        <p:spPr bwMode="auto">
          <a:xfrm>
            <a:off x="6666291" y="4940286"/>
            <a:ext cx="620579" cy="544983"/>
          </a:xfrm>
          <a:custGeom>
            <a:avLst/>
            <a:gdLst>
              <a:gd name="T0" fmla="*/ 247 w 254"/>
              <a:gd name="T1" fmla="*/ 172 h 223"/>
              <a:gd name="T2" fmla="*/ 243 w 254"/>
              <a:gd name="T3" fmla="*/ 172 h 223"/>
              <a:gd name="T4" fmla="*/ 239 w 254"/>
              <a:gd name="T5" fmla="*/ 168 h 223"/>
              <a:gd name="T6" fmla="*/ 235 w 254"/>
              <a:gd name="T7" fmla="*/ 168 h 223"/>
              <a:gd name="T8" fmla="*/ 231 w 254"/>
              <a:gd name="T9" fmla="*/ 160 h 223"/>
              <a:gd name="T10" fmla="*/ 239 w 254"/>
              <a:gd name="T11" fmla="*/ 176 h 223"/>
              <a:gd name="T12" fmla="*/ 243 w 254"/>
              <a:gd name="T13" fmla="*/ 184 h 223"/>
              <a:gd name="T14" fmla="*/ 239 w 254"/>
              <a:gd name="T15" fmla="*/ 188 h 223"/>
              <a:gd name="T16" fmla="*/ 235 w 254"/>
              <a:gd name="T17" fmla="*/ 196 h 223"/>
              <a:gd name="T18" fmla="*/ 231 w 254"/>
              <a:gd name="T19" fmla="*/ 203 h 223"/>
              <a:gd name="T20" fmla="*/ 219 w 254"/>
              <a:gd name="T21" fmla="*/ 203 h 223"/>
              <a:gd name="T22" fmla="*/ 219 w 254"/>
              <a:gd name="T23" fmla="*/ 207 h 223"/>
              <a:gd name="T24" fmla="*/ 211 w 254"/>
              <a:gd name="T25" fmla="*/ 207 h 223"/>
              <a:gd name="T26" fmla="*/ 211 w 254"/>
              <a:gd name="T27" fmla="*/ 215 h 223"/>
              <a:gd name="T28" fmla="*/ 223 w 254"/>
              <a:gd name="T29" fmla="*/ 215 h 223"/>
              <a:gd name="T30" fmla="*/ 219 w 254"/>
              <a:gd name="T31" fmla="*/ 223 h 223"/>
              <a:gd name="T32" fmla="*/ 204 w 254"/>
              <a:gd name="T33" fmla="*/ 219 h 223"/>
              <a:gd name="T34" fmla="*/ 184 w 254"/>
              <a:gd name="T35" fmla="*/ 196 h 223"/>
              <a:gd name="T36" fmla="*/ 180 w 254"/>
              <a:gd name="T37" fmla="*/ 188 h 223"/>
              <a:gd name="T38" fmla="*/ 168 w 254"/>
              <a:gd name="T39" fmla="*/ 192 h 223"/>
              <a:gd name="T40" fmla="*/ 168 w 254"/>
              <a:gd name="T41" fmla="*/ 203 h 223"/>
              <a:gd name="T42" fmla="*/ 168 w 254"/>
              <a:gd name="T43" fmla="*/ 215 h 223"/>
              <a:gd name="T44" fmla="*/ 157 w 254"/>
              <a:gd name="T45" fmla="*/ 211 h 223"/>
              <a:gd name="T46" fmla="*/ 137 w 254"/>
              <a:gd name="T47" fmla="*/ 207 h 223"/>
              <a:gd name="T48" fmla="*/ 129 w 254"/>
              <a:gd name="T49" fmla="*/ 203 h 223"/>
              <a:gd name="T50" fmla="*/ 106 w 254"/>
              <a:gd name="T51" fmla="*/ 200 h 223"/>
              <a:gd name="T52" fmla="*/ 106 w 254"/>
              <a:gd name="T53" fmla="*/ 200 h 223"/>
              <a:gd name="T54" fmla="*/ 98 w 254"/>
              <a:gd name="T55" fmla="*/ 203 h 223"/>
              <a:gd name="T56" fmla="*/ 71 w 254"/>
              <a:gd name="T57" fmla="*/ 176 h 223"/>
              <a:gd name="T58" fmla="*/ 71 w 254"/>
              <a:gd name="T59" fmla="*/ 160 h 223"/>
              <a:gd name="T60" fmla="*/ 51 w 254"/>
              <a:gd name="T61" fmla="*/ 141 h 223"/>
              <a:gd name="T62" fmla="*/ 43 w 254"/>
              <a:gd name="T63" fmla="*/ 129 h 223"/>
              <a:gd name="T64" fmla="*/ 47 w 254"/>
              <a:gd name="T65" fmla="*/ 118 h 223"/>
              <a:gd name="T66" fmla="*/ 40 w 254"/>
              <a:gd name="T67" fmla="*/ 106 h 223"/>
              <a:gd name="T68" fmla="*/ 36 w 254"/>
              <a:gd name="T69" fmla="*/ 94 h 223"/>
              <a:gd name="T70" fmla="*/ 28 w 254"/>
              <a:gd name="T71" fmla="*/ 90 h 223"/>
              <a:gd name="T72" fmla="*/ 24 w 254"/>
              <a:gd name="T73" fmla="*/ 94 h 223"/>
              <a:gd name="T74" fmla="*/ 4 w 254"/>
              <a:gd name="T75" fmla="*/ 86 h 223"/>
              <a:gd name="T76" fmla="*/ 4 w 254"/>
              <a:gd name="T77" fmla="*/ 67 h 223"/>
              <a:gd name="T78" fmla="*/ 4 w 254"/>
              <a:gd name="T79" fmla="*/ 51 h 223"/>
              <a:gd name="T80" fmla="*/ 24 w 254"/>
              <a:gd name="T81" fmla="*/ 28 h 223"/>
              <a:gd name="T82" fmla="*/ 83 w 254"/>
              <a:gd name="T83" fmla="*/ 0 h 223"/>
              <a:gd name="T84" fmla="*/ 141 w 254"/>
              <a:gd name="T85" fmla="*/ 0 h 223"/>
              <a:gd name="T86" fmla="*/ 161 w 254"/>
              <a:gd name="T87" fmla="*/ 24 h 223"/>
              <a:gd name="T88" fmla="*/ 176 w 254"/>
              <a:gd name="T89" fmla="*/ 36 h 223"/>
              <a:gd name="T90" fmla="*/ 184 w 254"/>
              <a:gd name="T91" fmla="*/ 51 h 223"/>
              <a:gd name="T92" fmla="*/ 196 w 254"/>
              <a:gd name="T93" fmla="*/ 67 h 223"/>
              <a:gd name="T94" fmla="*/ 204 w 254"/>
              <a:gd name="T95" fmla="*/ 78 h 223"/>
              <a:gd name="T96" fmla="*/ 211 w 254"/>
              <a:gd name="T97" fmla="*/ 98 h 223"/>
              <a:gd name="T98" fmla="*/ 215 w 254"/>
              <a:gd name="T99" fmla="*/ 102 h 223"/>
              <a:gd name="T100" fmla="*/ 239 w 254"/>
              <a:gd name="T101" fmla="*/ 110 h 223"/>
              <a:gd name="T102" fmla="*/ 251 w 254"/>
              <a:gd name="T103" fmla="*/ 137 h 223"/>
              <a:gd name="T104" fmla="*/ 251 w 254"/>
              <a:gd name="T105" fmla="*/ 153 h 223"/>
              <a:gd name="T106" fmla="*/ 251 w 254"/>
              <a:gd name="T107" fmla="*/ 16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4" h="223">
                <a:moveTo>
                  <a:pt x="254" y="168"/>
                </a:moveTo>
                <a:lnTo>
                  <a:pt x="254" y="168"/>
                </a:lnTo>
                <a:lnTo>
                  <a:pt x="254" y="176"/>
                </a:lnTo>
                <a:lnTo>
                  <a:pt x="254" y="180"/>
                </a:lnTo>
                <a:lnTo>
                  <a:pt x="251" y="176"/>
                </a:lnTo>
                <a:lnTo>
                  <a:pt x="247" y="172"/>
                </a:lnTo>
                <a:lnTo>
                  <a:pt x="247" y="172"/>
                </a:lnTo>
                <a:lnTo>
                  <a:pt x="247" y="176"/>
                </a:lnTo>
                <a:lnTo>
                  <a:pt x="247" y="176"/>
                </a:lnTo>
                <a:lnTo>
                  <a:pt x="243" y="172"/>
                </a:lnTo>
                <a:lnTo>
                  <a:pt x="243" y="172"/>
                </a:lnTo>
                <a:lnTo>
                  <a:pt x="243" y="172"/>
                </a:lnTo>
                <a:lnTo>
                  <a:pt x="243" y="172"/>
                </a:lnTo>
                <a:lnTo>
                  <a:pt x="239" y="172"/>
                </a:lnTo>
                <a:lnTo>
                  <a:pt x="239" y="168"/>
                </a:lnTo>
                <a:lnTo>
                  <a:pt x="239" y="168"/>
                </a:lnTo>
                <a:lnTo>
                  <a:pt x="239" y="168"/>
                </a:lnTo>
                <a:lnTo>
                  <a:pt x="239" y="168"/>
                </a:lnTo>
                <a:lnTo>
                  <a:pt x="239" y="172"/>
                </a:lnTo>
                <a:lnTo>
                  <a:pt x="239" y="176"/>
                </a:lnTo>
                <a:lnTo>
                  <a:pt x="239" y="176"/>
                </a:lnTo>
                <a:lnTo>
                  <a:pt x="239" y="176"/>
                </a:lnTo>
                <a:lnTo>
                  <a:pt x="235" y="172"/>
                </a:lnTo>
                <a:lnTo>
                  <a:pt x="235" y="168"/>
                </a:lnTo>
                <a:lnTo>
                  <a:pt x="235" y="168"/>
                </a:lnTo>
                <a:lnTo>
                  <a:pt x="235" y="168"/>
                </a:lnTo>
                <a:lnTo>
                  <a:pt x="235" y="164"/>
                </a:lnTo>
                <a:lnTo>
                  <a:pt x="235" y="164"/>
                </a:lnTo>
                <a:lnTo>
                  <a:pt x="235" y="164"/>
                </a:lnTo>
                <a:lnTo>
                  <a:pt x="231" y="160"/>
                </a:lnTo>
                <a:lnTo>
                  <a:pt x="231" y="164"/>
                </a:lnTo>
                <a:lnTo>
                  <a:pt x="227" y="164"/>
                </a:lnTo>
                <a:lnTo>
                  <a:pt x="227" y="168"/>
                </a:lnTo>
                <a:lnTo>
                  <a:pt x="235" y="172"/>
                </a:lnTo>
                <a:lnTo>
                  <a:pt x="235" y="176"/>
                </a:lnTo>
                <a:lnTo>
                  <a:pt x="239" y="176"/>
                </a:lnTo>
                <a:lnTo>
                  <a:pt x="243" y="180"/>
                </a:lnTo>
                <a:lnTo>
                  <a:pt x="243" y="180"/>
                </a:lnTo>
                <a:lnTo>
                  <a:pt x="247" y="184"/>
                </a:lnTo>
                <a:lnTo>
                  <a:pt x="243" y="184"/>
                </a:lnTo>
                <a:lnTo>
                  <a:pt x="243" y="184"/>
                </a:lnTo>
                <a:lnTo>
                  <a:pt x="243" y="184"/>
                </a:lnTo>
                <a:lnTo>
                  <a:pt x="243" y="184"/>
                </a:lnTo>
                <a:lnTo>
                  <a:pt x="243" y="184"/>
                </a:lnTo>
                <a:lnTo>
                  <a:pt x="243" y="188"/>
                </a:lnTo>
                <a:lnTo>
                  <a:pt x="239" y="188"/>
                </a:lnTo>
                <a:lnTo>
                  <a:pt x="239" y="188"/>
                </a:lnTo>
                <a:lnTo>
                  <a:pt x="239" y="188"/>
                </a:lnTo>
                <a:lnTo>
                  <a:pt x="243" y="188"/>
                </a:lnTo>
                <a:lnTo>
                  <a:pt x="243" y="188"/>
                </a:lnTo>
                <a:lnTo>
                  <a:pt x="243" y="192"/>
                </a:lnTo>
                <a:lnTo>
                  <a:pt x="239" y="192"/>
                </a:lnTo>
                <a:lnTo>
                  <a:pt x="235" y="192"/>
                </a:lnTo>
                <a:lnTo>
                  <a:pt x="235" y="196"/>
                </a:lnTo>
                <a:lnTo>
                  <a:pt x="235" y="196"/>
                </a:lnTo>
                <a:lnTo>
                  <a:pt x="235" y="196"/>
                </a:lnTo>
                <a:lnTo>
                  <a:pt x="235" y="196"/>
                </a:lnTo>
                <a:lnTo>
                  <a:pt x="223" y="196"/>
                </a:lnTo>
                <a:lnTo>
                  <a:pt x="227" y="200"/>
                </a:lnTo>
                <a:lnTo>
                  <a:pt x="231" y="203"/>
                </a:lnTo>
                <a:lnTo>
                  <a:pt x="227" y="203"/>
                </a:lnTo>
                <a:lnTo>
                  <a:pt x="223" y="203"/>
                </a:lnTo>
                <a:lnTo>
                  <a:pt x="223" y="203"/>
                </a:lnTo>
                <a:lnTo>
                  <a:pt x="223" y="203"/>
                </a:lnTo>
                <a:lnTo>
                  <a:pt x="219" y="203"/>
                </a:lnTo>
                <a:lnTo>
                  <a:pt x="219" y="203"/>
                </a:lnTo>
                <a:lnTo>
                  <a:pt x="215" y="203"/>
                </a:lnTo>
                <a:lnTo>
                  <a:pt x="215" y="207"/>
                </a:lnTo>
                <a:lnTo>
                  <a:pt x="215" y="203"/>
                </a:lnTo>
                <a:lnTo>
                  <a:pt x="219" y="203"/>
                </a:lnTo>
                <a:lnTo>
                  <a:pt x="219" y="203"/>
                </a:lnTo>
                <a:lnTo>
                  <a:pt x="219" y="207"/>
                </a:lnTo>
                <a:lnTo>
                  <a:pt x="219" y="207"/>
                </a:lnTo>
                <a:lnTo>
                  <a:pt x="219" y="207"/>
                </a:lnTo>
                <a:lnTo>
                  <a:pt x="219" y="207"/>
                </a:lnTo>
                <a:lnTo>
                  <a:pt x="215" y="211"/>
                </a:lnTo>
                <a:lnTo>
                  <a:pt x="211" y="207"/>
                </a:lnTo>
                <a:lnTo>
                  <a:pt x="211" y="207"/>
                </a:lnTo>
                <a:lnTo>
                  <a:pt x="211" y="207"/>
                </a:lnTo>
                <a:lnTo>
                  <a:pt x="208" y="215"/>
                </a:lnTo>
                <a:lnTo>
                  <a:pt x="211" y="215"/>
                </a:lnTo>
                <a:lnTo>
                  <a:pt x="211" y="215"/>
                </a:lnTo>
                <a:lnTo>
                  <a:pt x="211" y="215"/>
                </a:lnTo>
                <a:lnTo>
                  <a:pt x="211" y="215"/>
                </a:lnTo>
                <a:lnTo>
                  <a:pt x="215" y="215"/>
                </a:lnTo>
                <a:lnTo>
                  <a:pt x="219" y="211"/>
                </a:lnTo>
                <a:lnTo>
                  <a:pt x="219" y="211"/>
                </a:lnTo>
                <a:lnTo>
                  <a:pt x="223" y="211"/>
                </a:lnTo>
                <a:lnTo>
                  <a:pt x="223" y="215"/>
                </a:lnTo>
                <a:lnTo>
                  <a:pt x="223" y="215"/>
                </a:lnTo>
                <a:lnTo>
                  <a:pt x="219" y="219"/>
                </a:lnTo>
                <a:lnTo>
                  <a:pt x="219" y="223"/>
                </a:lnTo>
                <a:lnTo>
                  <a:pt x="219" y="219"/>
                </a:lnTo>
                <a:lnTo>
                  <a:pt x="223" y="219"/>
                </a:lnTo>
                <a:lnTo>
                  <a:pt x="223" y="219"/>
                </a:lnTo>
                <a:lnTo>
                  <a:pt x="219" y="223"/>
                </a:lnTo>
                <a:lnTo>
                  <a:pt x="219" y="223"/>
                </a:lnTo>
                <a:lnTo>
                  <a:pt x="219" y="223"/>
                </a:lnTo>
                <a:lnTo>
                  <a:pt x="208" y="219"/>
                </a:lnTo>
                <a:lnTo>
                  <a:pt x="204" y="219"/>
                </a:lnTo>
                <a:lnTo>
                  <a:pt x="204" y="219"/>
                </a:lnTo>
                <a:lnTo>
                  <a:pt x="204" y="219"/>
                </a:lnTo>
                <a:lnTo>
                  <a:pt x="204" y="211"/>
                </a:lnTo>
                <a:lnTo>
                  <a:pt x="200" y="211"/>
                </a:lnTo>
                <a:lnTo>
                  <a:pt x="200" y="207"/>
                </a:lnTo>
                <a:lnTo>
                  <a:pt x="200" y="207"/>
                </a:lnTo>
                <a:lnTo>
                  <a:pt x="196" y="203"/>
                </a:lnTo>
                <a:lnTo>
                  <a:pt x="184" y="196"/>
                </a:lnTo>
                <a:lnTo>
                  <a:pt x="184" y="192"/>
                </a:lnTo>
                <a:lnTo>
                  <a:pt x="180" y="192"/>
                </a:lnTo>
                <a:lnTo>
                  <a:pt x="184" y="192"/>
                </a:lnTo>
                <a:lnTo>
                  <a:pt x="184" y="192"/>
                </a:lnTo>
                <a:lnTo>
                  <a:pt x="184" y="188"/>
                </a:lnTo>
                <a:lnTo>
                  <a:pt x="180" y="188"/>
                </a:lnTo>
                <a:lnTo>
                  <a:pt x="180" y="188"/>
                </a:lnTo>
                <a:lnTo>
                  <a:pt x="172" y="192"/>
                </a:lnTo>
                <a:lnTo>
                  <a:pt x="168" y="192"/>
                </a:lnTo>
                <a:lnTo>
                  <a:pt x="168" y="192"/>
                </a:lnTo>
                <a:lnTo>
                  <a:pt x="168" y="192"/>
                </a:lnTo>
                <a:lnTo>
                  <a:pt x="168" y="192"/>
                </a:lnTo>
                <a:lnTo>
                  <a:pt x="165" y="192"/>
                </a:lnTo>
                <a:lnTo>
                  <a:pt x="165" y="196"/>
                </a:lnTo>
                <a:lnTo>
                  <a:pt x="165" y="200"/>
                </a:lnTo>
                <a:lnTo>
                  <a:pt x="168" y="203"/>
                </a:lnTo>
                <a:lnTo>
                  <a:pt x="168" y="203"/>
                </a:lnTo>
                <a:lnTo>
                  <a:pt x="168" y="203"/>
                </a:lnTo>
                <a:lnTo>
                  <a:pt x="168" y="207"/>
                </a:lnTo>
                <a:lnTo>
                  <a:pt x="165" y="211"/>
                </a:lnTo>
                <a:lnTo>
                  <a:pt x="165" y="211"/>
                </a:lnTo>
                <a:lnTo>
                  <a:pt x="165" y="211"/>
                </a:lnTo>
                <a:lnTo>
                  <a:pt x="168" y="211"/>
                </a:lnTo>
                <a:lnTo>
                  <a:pt x="168" y="215"/>
                </a:lnTo>
                <a:lnTo>
                  <a:pt x="165" y="215"/>
                </a:lnTo>
                <a:lnTo>
                  <a:pt x="165" y="215"/>
                </a:lnTo>
                <a:lnTo>
                  <a:pt x="165" y="215"/>
                </a:lnTo>
                <a:lnTo>
                  <a:pt x="165" y="215"/>
                </a:lnTo>
                <a:lnTo>
                  <a:pt x="161" y="215"/>
                </a:lnTo>
                <a:lnTo>
                  <a:pt x="157" y="211"/>
                </a:lnTo>
                <a:lnTo>
                  <a:pt x="149" y="207"/>
                </a:lnTo>
                <a:lnTo>
                  <a:pt x="149" y="203"/>
                </a:lnTo>
                <a:lnTo>
                  <a:pt x="145" y="203"/>
                </a:lnTo>
                <a:lnTo>
                  <a:pt x="141" y="203"/>
                </a:lnTo>
                <a:lnTo>
                  <a:pt x="141" y="207"/>
                </a:lnTo>
                <a:lnTo>
                  <a:pt x="137" y="207"/>
                </a:lnTo>
                <a:lnTo>
                  <a:pt x="137" y="207"/>
                </a:lnTo>
                <a:lnTo>
                  <a:pt x="133" y="207"/>
                </a:lnTo>
                <a:lnTo>
                  <a:pt x="133" y="207"/>
                </a:lnTo>
                <a:lnTo>
                  <a:pt x="129" y="203"/>
                </a:lnTo>
                <a:lnTo>
                  <a:pt x="129" y="203"/>
                </a:lnTo>
                <a:lnTo>
                  <a:pt x="129" y="203"/>
                </a:lnTo>
                <a:lnTo>
                  <a:pt x="126" y="203"/>
                </a:lnTo>
                <a:lnTo>
                  <a:pt x="122" y="203"/>
                </a:lnTo>
                <a:lnTo>
                  <a:pt x="118" y="203"/>
                </a:lnTo>
                <a:lnTo>
                  <a:pt x="110" y="200"/>
                </a:lnTo>
                <a:lnTo>
                  <a:pt x="110" y="200"/>
                </a:lnTo>
                <a:lnTo>
                  <a:pt x="106" y="200"/>
                </a:lnTo>
                <a:lnTo>
                  <a:pt x="106" y="200"/>
                </a:lnTo>
                <a:lnTo>
                  <a:pt x="106" y="200"/>
                </a:lnTo>
                <a:lnTo>
                  <a:pt x="106" y="200"/>
                </a:lnTo>
                <a:lnTo>
                  <a:pt x="106" y="200"/>
                </a:lnTo>
                <a:lnTo>
                  <a:pt x="106" y="200"/>
                </a:lnTo>
                <a:lnTo>
                  <a:pt x="106" y="200"/>
                </a:lnTo>
                <a:lnTo>
                  <a:pt x="106" y="200"/>
                </a:lnTo>
                <a:lnTo>
                  <a:pt x="106" y="200"/>
                </a:lnTo>
                <a:lnTo>
                  <a:pt x="106" y="203"/>
                </a:lnTo>
                <a:lnTo>
                  <a:pt x="106" y="203"/>
                </a:lnTo>
                <a:lnTo>
                  <a:pt x="102" y="203"/>
                </a:lnTo>
                <a:lnTo>
                  <a:pt x="98" y="203"/>
                </a:lnTo>
                <a:lnTo>
                  <a:pt x="90" y="200"/>
                </a:lnTo>
                <a:lnTo>
                  <a:pt x="90" y="200"/>
                </a:lnTo>
                <a:lnTo>
                  <a:pt x="79" y="180"/>
                </a:lnTo>
                <a:lnTo>
                  <a:pt x="75" y="180"/>
                </a:lnTo>
                <a:lnTo>
                  <a:pt x="71" y="176"/>
                </a:lnTo>
                <a:lnTo>
                  <a:pt x="71" y="176"/>
                </a:lnTo>
                <a:lnTo>
                  <a:pt x="67" y="172"/>
                </a:lnTo>
                <a:lnTo>
                  <a:pt x="67" y="168"/>
                </a:lnTo>
                <a:lnTo>
                  <a:pt x="67" y="168"/>
                </a:lnTo>
                <a:lnTo>
                  <a:pt x="71" y="164"/>
                </a:lnTo>
                <a:lnTo>
                  <a:pt x="71" y="164"/>
                </a:lnTo>
                <a:lnTo>
                  <a:pt x="71" y="160"/>
                </a:lnTo>
                <a:lnTo>
                  <a:pt x="67" y="157"/>
                </a:lnTo>
                <a:lnTo>
                  <a:pt x="63" y="149"/>
                </a:lnTo>
                <a:lnTo>
                  <a:pt x="55" y="145"/>
                </a:lnTo>
                <a:lnTo>
                  <a:pt x="55" y="141"/>
                </a:lnTo>
                <a:lnTo>
                  <a:pt x="51" y="141"/>
                </a:lnTo>
                <a:lnTo>
                  <a:pt x="51" y="141"/>
                </a:lnTo>
                <a:lnTo>
                  <a:pt x="51" y="137"/>
                </a:lnTo>
                <a:lnTo>
                  <a:pt x="47" y="137"/>
                </a:lnTo>
                <a:lnTo>
                  <a:pt x="43" y="133"/>
                </a:lnTo>
                <a:lnTo>
                  <a:pt x="43" y="133"/>
                </a:lnTo>
                <a:lnTo>
                  <a:pt x="43" y="133"/>
                </a:lnTo>
                <a:lnTo>
                  <a:pt x="43" y="129"/>
                </a:lnTo>
                <a:lnTo>
                  <a:pt x="47" y="129"/>
                </a:lnTo>
                <a:lnTo>
                  <a:pt x="47" y="129"/>
                </a:lnTo>
                <a:lnTo>
                  <a:pt x="47" y="125"/>
                </a:lnTo>
                <a:lnTo>
                  <a:pt x="51" y="121"/>
                </a:lnTo>
                <a:lnTo>
                  <a:pt x="51" y="121"/>
                </a:lnTo>
                <a:lnTo>
                  <a:pt x="47" y="118"/>
                </a:lnTo>
                <a:lnTo>
                  <a:pt x="47" y="118"/>
                </a:lnTo>
                <a:lnTo>
                  <a:pt x="43" y="114"/>
                </a:lnTo>
                <a:lnTo>
                  <a:pt x="43" y="114"/>
                </a:lnTo>
                <a:lnTo>
                  <a:pt x="40" y="114"/>
                </a:lnTo>
                <a:lnTo>
                  <a:pt x="40" y="110"/>
                </a:lnTo>
                <a:lnTo>
                  <a:pt x="40" y="106"/>
                </a:lnTo>
                <a:lnTo>
                  <a:pt x="40" y="106"/>
                </a:lnTo>
                <a:lnTo>
                  <a:pt x="40" y="102"/>
                </a:lnTo>
                <a:lnTo>
                  <a:pt x="40" y="102"/>
                </a:lnTo>
                <a:lnTo>
                  <a:pt x="36" y="98"/>
                </a:lnTo>
                <a:lnTo>
                  <a:pt x="36" y="98"/>
                </a:lnTo>
                <a:lnTo>
                  <a:pt x="36" y="94"/>
                </a:lnTo>
                <a:lnTo>
                  <a:pt x="32" y="94"/>
                </a:lnTo>
                <a:lnTo>
                  <a:pt x="32" y="94"/>
                </a:lnTo>
                <a:lnTo>
                  <a:pt x="32" y="94"/>
                </a:lnTo>
                <a:lnTo>
                  <a:pt x="32" y="90"/>
                </a:lnTo>
                <a:lnTo>
                  <a:pt x="28" y="90"/>
                </a:lnTo>
                <a:lnTo>
                  <a:pt x="28" y="90"/>
                </a:lnTo>
                <a:lnTo>
                  <a:pt x="28" y="94"/>
                </a:lnTo>
                <a:lnTo>
                  <a:pt x="24" y="94"/>
                </a:lnTo>
                <a:lnTo>
                  <a:pt x="24" y="94"/>
                </a:lnTo>
                <a:lnTo>
                  <a:pt x="24" y="94"/>
                </a:lnTo>
                <a:lnTo>
                  <a:pt x="24" y="94"/>
                </a:lnTo>
                <a:lnTo>
                  <a:pt x="24" y="94"/>
                </a:lnTo>
                <a:lnTo>
                  <a:pt x="20" y="94"/>
                </a:lnTo>
                <a:lnTo>
                  <a:pt x="20" y="94"/>
                </a:lnTo>
                <a:lnTo>
                  <a:pt x="20" y="94"/>
                </a:lnTo>
                <a:lnTo>
                  <a:pt x="16" y="94"/>
                </a:lnTo>
                <a:lnTo>
                  <a:pt x="12" y="90"/>
                </a:lnTo>
                <a:lnTo>
                  <a:pt x="4" y="86"/>
                </a:lnTo>
                <a:lnTo>
                  <a:pt x="4" y="86"/>
                </a:lnTo>
                <a:lnTo>
                  <a:pt x="0" y="86"/>
                </a:lnTo>
                <a:lnTo>
                  <a:pt x="0" y="78"/>
                </a:lnTo>
                <a:lnTo>
                  <a:pt x="0" y="75"/>
                </a:lnTo>
                <a:lnTo>
                  <a:pt x="4" y="67"/>
                </a:lnTo>
                <a:lnTo>
                  <a:pt x="4" y="67"/>
                </a:lnTo>
                <a:lnTo>
                  <a:pt x="4" y="67"/>
                </a:lnTo>
                <a:lnTo>
                  <a:pt x="4" y="63"/>
                </a:lnTo>
                <a:lnTo>
                  <a:pt x="4" y="63"/>
                </a:lnTo>
                <a:lnTo>
                  <a:pt x="0" y="55"/>
                </a:lnTo>
                <a:lnTo>
                  <a:pt x="4" y="55"/>
                </a:lnTo>
                <a:lnTo>
                  <a:pt x="4" y="51"/>
                </a:lnTo>
                <a:lnTo>
                  <a:pt x="8" y="47"/>
                </a:lnTo>
                <a:lnTo>
                  <a:pt x="8" y="43"/>
                </a:lnTo>
                <a:lnTo>
                  <a:pt x="8" y="43"/>
                </a:lnTo>
                <a:lnTo>
                  <a:pt x="16" y="36"/>
                </a:lnTo>
                <a:lnTo>
                  <a:pt x="20" y="36"/>
                </a:lnTo>
                <a:lnTo>
                  <a:pt x="24" y="28"/>
                </a:lnTo>
                <a:lnTo>
                  <a:pt x="24" y="20"/>
                </a:lnTo>
                <a:lnTo>
                  <a:pt x="36" y="12"/>
                </a:lnTo>
                <a:lnTo>
                  <a:pt x="43" y="12"/>
                </a:lnTo>
                <a:lnTo>
                  <a:pt x="55" y="16"/>
                </a:lnTo>
                <a:lnTo>
                  <a:pt x="59" y="12"/>
                </a:lnTo>
                <a:lnTo>
                  <a:pt x="83" y="0"/>
                </a:lnTo>
                <a:lnTo>
                  <a:pt x="86" y="0"/>
                </a:lnTo>
                <a:lnTo>
                  <a:pt x="90" y="0"/>
                </a:lnTo>
                <a:lnTo>
                  <a:pt x="102" y="0"/>
                </a:lnTo>
                <a:lnTo>
                  <a:pt x="102" y="0"/>
                </a:lnTo>
                <a:lnTo>
                  <a:pt x="137" y="0"/>
                </a:lnTo>
                <a:lnTo>
                  <a:pt x="141" y="0"/>
                </a:lnTo>
                <a:lnTo>
                  <a:pt x="149" y="4"/>
                </a:lnTo>
                <a:lnTo>
                  <a:pt x="149" y="4"/>
                </a:lnTo>
                <a:lnTo>
                  <a:pt x="153" y="8"/>
                </a:lnTo>
                <a:lnTo>
                  <a:pt x="157" y="16"/>
                </a:lnTo>
                <a:lnTo>
                  <a:pt x="157" y="24"/>
                </a:lnTo>
                <a:lnTo>
                  <a:pt x="161" y="24"/>
                </a:lnTo>
                <a:lnTo>
                  <a:pt x="168" y="28"/>
                </a:lnTo>
                <a:lnTo>
                  <a:pt x="168" y="28"/>
                </a:lnTo>
                <a:lnTo>
                  <a:pt x="172" y="32"/>
                </a:lnTo>
                <a:lnTo>
                  <a:pt x="176" y="32"/>
                </a:lnTo>
                <a:lnTo>
                  <a:pt x="176" y="36"/>
                </a:lnTo>
                <a:lnTo>
                  <a:pt x="176" y="36"/>
                </a:lnTo>
                <a:lnTo>
                  <a:pt x="176" y="36"/>
                </a:lnTo>
                <a:lnTo>
                  <a:pt x="176" y="36"/>
                </a:lnTo>
                <a:lnTo>
                  <a:pt x="176" y="36"/>
                </a:lnTo>
                <a:lnTo>
                  <a:pt x="176" y="43"/>
                </a:lnTo>
                <a:lnTo>
                  <a:pt x="180" y="47"/>
                </a:lnTo>
                <a:lnTo>
                  <a:pt x="184" y="51"/>
                </a:lnTo>
                <a:lnTo>
                  <a:pt x="188" y="51"/>
                </a:lnTo>
                <a:lnTo>
                  <a:pt x="192" y="51"/>
                </a:lnTo>
                <a:lnTo>
                  <a:pt x="192" y="55"/>
                </a:lnTo>
                <a:lnTo>
                  <a:pt x="192" y="59"/>
                </a:lnTo>
                <a:lnTo>
                  <a:pt x="192" y="63"/>
                </a:lnTo>
                <a:lnTo>
                  <a:pt x="196" y="67"/>
                </a:lnTo>
                <a:lnTo>
                  <a:pt x="196" y="67"/>
                </a:lnTo>
                <a:lnTo>
                  <a:pt x="196" y="67"/>
                </a:lnTo>
                <a:lnTo>
                  <a:pt x="196" y="67"/>
                </a:lnTo>
                <a:lnTo>
                  <a:pt x="200" y="71"/>
                </a:lnTo>
                <a:lnTo>
                  <a:pt x="200" y="75"/>
                </a:lnTo>
                <a:lnTo>
                  <a:pt x="204" y="78"/>
                </a:lnTo>
                <a:lnTo>
                  <a:pt x="208" y="86"/>
                </a:lnTo>
                <a:lnTo>
                  <a:pt x="208" y="90"/>
                </a:lnTo>
                <a:lnTo>
                  <a:pt x="211" y="90"/>
                </a:lnTo>
                <a:lnTo>
                  <a:pt x="211" y="94"/>
                </a:lnTo>
                <a:lnTo>
                  <a:pt x="211" y="94"/>
                </a:lnTo>
                <a:lnTo>
                  <a:pt x="211" y="98"/>
                </a:lnTo>
                <a:lnTo>
                  <a:pt x="211" y="98"/>
                </a:lnTo>
                <a:lnTo>
                  <a:pt x="211" y="98"/>
                </a:lnTo>
                <a:lnTo>
                  <a:pt x="211" y="98"/>
                </a:lnTo>
                <a:lnTo>
                  <a:pt x="211" y="102"/>
                </a:lnTo>
                <a:lnTo>
                  <a:pt x="215" y="98"/>
                </a:lnTo>
                <a:lnTo>
                  <a:pt x="215" y="102"/>
                </a:lnTo>
                <a:lnTo>
                  <a:pt x="219" y="102"/>
                </a:lnTo>
                <a:lnTo>
                  <a:pt x="219" y="102"/>
                </a:lnTo>
                <a:lnTo>
                  <a:pt x="223" y="106"/>
                </a:lnTo>
                <a:lnTo>
                  <a:pt x="227" y="110"/>
                </a:lnTo>
                <a:lnTo>
                  <a:pt x="231" y="110"/>
                </a:lnTo>
                <a:lnTo>
                  <a:pt x="239" y="110"/>
                </a:lnTo>
                <a:lnTo>
                  <a:pt x="239" y="121"/>
                </a:lnTo>
                <a:lnTo>
                  <a:pt x="239" y="125"/>
                </a:lnTo>
                <a:lnTo>
                  <a:pt x="243" y="125"/>
                </a:lnTo>
                <a:lnTo>
                  <a:pt x="251" y="133"/>
                </a:lnTo>
                <a:lnTo>
                  <a:pt x="251" y="137"/>
                </a:lnTo>
                <a:lnTo>
                  <a:pt x="251" y="137"/>
                </a:lnTo>
                <a:lnTo>
                  <a:pt x="251" y="141"/>
                </a:lnTo>
                <a:lnTo>
                  <a:pt x="251" y="145"/>
                </a:lnTo>
                <a:lnTo>
                  <a:pt x="254" y="149"/>
                </a:lnTo>
                <a:lnTo>
                  <a:pt x="254" y="149"/>
                </a:lnTo>
                <a:lnTo>
                  <a:pt x="251" y="149"/>
                </a:lnTo>
                <a:lnTo>
                  <a:pt x="251" y="153"/>
                </a:lnTo>
                <a:lnTo>
                  <a:pt x="251" y="153"/>
                </a:lnTo>
                <a:lnTo>
                  <a:pt x="251" y="153"/>
                </a:lnTo>
                <a:lnTo>
                  <a:pt x="251" y="157"/>
                </a:lnTo>
                <a:lnTo>
                  <a:pt x="251" y="157"/>
                </a:lnTo>
                <a:lnTo>
                  <a:pt x="251" y="160"/>
                </a:lnTo>
                <a:lnTo>
                  <a:pt x="251" y="160"/>
                </a:lnTo>
                <a:lnTo>
                  <a:pt x="254" y="164"/>
                </a:lnTo>
                <a:lnTo>
                  <a:pt x="254" y="168"/>
                </a:lnTo>
                <a:lnTo>
                  <a:pt x="254" y="168"/>
                </a:lnTo>
              </a:path>
            </a:pathLst>
          </a:custGeom>
          <a:solidFill>
            <a:srgbClr val="A0A0A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9" name="Freeform 45"/>
          <p:cNvSpPr>
            <a:spLocks noEditPoints="1"/>
          </p:cNvSpPr>
          <p:nvPr/>
        </p:nvSpPr>
        <p:spPr bwMode="auto">
          <a:xfrm>
            <a:off x="7421247" y="4998939"/>
            <a:ext cx="268755" cy="381243"/>
          </a:xfrm>
          <a:custGeom>
            <a:avLst/>
            <a:gdLst>
              <a:gd name="T0" fmla="*/ 35 w 110"/>
              <a:gd name="T1" fmla="*/ 129 h 156"/>
              <a:gd name="T2" fmla="*/ 31 w 110"/>
              <a:gd name="T3" fmla="*/ 133 h 156"/>
              <a:gd name="T4" fmla="*/ 31 w 110"/>
              <a:gd name="T5" fmla="*/ 133 h 156"/>
              <a:gd name="T6" fmla="*/ 31 w 110"/>
              <a:gd name="T7" fmla="*/ 129 h 156"/>
              <a:gd name="T8" fmla="*/ 31 w 110"/>
              <a:gd name="T9" fmla="*/ 129 h 156"/>
              <a:gd name="T10" fmla="*/ 35 w 110"/>
              <a:gd name="T11" fmla="*/ 125 h 156"/>
              <a:gd name="T12" fmla="*/ 51 w 110"/>
              <a:gd name="T13" fmla="*/ 129 h 156"/>
              <a:gd name="T14" fmla="*/ 51 w 110"/>
              <a:gd name="T15" fmla="*/ 136 h 156"/>
              <a:gd name="T16" fmla="*/ 51 w 110"/>
              <a:gd name="T17" fmla="*/ 140 h 156"/>
              <a:gd name="T18" fmla="*/ 47 w 110"/>
              <a:gd name="T19" fmla="*/ 140 h 156"/>
              <a:gd name="T20" fmla="*/ 43 w 110"/>
              <a:gd name="T21" fmla="*/ 136 h 156"/>
              <a:gd name="T22" fmla="*/ 47 w 110"/>
              <a:gd name="T23" fmla="*/ 129 h 156"/>
              <a:gd name="T24" fmla="*/ 47 w 110"/>
              <a:gd name="T25" fmla="*/ 133 h 156"/>
              <a:gd name="T26" fmla="*/ 51 w 110"/>
              <a:gd name="T27" fmla="*/ 129 h 156"/>
              <a:gd name="T28" fmla="*/ 86 w 110"/>
              <a:gd name="T29" fmla="*/ 8 h 156"/>
              <a:gd name="T30" fmla="*/ 86 w 110"/>
              <a:gd name="T31" fmla="*/ 15 h 156"/>
              <a:gd name="T32" fmla="*/ 82 w 110"/>
              <a:gd name="T33" fmla="*/ 19 h 156"/>
              <a:gd name="T34" fmla="*/ 71 w 110"/>
              <a:gd name="T35" fmla="*/ 35 h 156"/>
              <a:gd name="T36" fmla="*/ 71 w 110"/>
              <a:gd name="T37" fmla="*/ 27 h 156"/>
              <a:gd name="T38" fmla="*/ 67 w 110"/>
              <a:gd name="T39" fmla="*/ 23 h 156"/>
              <a:gd name="T40" fmla="*/ 59 w 110"/>
              <a:gd name="T41" fmla="*/ 19 h 156"/>
              <a:gd name="T42" fmla="*/ 47 w 110"/>
              <a:gd name="T43" fmla="*/ 15 h 156"/>
              <a:gd name="T44" fmla="*/ 35 w 110"/>
              <a:gd name="T45" fmla="*/ 27 h 156"/>
              <a:gd name="T46" fmla="*/ 24 w 110"/>
              <a:gd name="T47" fmla="*/ 31 h 156"/>
              <a:gd name="T48" fmla="*/ 20 w 110"/>
              <a:gd name="T49" fmla="*/ 39 h 156"/>
              <a:gd name="T50" fmla="*/ 16 w 110"/>
              <a:gd name="T51" fmla="*/ 47 h 156"/>
              <a:gd name="T52" fmla="*/ 12 w 110"/>
              <a:gd name="T53" fmla="*/ 58 h 156"/>
              <a:gd name="T54" fmla="*/ 8 w 110"/>
              <a:gd name="T55" fmla="*/ 66 h 156"/>
              <a:gd name="T56" fmla="*/ 8 w 110"/>
              <a:gd name="T57" fmla="*/ 74 h 156"/>
              <a:gd name="T58" fmla="*/ 4 w 110"/>
              <a:gd name="T59" fmla="*/ 70 h 156"/>
              <a:gd name="T60" fmla="*/ 0 w 110"/>
              <a:gd name="T61" fmla="*/ 70 h 156"/>
              <a:gd name="T62" fmla="*/ 4 w 110"/>
              <a:gd name="T63" fmla="*/ 82 h 156"/>
              <a:gd name="T64" fmla="*/ 4 w 110"/>
              <a:gd name="T65" fmla="*/ 86 h 156"/>
              <a:gd name="T66" fmla="*/ 12 w 110"/>
              <a:gd name="T67" fmla="*/ 97 h 156"/>
              <a:gd name="T68" fmla="*/ 16 w 110"/>
              <a:gd name="T69" fmla="*/ 94 h 156"/>
              <a:gd name="T70" fmla="*/ 20 w 110"/>
              <a:gd name="T71" fmla="*/ 97 h 156"/>
              <a:gd name="T72" fmla="*/ 20 w 110"/>
              <a:gd name="T73" fmla="*/ 109 h 156"/>
              <a:gd name="T74" fmla="*/ 24 w 110"/>
              <a:gd name="T75" fmla="*/ 113 h 156"/>
              <a:gd name="T76" fmla="*/ 28 w 110"/>
              <a:gd name="T77" fmla="*/ 121 h 156"/>
              <a:gd name="T78" fmla="*/ 31 w 110"/>
              <a:gd name="T79" fmla="*/ 117 h 156"/>
              <a:gd name="T80" fmla="*/ 31 w 110"/>
              <a:gd name="T81" fmla="*/ 117 h 156"/>
              <a:gd name="T82" fmla="*/ 35 w 110"/>
              <a:gd name="T83" fmla="*/ 121 h 156"/>
              <a:gd name="T84" fmla="*/ 35 w 110"/>
              <a:gd name="T85" fmla="*/ 113 h 156"/>
              <a:gd name="T86" fmla="*/ 43 w 110"/>
              <a:gd name="T87" fmla="*/ 121 h 156"/>
              <a:gd name="T88" fmla="*/ 51 w 110"/>
              <a:gd name="T89" fmla="*/ 121 h 156"/>
              <a:gd name="T90" fmla="*/ 55 w 110"/>
              <a:gd name="T91" fmla="*/ 121 h 156"/>
              <a:gd name="T92" fmla="*/ 55 w 110"/>
              <a:gd name="T93" fmla="*/ 113 h 156"/>
              <a:gd name="T94" fmla="*/ 59 w 110"/>
              <a:gd name="T95" fmla="*/ 113 h 156"/>
              <a:gd name="T96" fmla="*/ 59 w 110"/>
              <a:gd name="T97" fmla="*/ 117 h 156"/>
              <a:gd name="T98" fmla="*/ 59 w 110"/>
              <a:gd name="T99" fmla="*/ 117 h 156"/>
              <a:gd name="T100" fmla="*/ 59 w 110"/>
              <a:gd name="T101" fmla="*/ 121 h 156"/>
              <a:gd name="T102" fmla="*/ 71 w 110"/>
              <a:gd name="T103" fmla="*/ 121 h 156"/>
              <a:gd name="T104" fmla="*/ 78 w 110"/>
              <a:gd name="T105" fmla="*/ 129 h 156"/>
              <a:gd name="T106" fmla="*/ 86 w 110"/>
              <a:gd name="T107" fmla="*/ 140 h 156"/>
              <a:gd name="T108" fmla="*/ 98 w 110"/>
              <a:gd name="T109" fmla="*/ 156 h 156"/>
              <a:gd name="T110" fmla="*/ 106 w 110"/>
              <a:gd name="T111" fmla="*/ 136 h 156"/>
              <a:gd name="T112" fmla="*/ 106 w 110"/>
              <a:gd name="T113" fmla="*/ 113 h 156"/>
              <a:gd name="T114" fmla="*/ 110 w 110"/>
              <a:gd name="T115" fmla="*/ 94 h 156"/>
              <a:gd name="T116" fmla="*/ 90 w 110"/>
              <a:gd name="T117" fmla="*/ 43 h 156"/>
              <a:gd name="T118" fmla="*/ 98 w 110"/>
              <a:gd name="T119" fmla="*/ 27 h 156"/>
              <a:gd name="T120" fmla="*/ 102 w 110"/>
              <a:gd name="T121" fmla="*/ 12 h 156"/>
              <a:gd name="T122" fmla="*/ 98 w 110"/>
              <a:gd name="T12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0" h="156">
                <a:moveTo>
                  <a:pt x="35" y="129"/>
                </a:moveTo>
                <a:lnTo>
                  <a:pt x="35" y="129"/>
                </a:lnTo>
                <a:lnTo>
                  <a:pt x="35" y="129"/>
                </a:lnTo>
                <a:lnTo>
                  <a:pt x="35" y="129"/>
                </a:lnTo>
                <a:lnTo>
                  <a:pt x="35" y="133"/>
                </a:lnTo>
                <a:lnTo>
                  <a:pt x="35" y="133"/>
                </a:lnTo>
                <a:lnTo>
                  <a:pt x="35" y="133"/>
                </a:lnTo>
                <a:lnTo>
                  <a:pt x="31" y="133"/>
                </a:lnTo>
                <a:lnTo>
                  <a:pt x="31" y="133"/>
                </a:lnTo>
                <a:lnTo>
                  <a:pt x="31" y="133"/>
                </a:lnTo>
                <a:lnTo>
                  <a:pt x="31" y="133"/>
                </a:lnTo>
                <a:lnTo>
                  <a:pt x="31" y="133"/>
                </a:lnTo>
                <a:lnTo>
                  <a:pt x="28" y="129"/>
                </a:lnTo>
                <a:lnTo>
                  <a:pt x="28" y="129"/>
                </a:lnTo>
                <a:lnTo>
                  <a:pt x="31" y="129"/>
                </a:lnTo>
                <a:lnTo>
                  <a:pt x="31" y="129"/>
                </a:lnTo>
                <a:lnTo>
                  <a:pt x="31" y="129"/>
                </a:lnTo>
                <a:lnTo>
                  <a:pt x="31" y="129"/>
                </a:lnTo>
                <a:lnTo>
                  <a:pt x="31" y="129"/>
                </a:lnTo>
                <a:lnTo>
                  <a:pt x="31" y="129"/>
                </a:lnTo>
                <a:lnTo>
                  <a:pt x="31" y="129"/>
                </a:lnTo>
                <a:lnTo>
                  <a:pt x="31" y="129"/>
                </a:lnTo>
                <a:lnTo>
                  <a:pt x="31" y="129"/>
                </a:lnTo>
                <a:lnTo>
                  <a:pt x="35" y="125"/>
                </a:lnTo>
                <a:lnTo>
                  <a:pt x="35" y="125"/>
                </a:lnTo>
                <a:lnTo>
                  <a:pt x="35" y="129"/>
                </a:lnTo>
                <a:moveTo>
                  <a:pt x="51" y="129"/>
                </a:moveTo>
                <a:lnTo>
                  <a:pt x="51" y="129"/>
                </a:lnTo>
                <a:lnTo>
                  <a:pt x="51" y="133"/>
                </a:lnTo>
                <a:lnTo>
                  <a:pt x="51" y="133"/>
                </a:lnTo>
                <a:lnTo>
                  <a:pt x="51" y="133"/>
                </a:lnTo>
                <a:lnTo>
                  <a:pt x="51" y="136"/>
                </a:lnTo>
                <a:lnTo>
                  <a:pt x="51" y="136"/>
                </a:lnTo>
                <a:lnTo>
                  <a:pt x="51" y="136"/>
                </a:lnTo>
                <a:lnTo>
                  <a:pt x="51" y="136"/>
                </a:lnTo>
                <a:lnTo>
                  <a:pt x="51" y="140"/>
                </a:lnTo>
                <a:lnTo>
                  <a:pt x="47" y="140"/>
                </a:lnTo>
                <a:lnTo>
                  <a:pt x="47" y="140"/>
                </a:lnTo>
                <a:lnTo>
                  <a:pt x="47" y="140"/>
                </a:lnTo>
                <a:lnTo>
                  <a:pt x="47" y="140"/>
                </a:lnTo>
                <a:lnTo>
                  <a:pt x="47" y="140"/>
                </a:lnTo>
                <a:lnTo>
                  <a:pt x="47" y="140"/>
                </a:lnTo>
                <a:lnTo>
                  <a:pt x="43" y="140"/>
                </a:lnTo>
                <a:lnTo>
                  <a:pt x="43" y="136"/>
                </a:lnTo>
                <a:lnTo>
                  <a:pt x="43" y="133"/>
                </a:lnTo>
                <a:lnTo>
                  <a:pt x="43" y="133"/>
                </a:lnTo>
                <a:lnTo>
                  <a:pt x="43" y="129"/>
                </a:lnTo>
                <a:lnTo>
                  <a:pt x="47" y="129"/>
                </a:lnTo>
                <a:lnTo>
                  <a:pt x="47" y="129"/>
                </a:lnTo>
                <a:lnTo>
                  <a:pt x="47" y="129"/>
                </a:lnTo>
                <a:lnTo>
                  <a:pt x="47" y="133"/>
                </a:lnTo>
                <a:lnTo>
                  <a:pt x="47" y="133"/>
                </a:lnTo>
                <a:lnTo>
                  <a:pt x="51" y="133"/>
                </a:lnTo>
                <a:lnTo>
                  <a:pt x="51" y="133"/>
                </a:lnTo>
                <a:lnTo>
                  <a:pt x="51" y="129"/>
                </a:lnTo>
                <a:lnTo>
                  <a:pt x="51" y="129"/>
                </a:lnTo>
                <a:moveTo>
                  <a:pt x="90" y="8"/>
                </a:moveTo>
                <a:lnTo>
                  <a:pt x="90" y="8"/>
                </a:lnTo>
                <a:lnTo>
                  <a:pt x="86" y="8"/>
                </a:lnTo>
                <a:lnTo>
                  <a:pt x="86" y="8"/>
                </a:lnTo>
                <a:lnTo>
                  <a:pt x="86" y="12"/>
                </a:lnTo>
                <a:lnTo>
                  <a:pt x="86" y="12"/>
                </a:lnTo>
                <a:lnTo>
                  <a:pt x="86" y="15"/>
                </a:lnTo>
                <a:lnTo>
                  <a:pt x="86" y="15"/>
                </a:lnTo>
                <a:lnTo>
                  <a:pt x="86" y="15"/>
                </a:lnTo>
                <a:lnTo>
                  <a:pt x="86" y="19"/>
                </a:lnTo>
                <a:lnTo>
                  <a:pt x="82" y="19"/>
                </a:lnTo>
                <a:lnTo>
                  <a:pt x="82" y="19"/>
                </a:lnTo>
                <a:lnTo>
                  <a:pt x="78" y="23"/>
                </a:lnTo>
                <a:lnTo>
                  <a:pt x="74" y="35"/>
                </a:lnTo>
                <a:lnTo>
                  <a:pt x="71" y="35"/>
                </a:lnTo>
                <a:lnTo>
                  <a:pt x="71" y="35"/>
                </a:lnTo>
                <a:lnTo>
                  <a:pt x="71" y="35"/>
                </a:lnTo>
                <a:lnTo>
                  <a:pt x="71" y="31"/>
                </a:lnTo>
                <a:lnTo>
                  <a:pt x="71" y="31"/>
                </a:lnTo>
                <a:lnTo>
                  <a:pt x="71" y="27"/>
                </a:lnTo>
                <a:lnTo>
                  <a:pt x="71" y="27"/>
                </a:lnTo>
                <a:lnTo>
                  <a:pt x="67" y="27"/>
                </a:lnTo>
                <a:lnTo>
                  <a:pt x="67" y="23"/>
                </a:lnTo>
                <a:lnTo>
                  <a:pt x="67" y="23"/>
                </a:lnTo>
                <a:lnTo>
                  <a:pt x="63" y="23"/>
                </a:lnTo>
                <a:lnTo>
                  <a:pt x="63" y="23"/>
                </a:lnTo>
                <a:lnTo>
                  <a:pt x="59" y="23"/>
                </a:lnTo>
                <a:lnTo>
                  <a:pt x="59" y="19"/>
                </a:lnTo>
                <a:lnTo>
                  <a:pt x="55" y="15"/>
                </a:lnTo>
                <a:lnTo>
                  <a:pt x="51" y="12"/>
                </a:lnTo>
                <a:lnTo>
                  <a:pt x="47" y="12"/>
                </a:lnTo>
                <a:lnTo>
                  <a:pt x="47" y="15"/>
                </a:lnTo>
                <a:lnTo>
                  <a:pt x="47" y="19"/>
                </a:lnTo>
                <a:lnTo>
                  <a:pt x="47" y="23"/>
                </a:lnTo>
                <a:lnTo>
                  <a:pt x="43" y="23"/>
                </a:lnTo>
                <a:lnTo>
                  <a:pt x="35" y="27"/>
                </a:lnTo>
                <a:lnTo>
                  <a:pt x="28" y="23"/>
                </a:lnTo>
                <a:lnTo>
                  <a:pt x="24" y="27"/>
                </a:lnTo>
                <a:lnTo>
                  <a:pt x="24" y="27"/>
                </a:lnTo>
                <a:lnTo>
                  <a:pt x="24" y="31"/>
                </a:lnTo>
                <a:lnTo>
                  <a:pt x="24" y="35"/>
                </a:lnTo>
                <a:lnTo>
                  <a:pt x="24" y="35"/>
                </a:lnTo>
                <a:lnTo>
                  <a:pt x="20" y="39"/>
                </a:lnTo>
                <a:lnTo>
                  <a:pt x="20" y="39"/>
                </a:lnTo>
                <a:lnTo>
                  <a:pt x="20" y="39"/>
                </a:lnTo>
                <a:lnTo>
                  <a:pt x="20" y="43"/>
                </a:lnTo>
                <a:lnTo>
                  <a:pt x="16" y="47"/>
                </a:lnTo>
                <a:lnTo>
                  <a:pt x="16" y="47"/>
                </a:lnTo>
                <a:lnTo>
                  <a:pt x="16" y="51"/>
                </a:lnTo>
                <a:lnTo>
                  <a:pt x="16" y="54"/>
                </a:lnTo>
                <a:lnTo>
                  <a:pt x="12" y="58"/>
                </a:lnTo>
                <a:lnTo>
                  <a:pt x="12" y="58"/>
                </a:lnTo>
                <a:lnTo>
                  <a:pt x="12" y="62"/>
                </a:lnTo>
                <a:lnTo>
                  <a:pt x="8" y="66"/>
                </a:lnTo>
                <a:lnTo>
                  <a:pt x="8" y="66"/>
                </a:lnTo>
                <a:lnTo>
                  <a:pt x="8" y="66"/>
                </a:lnTo>
                <a:lnTo>
                  <a:pt x="8" y="70"/>
                </a:lnTo>
                <a:lnTo>
                  <a:pt x="8" y="70"/>
                </a:lnTo>
                <a:lnTo>
                  <a:pt x="8" y="70"/>
                </a:lnTo>
                <a:lnTo>
                  <a:pt x="8" y="74"/>
                </a:lnTo>
                <a:lnTo>
                  <a:pt x="8" y="74"/>
                </a:lnTo>
                <a:lnTo>
                  <a:pt x="4" y="78"/>
                </a:lnTo>
                <a:lnTo>
                  <a:pt x="4" y="74"/>
                </a:lnTo>
                <a:lnTo>
                  <a:pt x="4" y="70"/>
                </a:lnTo>
                <a:lnTo>
                  <a:pt x="4" y="66"/>
                </a:lnTo>
                <a:lnTo>
                  <a:pt x="4" y="66"/>
                </a:lnTo>
                <a:lnTo>
                  <a:pt x="4" y="66"/>
                </a:lnTo>
                <a:lnTo>
                  <a:pt x="0" y="70"/>
                </a:lnTo>
                <a:lnTo>
                  <a:pt x="0" y="74"/>
                </a:lnTo>
                <a:lnTo>
                  <a:pt x="0" y="78"/>
                </a:lnTo>
                <a:lnTo>
                  <a:pt x="0" y="78"/>
                </a:lnTo>
                <a:lnTo>
                  <a:pt x="4" y="82"/>
                </a:lnTo>
                <a:lnTo>
                  <a:pt x="4" y="82"/>
                </a:lnTo>
                <a:lnTo>
                  <a:pt x="8" y="82"/>
                </a:lnTo>
                <a:lnTo>
                  <a:pt x="8" y="86"/>
                </a:lnTo>
                <a:lnTo>
                  <a:pt x="4" y="86"/>
                </a:lnTo>
                <a:lnTo>
                  <a:pt x="8" y="90"/>
                </a:lnTo>
                <a:lnTo>
                  <a:pt x="8" y="94"/>
                </a:lnTo>
                <a:lnTo>
                  <a:pt x="8" y="97"/>
                </a:lnTo>
                <a:lnTo>
                  <a:pt x="12" y="97"/>
                </a:lnTo>
                <a:lnTo>
                  <a:pt x="12" y="97"/>
                </a:lnTo>
                <a:lnTo>
                  <a:pt x="12" y="94"/>
                </a:lnTo>
                <a:lnTo>
                  <a:pt x="16" y="94"/>
                </a:lnTo>
                <a:lnTo>
                  <a:pt x="16" y="94"/>
                </a:lnTo>
                <a:lnTo>
                  <a:pt x="16" y="94"/>
                </a:lnTo>
                <a:lnTo>
                  <a:pt x="16" y="94"/>
                </a:lnTo>
                <a:lnTo>
                  <a:pt x="20" y="94"/>
                </a:lnTo>
                <a:lnTo>
                  <a:pt x="20" y="97"/>
                </a:lnTo>
                <a:lnTo>
                  <a:pt x="16" y="101"/>
                </a:lnTo>
                <a:lnTo>
                  <a:pt x="16" y="109"/>
                </a:lnTo>
                <a:lnTo>
                  <a:pt x="20" y="113"/>
                </a:lnTo>
                <a:lnTo>
                  <a:pt x="20" y="109"/>
                </a:lnTo>
                <a:lnTo>
                  <a:pt x="20" y="105"/>
                </a:lnTo>
                <a:lnTo>
                  <a:pt x="20" y="105"/>
                </a:lnTo>
                <a:lnTo>
                  <a:pt x="20" y="109"/>
                </a:lnTo>
                <a:lnTo>
                  <a:pt x="24" y="113"/>
                </a:lnTo>
                <a:lnTo>
                  <a:pt x="24" y="117"/>
                </a:lnTo>
                <a:lnTo>
                  <a:pt x="24" y="117"/>
                </a:lnTo>
                <a:lnTo>
                  <a:pt x="28" y="121"/>
                </a:lnTo>
                <a:lnTo>
                  <a:pt x="28" y="121"/>
                </a:lnTo>
                <a:lnTo>
                  <a:pt x="28" y="117"/>
                </a:lnTo>
                <a:lnTo>
                  <a:pt x="28" y="117"/>
                </a:lnTo>
                <a:lnTo>
                  <a:pt x="28" y="117"/>
                </a:lnTo>
                <a:lnTo>
                  <a:pt x="31" y="117"/>
                </a:lnTo>
                <a:lnTo>
                  <a:pt x="31" y="117"/>
                </a:lnTo>
                <a:lnTo>
                  <a:pt x="31" y="113"/>
                </a:lnTo>
                <a:lnTo>
                  <a:pt x="31" y="113"/>
                </a:lnTo>
                <a:lnTo>
                  <a:pt x="31" y="117"/>
                </a:lnTo>
                <a:lnTo>
                  <a:pt x="35" y="117"/>
                </a:lnTo>
                <a:lnTo>
                  <a:pt x="35" y="121"/>
                </a:lnTo>
                <a:lnTo>
                  <a:pt x="35" y="121"/>
                </a:lnTo>
                <a:lnTo>
                  <a:pt x="35" y="121"/>
                </a:lnTo>
                <a:lnTo>
                  <a:pt x="39" y="121"/>
                </a:lnTo>
                <a:lnTo>
                  <a:pt x="35" y="117"/>
                </a:lnTo>
                <a:lnTo>
                  <a:pt x="35" y="113"/>
                </a:lnTo>
                <a:lnTo>
                  <a:pt x="35" y="113"/>
                </a:lnTo>
                <a:lnTo>
                  <a:pt x="39" y="117"/>
                </a:lnTo>
                <a:lnTo>
                  <a:pt x="43" y="117"/>
                </a:lnTo>
                <a:lnTo>
                  <a:pt x="43" y="117"/>
                </a:lnTo>
                <a:lnTo>
                  <a:pt x="43" y="121"/>
                </a:lnTo>
                <a:lnTo>
                  <a:pt x="47" y="121"/>
                </a:lnTo>
                <a:lnTo>
                  <a:pt x="47" y="125"/>
                </a:lnTo>
                <a:lnTo>
                  <a:pt x="51" y="121"/>
                </a:lnTo>
                <a:lnTo>
                  <a:pt x="51" y="121"/>
                </a:lnTo>
                <a:lnTo>
                  <a:pt x="51" y="117"/>
                </a:lnTo>
                <a:lnTo>
                  <a:pt x="51" y="113"/>
                </a:lnTo>
                <a:lnTo>
                  <a:pt x="51" y="117"/>
                </a:lnTo>
                <a:lnTo>
                  <a:pt x="55" y="121"/>
                </a:lnTo>
                <a:lnTo>
                  <a:pt x="55" y="121"/>
                </a:lnTo>
                <a:lnTo>
                  <a:pt x="55" y="117"/>
                </a:lnTo>
                <a:lnTo>
                  <a:pt x="55" y="117"/>
                </a:lnTo>
                <a:lnTo>
                  <a:pt x="55" y="113"/>
                </a:lnTo>
                <a:lnTo>
                  <a:pt x="55" y="113"/>
                </a:lnTo>
                <a:lnTo>
                  <a:pt x="55" y="109"/>
                </a:lnTo>
                <a:lnTo>
                  <a:pt x="55" y="109"/>
                </a:lnTo>
                <a:lnTo>
                  <a:pt x="59" y="113"/>
                </a:lnTo>
                <a:lnTo>
                  <a:pt x="59" y="113"/>
                </a:lnTo>
                <a:lnTo>
                  <a:pt x="59" y="113"/>
                </a:lnTo>
                <a:lnTo>
                  <a:pt x="59" y="113"/>
                </a:lnTo>
                <a:lnTo>
                  <a:pt x="59" y="117"/>
                </a:lnTo>
                <a:lnTo>
                  <a:pt x="59" y="117"/>
                </a:lnTo>
                <a:lnTo>
                  <a:pt x="59" y="117"/>
                </a:lnTo>
                <a:lnTo>
                  <a:pt x="59" y="117"/>
                </a:lnTo>
                <a:lnTo>
                  <a:pt x="59" y="117"/>
                </a:lnTo>
                <a:lnTo>
                  <a:pt x="59" y="117"/>
                </a:lnTo>
                <a:lnTo>
                  <a:pt x="59" y="117"/>
                </a:lnTo>
                <a:lnTo>
                  <a:pt x="59" y="117"/>
                </a:lnTo>
                <a:lnTo>
                  <a:pt x="59" y="121"/>
                </a:lnTo>
                <a:lnTo>
                  <a:pt x="59" y="121"/>
                </a:lnTo>
                <a:lnTo>
                  <a:pt x="59" y="125"/>
                </a:lnTo>
                <a:lnTo>
                  <a:pt x="63" y="125"/>
                </a:lnTo>
                <a:lnTo>
                  <a:pt x="71" y="121"/>
                </a:lnTo>
                <a:lnTo>
                  <a:pt x="74" y="121"/>
                </a:lnTo>
                <a:lnTo>
                  <a:pt x="74" y="125"/>
                </a:lnTo>
                <a:lnTo>
                  <a:pt x="78" y="125"/>
                </a:lnTo>
                <a:lnTo>
                  <a:pt x="78" y="129"/>
                </a:lnTo>
                <a:lnTo>
                  <a:pt x="78" y="133"/>
                </a:lnTo>
                <a:lnTo>
                  <a:pt x="82" y="133"/>
                </a:lnTo>
                <a:lnTo>
                  <a:pt x="86" y="140"/>
                </a:lnTo>
                <a:lnTo>
                  <a:pt x="86" y="140"/>
                </a:lnTo>
                <a:lnTo>
                  <a:pt x="86" y="144"/>
                </a:lnTo>
                <a:lnTo>
                  <a:pt x="90" y="156"/>
                </a:lnTo>
                <a:lnTo>
                  <a:pt x="90" y="156"/>
                </a:lnTo>
                <a:lnTo>
                  <a:pt x="98" y="156"/>
                </a:lnTo>
                <a:lnTo>
                  <a:pt x="102" y="156"/>
                </a:lnTo>
                <a:lnTo>
                  <a:pt x="106" y="148"/>
                </a:lnTo>
                <a:lnTo>
                  <a:pt x="110" y="140"/>
                </a:lnTo>
                <a:lnTo>
                  <a:pt x="106" y="136"/>
                </a:lnTo>
                <a:lnTo>
                  <a:pt x="110" y="133"/>
                </a:lnTo>
                <a:lnTo>
                  <a:pt x="110" y="125"/>
                </a:lnTo>
                <a:lnTo>
                  <a:pt x="110" y="121"/>
                </a:lnTo>
                <a:lnTo>
                  <a:pt x="106" y="113"/>
                </a:lnTo>
                <a:lnTo>
                  <a:pt x="110" y="101"/>
                </a:lnTo>
                <a:lnTo>
                  <a:pt x="110" y="97"/>
                </a:lnTo>
                <a:lnTo>
                  <a:pt x="110" y="97"/>
                </a:lnTo>
                <a:lnTo>
                  <a:pt x="110" y="94"/>
                </a:lnTo>
                <a:lnTo>
                  <a:pt x="110" y="90"/>
                </a:lnTo>
                <a:lnTo>
                  <a:pt x="110" y="86"/>
                </a:lnTo>
                <a:lnTo>
                  <a:pt x="106" y="74"/>
                </a:lnTo>
                <a:lnTo>
                  <a:pt x="90" y="43"/>
                </a:lnTo>
                <a:lnTo>
                  <a:pt x="86" y="39"/>
                </a:lnTo>
                <a:lnTo>
                  <a:pt x="86" y="35"/>
                </a:lnTo>
                <a:lnTo>
                  <a:pt x="90" y="35"/>
                </a:lnTo>
                <a:lnTo>
                  <a:pt x="98" y="27"/>
                </a:lnTo>
                <a:lnTo>
                  <a:pt x="102" y="23"/>
                </a:lnTo>
                <a:lnTo>
                  <a:pt x="102" y="15"/>
                </a:lnTo>
                <a:lnTo>
                  <a:pt x="102" y="15"/>
                </a:lnTo>
                <a:lnTo>
                  <a:pt x="102" y="12"/>
                </a:lnTo>
                <a:lnTo>
                  <a:pt x="102" y="8"/>
                </a:lnTo>
                <a:lnTo>
                  <a:pt x="102" y="4"/>
                </a:lnTo>
                <a:lnTo>
                  <a:pt x="98" y="0"/>
                </a:lnTo>
                <a:lnTo>
                  <a:pt x="98" y="0"/>
                </a:lnTo>
                <a:lnTo>
                  <a:pt x="94" y="4"/>
                </a:lnTo>
                <a:lnTo>
                  <a:pt x="90" y="8"/>
                </a:lnTo>
              </a:path>
            </a:pathLst>
          </a:custGeom>
          <a:solidFill>
            <a:srgbClr val="A6A6A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0" name="Freeform 37"/>
          <p:cNvSpPr>
            <a:spLocks/>
          </p:cNvSpPr>
          <p:nvPr/>
        </p:nvSpPr>
        <p:spPr bwMode="auto">
          <a:xfrm>
            <a:off x="7374826" y="4693455"/>
            <a:ext cx="285857" cy="476554"/>
          </a:xfrm>
          <a:custGeom>
            <a:avLst/>
            <a:gdLst>
              <a:gd name="T0" fmla="*/ 117 w 117"/>
              <a:gd name="T1" fmla="*/ 125 h 195"/>
              <a:gd name="T2" fmla="*/ 105 w 117"/>
              <a:gd name="T3" fmla="*/ 133 h 195"/>
              <a:gd name="T4" fmla="*/ 105 w 117"/>
              <a:gd name="T5" fmla="*/ 137 h 195"/>
              <a:gd name="T6" fmla="*/ 105 w 117"/>
              <a:gd name="T7" fmla="*/ 140 h 195"/>
              <a:gd name="T8" fmla="*/ 101 w 117"/>
              <a:gd name="T9" fmla="*/ 144 h 195"/>
              <a:gd name="T10" fmla="*/ 90 w 117"/>
              <a:gd name="T11" fmla="*/ 160 h 195"/>
              <a:gd name="T12" fmla="*/ 90 w 117"/>
              <a:gd name="T13" fmla="*/ 156 h 195"/>
              <a:gd name="T14" fmla="*/ 90 w 117"/>
              <a:gd name="T15" fmla="*/ 152 h 195"/>
              <a:gd name="T16" fmla="*/ 86 w 117"/>
              <a:gd name="T17" fmla="*/ 148 h 195"/>
              <a:gd name="T18" fmla="*/ 78 w 117"/>
              <a:gd name="T19" fmla="*/ 148 h 195"/>
              <a:gd name="T20" fmla="*/ 70 w 117"/>
              <a:gd name="T21" fmla="*/ 137 h 195"/>
              <a:gd name="T22" fmla="*/ 66 w 117"/>
              <a:gd name="T23" fmla="*/ 144 h 195"/>
              <a:gd name="T24" fmla="*/ 54 w 117"/>
              <a:gd name="T25" fmla="*/ 152 h 195"/>
              <a:gd name="T26" fmla="*/ 43 w 117"/>
              <a:gd name="T27" fmla="*/ 152 h 195"/>
              <a:gd name="T28" fmla="*/ 43 w 117"/>
              <a:gd name="T29" fmla="*/ 160 h 195"/>
              <a:gd name="T30" fmla="*/ 39 w 117"/>
              <a:gd name="T31" fmla="*/ 164 h 195"/>
              <a:gd name="T32" fmla="*/ 35 w 117"/>
              <a:gd name="T33" fmla="*/ 172 h 195"/>
              <a:gd name="T34" fmla="*/ 31 w 117"/>
              <a:gd name="T35" fmla="*/ 183 h 195"/>
              <a:gd name="T36" fmla="*/ 27 w 117"/>
              <a:gd name="T37" fmla="*/ 191 h 195"/>
              <a:gd name="T38" fmla="*/ 27 w 117"/>
              <a:gd name="T39" fmla="*/ 195 h 195"/>
              <a:gd name="T40" fmla="*/ 23 w 117"/>
              <a:gd name="T41" fmla="*/ 191 h 195"/>
              <a:gd name="T42" fmla="*/ 19 w 117"/>
              <a:gd name="T43" fmla="*/ 179 h 195"/>
              <a:gd name="T44" fmla="*/ 15 w 117"/>
              <a:gd name="T45" fmla="*/ 168 h 195"/>
              <a:gd name="T46" fmla="*/ 11 w 117"/>
              <a:gd name="T47" fmla="*/ 160 h 195"/>
              <a:gd name="T48" fmla="*/ 7 w 117"/>
              <a:gd name="T49" fmla="*/ 152 h 195"/>
              <a:gd name="T50" fmla="*/ 7 w 117"/>
              <a:gd name="T51" fmla="*/ 137 h 195"/>
              <a:gd name="T52" fmla="*/ 19 w 117"/>
              <a:gd name="T53" fmla="*/ 144 h 195"/>
              <a:gd name="T54" fmla="*/ 23 w 117"/>
              <a:gd name="T55" fmla="*/ 137 h 195"/>
              <a:gd name="T56" fmla="*/ 31 w 117"/>
              <a:gd name="T57" fmla="*/ 133 h 195"/>
              <a:gd name="T58" fmla="*/ 35 w 117"/>
              <a:gd name="T59" fmla="*/ 129 h 195"/>
              <a:gd name="T60" fmla="*/ 31 w 117"/>
              <a:gd name="T61" fmla="*/ 105 h 195"/>
              <a:gd name="T62" fmla="*/ 15 w 117"/>
              <a:gd name="T63" fmla="*/ 86 h 195"/>
              <a:gd name="T64" fmla="*/ 7 w 117"/>
              <a:gd name="T65" fmla="*/ 82 h 195"/>
              <a:gd name="T66" fmla="*/ 11 w 117"/>
              <a:gd name="T67" fmla="*/ 82 h 195"/>
              <a:gd name="T68" fmla="*/ 11 w 117"/>
              <a:gd name="T69" fmla="*/ 70 h 195"/>
              <a:gd name="T70" fmla="*/ 19 w 117"/>
              <a:gd name="T71" fmla="*/ 51 h 195"/>
              <a:gd name="T72" fmla="*/ 19 w 117"/>
              <a:gd name="T73" fmla="*/ 43 h 195"/>
              <a:gd name="T74" fmla="*/ 7 w 117"/>
              <a:gd name="T75" fmla="*/ 35 h 195"/>
              <a:gd name="T76" fmla="*/ 0 w 117"/>
              <a:gd name="T77" fmla="*/ 35 h 195"/>
              <a:gd name="T78" fmla="*/ 0 w 117"/>
              <a:gd name="T79" fmla="*/ 23 h 195"/>
              <a:gd name="T80" fmla="*/ 0 w 117"/>
              <a:gd name="T81" fmla="*/ 23 h 195"/>
              <a:gd name="T82" fmla="*/ 7 w 117"/>
              <a:gd name="T83" fmla="*/ 23 h 195"/>
              <a:gd name="T84" fmla="*/ 31 w 117"/>
              <a:gd name="T85" fmla="*/ 16 h 195"/>
              <a:gd name="T86" fmla="*/ 31 w 117"/>
              <a:gd name="T87" fmla="*/ 12 h 195"/>
              <a:gd name="T88" fmla="*/ 31 w 117"/>
              <a:gd name="T89" fmla="*/ 4 h 195"/>
              <a:gd name="T90" fmla="*/ 39 w 117"/>
              <a:gd name="T91" fmla="*/ 8 h 195"/>
              <a:gd name="T92" fmla="*/ 43 w 117"/>
              <a:gd name="T93" fmla="*/ 12 h 195"/>
              <a:gd name="T94" fmla="*/ 43 w 117"/>
              <a:gd name="T95" fmla="*/ 19 h 195"/>
              <a:gd name="T96" fmla="*/ 54 w 117"/>
              <a:gd name="T97" fmla="*/ 23 h 195"/>
              <a:gd name="T98" fmla="*/ 62 w 117"/>
              <a:gd name="T99" fmla="*/ 39 h 195"/>
              <a:gd name="T100" fmla="*/ 78 w 117"/>
              <a:gd name="T101" fmla="*/ 55 h 195"/>
              <a:gd name="T102" fmla="*/ 82 w 117"/>
              <a:gd name="T103" fmla="*/ 66 h 195"/>
              <a:gd name="T104" fmla="*/ 86 w 117"/>
              <a:gd name="T105" fmla="*/ 70 h 195"/>
              <a:gd name="T106" fmla="*/ 105 w 117"/>
              <a:gd name="T107" fmla="*/ 86 h 195"/>
              <a:gd name="T108" fmla="*/ 109 w 117"/>
              <a:gd name="T109" fmla="*/ 90 h 195"/>
              <a:gd name="T110" fmla="*/ 109 w 117"/>
              <a:gd name="T111" fmla="*/ 94 h 195"/>
              <a:gd name="T112" fmla="*/ 113 w 117"/>
              <a:gd name="T113" fmla="*/ 109 h 195"/>
              <a:gd name="T114" fmla="*/ 113 w 117"/>
              <a:gd name="T115" fmla="*/ 113 h 195"/>
              <a:gd name="T116" fmla="*/ 113 w 117"/>
              <a:gd name="T117" fmla="*/ 121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7" h="195">
                <a:moveTo>
                  <a:pt x="117" y="125"/>
                </a:moveTo>
                <a:lnTo>
                  <a:pt x="117" y="125"/>
                </a:lnTo>
                <a:lnTo>
                  <a:pt x="117" y="125"/>
                </a:lnTo>
                <a:lnTo>
                  <a:pt x="113" y="129"/>
                </a:lnTo>
                <a:lnTo>
                  <a:pt x="109" y="133"/>
                </a:lnTo>
                <a:lnTo>
                  <a:pt x="105" y="133"/>
                </a:lnTo>
                <a:lnTo>
                  <a:pt x="105" y="133"/>
                </a:lnTo>
                <a:lnTo>
                  <a:pt x="105" y="137"/>
                </a:lnTo>
                <a:lnTo>
                  <a:pt x="105" y="137"/>
                </a:lnTo>
                <a:lnTo>
                  <a:pt x="105" y="140"/>
                </a:lnTo>
                <a:lnTo>
                  <a:pt x="105" y="140"/>
                </a:lnTo>
                <a:lnTo>
                  <a:pt x="105" y="140"/>
                </a:lnTo>
                <a:lnTo>
                  <a:pt x="105" y="144"/>
                </a:lnTo>
                <a:lnTo>
                  <a:pt x="101" y="144"/>
                </a:lnTo>
                <a:lnTo>
                  <a:pt x="101" y="144"/>
                </a:lnTo>
                <a:lnTo>
                  <a:pt x="97" y="148"/>
                </a:lnTo>
                <a:lnTo>
                  <a:pt x="93" y="160"/>
                </a:lnTo>
                <a:lnTo>
                  <a:pt x="90" y="160"/>
                </a:lnTo>
                <a:lnTo>
                  <a:pt x="90" y="160"/>
                </a:lnTo>
                <a:lnTo>
                  <a:pt x="90" y="160"/>
                </a:lnTo>
                <a:lnTo>
                  <a:pt x="90" y="156"/>
                </a:lnTo>
                <a:lnTo>
                  <a:pt x="90" y="156"/>
                </a:lnTo>
                <a:lnTo>
                  <a:pt x="90" y="152"/>
                </a:lnTo>
                <a:lnTo>
                  <a:pt x="90" y="152"/>
                </a:lnTo>
                <a:lnTo>
                  <a:pt x="86" y="152"/>
                </a:lnTo>
                <a:lnTo>
                  <a:pt x="86" y="148"/>
                </a:lnTo>
                <a:lnTo>
                  <a:pt x="86" y="148"/>
                </a:lnTo>
                <a:lnTo>
                  <a:pt x="82" y="148"/>
                </a:lnTo>
                <a:lnTo>
                  <a:pt x="82" y="148"/>
                </a:lnTo>
                <a:lnTo>
                  <a:pt x="78" y="148"/>
                </a:lnTo>
                <a:lnTo>
                  <a:pt x="78" y="144"/>
                </a:lnTo>
                <a:lnTo>
                  <a:pt x="74" y="140"/>
                </a:lnTo>
                <a:lnTo>
                  <a:pt x="70" y="137"/>
                </a:lnTo>
                <a:lnTo>
                  <a:pt x="66" y="137"/>
                </a:lnTo>
                <a:lnTo>
                  <a:pt x="66" y="140"/>
                </a:lnTo>
                <a:lnTo>
                  <a:pt x="66" y="144"/>
                </a:lnTo>
                <a:lnTo>
                  <a:pt x="66" y="148"/>
                </a:lnTo>
                <a:lnTo>
                  <a:pt x="62" y="148"/>
                </a:lnTo>
                <a:lnTo>
                  <a:pt x="54" y="152"/>
                </a:lnTo>
                <a:lnTo>
                  <a:pt x="47" y="148"/>
                </a:lnTo>
                <a:lnTo>
                  <a:pt x="43" y="152"/>
                </a:lnTo>
                <a:lnTo>
                  <a:pt x="43" y="152"/>
                </a:lnTo>
                <a:lnTo>
                  <a:pt x="43" y="156"/>
                </a:lnTo>
                <a:lnTo>
                  <a:pt x="43" y="160"/>
                </a:lnTo>
                <a:lnTo>
                  <a:pt x="43" y="160"/>
                </a:lnTo>
                <a:lnTo>
                  <a:pt x="39" y="164"/>
                </a:lnTo>
                <a:lnTo>
                  <a:pt x="39" y="164"/>
                </a:lnTo>
                <a:lnTo>
                  <a:pt x="39" y="164"/>
                </a:lnTo>
                <a:lnTo>
                  <a:pt x="39" y="168"/>
                </a:lnTo>
                <a:lnTo>
                  <a:pt x="35" y="172"/>
                </a:lnTo>
                <a:lnTo>
                  <a:pt x="35" y="172"/>
                </a:lnTo>
                <a:lnTo>
                  <a:pt x="35" y="176"/>
                </a:lnTo>
                <a:lnTo>
                  <a:pt x="35" y="179"/>
                </a:lnTo>
                <a:lnTo>
                  <a:pt x="31" y="183"/>
                </a:lnTo>
                <a:lnTo>
                  <a:pt x="31" y="183"/>
                </a:lnTo>
                <a:lnTo>
                  <a:pt x="31" y="187"/>
                </a:lnTo>
                <a:lnTo>
                  <a:pt x="27" y="191"/>
                </a:lnTo>
                <a:lnTo>
                  <a:pt x="27" y="191"/>
                </a:lnTo>
                <a:lnTo>
                  <a:pt x="27" y="191"/>
                </a:lnTo>
                <a:lnTo>
                  <a:pt x="27" y="195"/>
                </a:lnTo>
                <a:lnTo>
                  <a:pt x="23" y="191"/>
                </a:lnTo>
                <a:lnTo>
                  <a:pt x="23" y="191"/>
                </a:lnTo>
                <a:lnTo>
                  <a:pt x="23" y="191"/>
                </a:lnTo>
                <a:lnTo>
                  <a:pt x="19" y="187"/>
                </a:lnTo>
                <a:lnTo>
                  <a:pt x="19" y="183"/>
                </a:lnTo>
                <a:lnTo>
                  <a:pt x="19" y="179"/>
                </a:lnTo>
                <a:lnTo>
                  <a:pt x="19" y="176"/>
                </a:lnTo>
                <a:lnTo>
                  <a:pt x="19" y="172"/>
                </a:lnTo>
                <a:lnTo>
                  <a:pt x="15" y="168"/>
                </a:lnTo>
                <a:lnTo>
                  <a:pt x="15" y="164"/>
                </a:lnTo>
                <a:lnTo>
                  <a:pt x="11" y="160"/>
                </a:lnTo>
                <a:lnTo>
                  <a:pt x="11" y="160"/>
                </a:lnTo>
                <a:lnTo>
                  <a:pt x="11" y="160"/>
                </a:lnTo>
                <a:lnTo>
                  <a:pt x="7" y="156"/>
                </a:lnTo>
                <a:lnTo>
                  <a:pt x="7" y="152"/>
                </a:lnTo>
                <a:lnTo>
                  <a:pt x="7" y="148"/>
                </a:lnTo>
                <a:lnTo>
                  <a:pt x="7" y="140"/>
                </a:lnTo>
                <a:lnTo>
                  <a:pt x="7" y="137"/>
                </a:lnTo>
                <a:lnTo>
                  <a:pt x="11" y="133"/>
                </a:lnTo>
                <a:lnTo>
                  <a:pt x="15" y="137"/>
                </a:lnTo>
                <a:lnTo>
                  <a:pt x="19" y="144"/>
                </a:lnTo>
                <a:lnTo>
                  <a:pt x="19" y="152"/>
                </a:lnTo>
                <a:lnTo>
                  <a:pt x="19" y="144"/>
                </a:lnTo>
                <a:lnTo>
                  <a:pt x="23" y="137"/>
                </a:lnTo>
                <a:lnTo>
                  <a:pt x="19" y="133"/>
                </a:lnTo>
                <a:lnTo>
                  <a:pt x="23" y="133"/>
                </a:lnTo>
                <a:lnTo>
                  <a:pt x="31" y="133"/>
                </a:lnTo>
                <a:lnTo>
                  <a:pt x="35" y="133"/>
                </a:lnTo>
                <a:lnTo>
                  <a:pt x="35" y="133"/>
                </a:lnTo>
                <a:lnTo>
                  <a:pt x="35" y="129"/>
                </a:lnTo>
                <a:lnTo>
                  <a:pt x="35" y="125"/>
                </a:lnTo>
                <a:lnTo>
                  <a:pt x="31" y="109"/>
                </a:lnTo>
                <a:lnTo>
                  <a:pt x="31" y="105"/>
                </a:lnTo>
                <a:lnTo>
                  <a:pt x="23" y="101"/>
                </a:lnTo>
                <a:lnTo>
                  <a:pt x="15" y="90"/>
                </a:lnTo>
                <a:lnTo>
                  <a:pt x="15" y="86"/>
                </a:lnTo>
                <a:lnTo>
                  <a:pt x="11" y="86"/>
                </a:lnTo>
                <a:lnTo>
                  <a:pt x="11" y="86"/>
                </a:lnTo>
                <a:lnTo>
                  <a:pt x="7" y="82"/>
                </a:lnTo>
                <a:lnTo>
                  <a:pt x="7" y="82"/>
                </a:lnTo>
                <a:lnTo>
                  <a:pt x="7" y="82"/>
                </a:lnTo>
                <a:lnTo>
                  <a:pt x="11" y="82"/>
                </a:lnTo>
                <a:lnTo>
                  <a:pt x="11" y="82"/>
                </a:lnTo>
                <a:lnTo>
                  <a:pt x="11" y="78"/>
                </a:lnTo>
                <a:lnTo>
                  <a:pt x="11" y="70"/>
                </a:lnTo>
                <a:lnTo>
                  <a:pt x="15" y="66"/>
                </a:lnTo>
                <a:lnTo>
                  <a:pt x="15" y="62"/>
                </a:lnTo>
                <a:lnTo>
                  <a:pt x="19" y="51"/>
                </a:lnTo>
                <a:lnTo>
                  <a:pt x="19" y="47"/>
                </a:lnTo>
                <a:lnTo>
                  <a:pt x="19" y="47"/>
                </a:lnTo>
                <a:lnTo>
                  <a:pt x="19" y="43"/>
                </a:lnTo>
                <a:lnTo>
                  <a:pt x="15" y="39"/>
                </a:lnTo>
                <a:lnTo>
                  <a:pt x="11" y="35"/>
                </a:lnTo>
                <a:lnTo>
                  <a:pt x="7" y="35"/>
                </a:lnTo>
                <a:lnTo>
                  <a:pt x="0" y="35"/>
                </a:lnTo>
                <a:lnTo>
                  <a:pt x="0" y="35"/>
                </a:lnTo>
                <a:lnTo>
                  <a:pt x="0" y="35"/>
                </a:lnTo>
                <a:lnTo>
                  <a:pt x="0" y="31"/>
                </a:lnTo>
                <a:lnTo>
                  <a:pt x="0" y="27"/>
                </a:lnTo>
                <a:lnTo>
                  <a:pt x="0" y="23"/>
                </a:lnTo>
                <a:lnTo>
                  <a:pt x="0" y="23"/>
                </a:lnTo>
                <a:lnTo>
                  <a:pt x="0" y="19"/>
                </a:lnTo>
                <a:lnTo>
                  <a:pt x="0" y="23"/>
                </a:lnTo>
                <a:lnTo>
                  <a:pt x="4" y="23"/>
                </a:lnTo>
                <a:lnTo>
                  <a:pt x="4" y="23"/>
                </a:lnTo>
                <a:lnTo>
                  <a:pt x="7" y="23"/>
                </a:lnTo>
                <a:lnTo>
                  <a:pt x="11" y="27"/>
                </a:lnTo>
                <a:lnTo>
                  <a:pt x="31" y="16"/>
                </a:lnTo>
                <a:lnTo>
                  <a:pt x="31" y="16"/>
                </a:lnTo>
                <a:lnTo>
                  <a:pt x="31" y="16"/>
                </a:lnTo>
                <a:lnTo>
                  <a:pt x="31" y="12"/>
                </a:lnTo>
                <a:lnTo>
                  <a:pt x="31" y="12"/>
                </a:lnTo>
                <a:lnTo>
                  <a:pt x="31" y="8"/>
                </a:lnTo>
                <a:lnTo>
                  <a:pt x="31" y="8"/>
                </a:lnTo>
                <a:lnTo>
                  <a:pt x="31" y="4"/>
                </a:lnTo>
                <a:lnTo>
                  <a:pt x="35" y="0"/>
                </a:lnTo>
                <a:lnTo>
                  <a:pt x="35" y="4"/>
                </a:lnTo>
                <a:lnTo>
                  <a:pt x="39" y="8"/>
                </a:lnTo>
                <a:lnTo>
                  <a:pt x="39" y="8"/>
                </a:lnTo>
                <a:lnTo>
                  <a:pt x="39" y="12"/>
                </a:lnTo>
                <a:lnTo>
                  <a:pt x="43" y="12"/>
                </a:lnTo>
                <a:lnTo>
                  <a:pt x="43" y="16"/>
                </a:lnTo>
                <a:lnTo>
                  <a:pt x="43" y="16"/>
                </a:lnTo>
                <a:lnTo>
                  <a:pt x="43" y="19"/>
                </a:lnTo>
                <a:lnTo>
                  <a:pt x="47" y="19"/>
                </a:lnTo>
                <a:lnTo>
                  <a:pt x="50" y="19"/>
                </a:lnTo>
                <a:lnTo>
                  <a:pt x="54" y="23"/>
                </a:lnTo>
                <a:lnTo>
                  <a:pt x="58" y="31"/>
                </a:lnTo>
                <a:lnTo>
                  <a:pt x="58" y="31"/>
                </a:lnTo>
                <a:lnTo>
                  <a:pt x="62" y="39"/>
                </a:lnTo>
                <a:lnTo>
                  <a:pt x="70" y="47"/>
                </a:lnTo>
                <a:lnTo>
                  <a:pt x="78" y="51"/>
                </a:lnTo>
                <a:lnTo>
                  <a:pt x="78" y="55"/>
                </a:lnTo>
                <a:lnTo>
                  <a:pt x="78" y="55"/>
                </a:lnTo>
                <a:lnTo>
                  <a:pt x="82" y="62"/>
                </a:lnTo>
                <a:lnTo>
                  <a:pt x="82" y="66"/>
                </a:lnTo>
                <a:lnTo>
                  <a:pt x="82" y="66"/>
                </a:lnTo>
                <a:lnTo>
                  <a:pt x="82" y="70"/>
                </a:lnTo>
                <a:lnTo>
                  <a:pt x="86" y="70"/>
                </a:lnTo>
                <a:lnTo>
                  <a:pt x="97" y="78"/>
                </a:lnTo>
                <a:lnTo>
                  <a:pt x="105" y="82"/>
                </a:lnTo>
                <a:lnTo>
                  <a:pt x="105" y="86"/>
                </a:lnTo>
                <a:lnTo>
                  <a:pt x="105" y="86"/>
                </a:lnTo>
                <a:lnTo>
                  <a:pt x="109" y="86"/>
                </a:lnTo>
                <a:lnTo>
                  <a:pt x="109" y="90"/>
                </a:lnTo>
                <a:lnTo>
                  <a:pt x="109" y="94"/>
                </a:lnTo>
                <a:lnTo>
                  <a:pt x="109" y="94"/>
                </a:lnTo>
                <a:lnTo>
                  <a:pt x="109" y="94"/>
                </a:lnTo>
                <a:lnTo>
                  <a:pt x="109" y="94"/>
                </a:lnTo>
                <a:lnTo>
                  <a:pt x="109" y="105"/>
                </a:lnTo>
                <a:lnTo>
                  <a:pt x="113" y="109"/>
                </a:lnTo>
                <a:lnTo>
                  <a:pt x="113" y="109"/>
                </a:lnTo>
                <a:lnTo>
                  <a:pt x="113" y="113"/>
                </a:lnTo>
                <a:lnTo>
                  <a:pt x="113" y="113"/>
                </a:lnTo>
                <a:lnTo>
                  <a:pt x="113" y="113"/>
                </a:lnTo>
                <a:lnTo>
                  <a:pt x="113" y="117"/>
                </a:lnTo>
                <a:lnTo>
                  <a:pt x="113" y="121"/>
                </a:lnTo>
                <a:lnTo>
                  <a:pt x="117" y="125"/>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1" name="Freeform 38"/>
          <p:cNvSpPr>
            <a:spLocks/>
          </p:cNvSpPr>
          <p:nvPr/>
        </p:nvSpPr>
        <p:spPr bwMode="auto">
          <a:xfrm>
            <a:off x="6705383" y="4568818"/>
            <a:ext cx="706091" cy="640293"/>
          </a:xfrm>
          <a:custGeom>
            <a:avLst/>
            <a:gdLst>
              <a:gd name="T0" fmla="*/ 289 w 289"/>
              <a:gd name="T1" fmla="*/ 227 h 262"/>
              <a:gd name="T2" fmla="*/ 278 w 289"/>
              <a:gd name="T3" fmla="*/ 242 h 262"/>
              <a:gd name="T4" fmla="*/ 274 w 289"/>
              <a:gd name="T5" fmla="*/ 227 h 262"/>
              <a:gd name="T6" fmla="*/ 266 w 289"/>
              <a:gd name="T7" fmla="*/ 211 h 262"/>
              <a:gd name="T8" fmla="*/ 262 w 289"/>
              <a:gd name="T9" fmla="*/ 211 h 262"/>
              <a:gd name="T10" fmla="*/ 258 w 289"/>
              <a:gd name="T11" fmla="*/ 207 h 262"/>
              <a:gd name="T12" fmla="*/ 258 w 289"/>
              <a:gd name="T13" fmla="*/ 215 h 262"/>
              <a:gd name="T14" fmla="*/ 258 w 289"/>
              <a:gd name="T15" fmla="*/ 215 h 262"/>
              <a:gd name="T16" fmla="*/ 238 w 289"/>
              <a:gd name="T17" fmla="*/ 219 h 262"/>
              <a:gd name="T18" fmla="*/ 231 w 289"/>
              <a:gd name="T19" fmla="*/ 230 h 262"/>
              <a:gd name="T20" fmla="*/ 242 w 289"/>
              <a:gd name="T21" fmla="*/ 242 h 262"/>
              <a:gd name="T22" fmla="*/ 246 w 289"/>
              <a:gd name="T23" fmla="*/ 250 h 262"/>
              <a:gd name="T24" fmla="*/ 219 w 289"/>
              <a:gd name="T25" fmla="*/ 254 h 262"/>
              <a:gd name="T26" fmla="*/ 211 w 289"/>
              <a:gd name="T27" fmla="*/ 262 h 262"/>
              <a:gd name="T28" fmla="*/ 199 w 289"/>
              <a:gd name="T29" fmla="*/ 254 h 262"/>
              <a:gd name="T30" fmla="*/ 195 w 289"/>
              <a:gd name="T31" fmla="*/ 250 h 262"/>
              <a:gd name="T32" fmla="*/ 195 w 289"/>
              <a:gd name="T33" fmla="*/ 246 h 262"/>
              <a:gd name="T34" fmla="*/ 188 w 289"/>
              <a:gd name="T35" fmla="*/ 230 h 262"/>
              <a:gd name="T36" fmla="*/ 180 w 289"/>
              <a:gd name="T37" fmla="*/ 219 h 262"/>
              <a:gd name="T38" fmla="*/ 176 w 289"/>
              <a:gd name="T39" fmla="*/ 211 h 262"/>
              <a:gd name="T40" fmla="*/ 168 w 289"/>
              <a:gd name="T41" fmla="*/ 203 h 262"/>
              <a:gd name="T42" fmla="*/ 160 w 289"/>
              <a:gd name="T43" fmla="*/ 188 h 262"/>
              <a:gd name="T44" fmla="*/ 160 w 289"/>
              <a:gd name="T45" fmla="*/ 184 h 262"/>
              <a:gd name="T46" fmla="*/ 145 w 289"/>
              <a:gd name="T47" fmla="*/ 176 h 262"/>
              <a:gd name="T48" fmla="*/ 133 w 289"/>
              <a:gd name="T49" fmla="*/ 156 h 262"/>
              <a:gd name="T50" fmla="*/ 86 w 289"/>
              <a:gd name="T51" fmla="*/ 152 h 262"/>
              <a:gd name="T52" fmla="*/ 67 w 289"/>
              <a:gd name="T53" fmla="*/ 152 h 262"/>
              <a:gd name="T54" fmla="*/ 20 w 289"/>
              <a:gd name="T55" fmla="*/ 164 h 262"/>
              <a:gd name="T56" fmla="*/ 20 w 289"/>
              <a:gd name="T57" fmla="*/ 145 h 262"/>
              <a:gd name="T58" fmla="*/ 20 w 289"/>
              <a:gd name="T59" fmla="*/ 121 h 262"/>
              <a:gd name="T60" fmla="*/ 16 w 289"/>
              <a:gd name="T61" fmla="*/ 98 h 262"/>
              <a:gd name="T62" fmla="*/ 8 w 289"/>
              <a:gd name="T63" fmla="*/ 78 h 262"/>
              <a:gd name="T64" fmla="*/ 12 w 289"/>
              <a:gd name="T65" fmla="*/ 63 h 262"/>
              <a:gd name="T66" fmla="*/ 16 w 289"/>
              <a:gd name="T67" fmla="*/ 55 h 262"/>
              <a:gd name="T68" fmla="*/ 31 w 289"/>
              <a:gd name="T69" fmla="*/ 31 h 262"/>
              <a:gd name="T70" fmla="*/ 43 w 289"/>
              <a:gd name="T71" fmla="*/ 27 h 262"/>
              <a:gd name="T72" fmla="*/ 51 w 289"/>
              <a:gd name="T73" fmla="*/ 16 h 262"/>
              <a:gd name="T74" fmla="*/ 55 w 289"/>
              <a:gd name="T75" fmla="*/ 0 h 262"/>
              <a:gd name="T76" fmla="*/ 82 w 289"/>
              <a:gd name="T77" fmla="*/ 12 h 262"/>
              <a:gd name="T78" fmla="*/ 86 w 289"/>
              <a:gd name="T79" fmla="*/ 16 h 262"/>
              <a:gd name="T80" fmla="*/ 90 w 289"/>
              <a:gd name="T81" fmla="*/ 24 h 262"/>
              <a:gd name="T82" fmla="*/ 141 w 289"/>
              <a:gd name="T83" fmla="*/ 43 h 262"/>
              <a:gd name="T84" fmla="*/ 149 w 289"/>
              <a:gd name="T85" fmla="*/ 47 h 262"/>
              <a:gd name="T86" fmla="*/ 160 w 289"/>
              <a:gd name="T87" fmla="*/ 67 h 262"/>
              <a:gd name="T88" fmla="*/ 168 w 289"/>
              <a:gd name="T89" fmla="*/ 78 h 262"/>
              <a:gd name="T90" fmla="*/ 180 w 289"/>
              <a:gd name="T91" fmla="*/ 82 h 262"/>
              <a:gd name="T92" fmla="*/ 199 w 289"/>
              <a:gd name="T93" fmla="*/ 90 h 262"/>
              <a:gd name="T94" fmla="*/ 195 w 289"/>
              <a:gd name="T95" fmla="*/ 74 h 262"/>
              <a:gd name="T96" fmla="*/ 203 w 289"/>
              <a:gd name="T97" fmla="*/ 67 h 262"/>
              <a:gd name="T98" fmla="*/ 203 w 289"/>
              <a:gd name="T99" fmla="*/ 63 h 262"/>
              <a:gd name="T100" fmla="*/ 215 w 289"/>
              <a:gd name="T101" fmla="*/ 63 h 262"/>
              <a:gd name="T102" fmla="*/ 227 w 289"/>
              <a:gd name="T103" fmla="*/ 78 h 262"/>
              <a:gd name="T104" fmla="*/ 238 w 289"/>
              <a:gd name="T105" fmla="*/ 102 h 262"/>
              <a:gd name="T106" fmla="*/ 254 w 289"/>
              <a:gd name="T107" fmla="*/ 125 h 262"/>
              <a:gd name="T108" fmla="*/ 270 w 289"/>
              <a:gd name="T109" fmla="*/ 148 h 262"/>
              <a:gd name="T110" fmla="*/ 258 w 289"/>
              <a:gd name="T111" fmla="*/ 164 h 262"/>
              <a:gd name="T112" fmla="*/ 258 w 289"/>
              <a:gd name="T113" fmla="*/ 184 h 262"/>
              <a:gd name="T114" fmla="*/ 266 w 289"/>
              <a:gd name="T115" fmla="*/ 195 h 262"/>
              <a:gd name="T116" fmla="*/ 274 w 289"/>
              <a:gd name="T117" fmla="*/ 203 h 262"/>
              <a:gd name="T118" fmla="*/ 281 w 289"/>
              <a:gd name="T119" fmla="*/ 21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9" h="262">
                <a:moveTo>
                  <a:pt x="285" y="219"/>
                </a:moveTo>
                <a:lnTo>
                  <a:pt x="285" y="219"/>
                </a:lnTo>
                <a:lnTo>
                  <a:pt x="289" y="223"/>
                </a:lnTo>
                <a:lnTo>
                  <a:pt x="289" y="227"/>
                </a:lnTo>
                <a:lnTo>
                  <a:pt x="289" y="230"/>
                </a:lnTo>
                <a:lnTo>
                  <a:pt x="285" y="238"/>
                </a:lnTo>
                <a:lnTo>
                  <a:pt x="281" y="242"/>
                </a:lnTo>
                <a:lnTo>
                  <a:pt x="278" y="242"/>
                </a:lnTo>
                <a:lnTo>
                  <a:pt x="274" y="238"/>
                </a:lnTo>
                <a:lnTo>
                  <a:pt x="274" y="234"/>
                </a:lnTo>
                <a:lnTo>
                  <a:pt x="274" y="230"/>
                </a:lnTo>
                <a:lnTo>
                  <a:pt x="274" y="227"/>
                </a:lnTo>
                <a:lnTo>
                  <a:pt x="274" y="219"/>
                </a:lnTo>
                <a:lnTo>
                  <a:pt x="274" y="215"/>
                </a:lnTo>
                <a:lnTo>
                  <a:pt x="270" y="211"/>
                </a:lnTo>
                <a:lnTo>
                  <a:pt x="266" y="211"/>
                </a:lnTo>
                <a:lnTo>
                  <a:pt x="266" y="211"/>
                </a:lnTo>
                <a:lnTo>
                  <a:pt x="266" y="211"/>
                </a:lnTo>
                <a:lnTo>
                  <a:pt x="266" y="211"/>
                </a:lnTo>
                <a:lnTo>
                  <a:pt x="262" y="211"/>
                </a:lnTo>
                <a:lnTo>
                  <a:pt x="262" y="211"/>
                </a:lnTo>
                <a:lnTo>
                  <a:pt x="262" y="211"/>
                </a:lnTo>
                <a:lnTo>
                  <a:pt x="258" y="207"/>
                </a:lnTo>
                <a:lnTo>
                  <a:pt x="258" y="207"/>
                </a:lnTo>
                <a:lnTo>
                  <a:pt x="254" y="207"/>
                </a:lnTo>
                <a:lnTo>
                  <a:pt x="254" y="211"/>
                </a:lnTo>
                <a:lnTo>
                  <a:pt x="254" y="211"/>
                </a:lnTo>
                <a:lnTo>
                  <a:pt x="258" y="215"/>
                </a:lnTo>
                <a:lnTo>
                  <a:pt x="258" y="215"/>
                </a:lnTo>
                <a:lnTo>
                  <a:pt x="258" y="215"/>
                </a:lnTo>
                <a:lnTo>
                  <a:pt x="262" y="215"/>
                </a:lnTo>
                <a:lnTo>
                  <a:pt x="258" y="215"/>
                </a:lnTo>
                <a:lnTo>
                  <a:pt x="250" y="215"/>
                </a:lnTo>
                <a:lnTo>
                  <a:pt x="246" y="215"/>
                </a:lnTo>
                <a:lnTo>
                  <a:pt x="242" y="223"/>
                </a:lnTo>
                <a:lnTo>
                  <a:pt x="238" y="219"/>
                </a:lnTo>
                <a:lnTo>
                  <a:pt x="238" y="219"/>
                </a:lnTo>
                <a:lnTo>
                  <a:pt x="231" y="227"/>
                </a:lnTo>
                <a:lnTo>
                  <a:pt x="231" y="230"/>
                </a:lnTo>
                <a:lnTo>
                  <a:pt x="231" y="230"/>
                </a:lnTo>
                <a:lnTo>
                  <a:pt x="231" y="230"/>
                </a:lnTo>
                <a:lnTo>
                  <a:pt x="231" y="234"/>
                </a:lnTo>
                <a:lnTo>
                  <a:pt x="238" y="238"/>
                </a:lnTo>
                <a:lnTo>
                  <a:pt x="242" y="242"/>
                </a:lnTo>
                <a:lnTo>
                  <a:pt x="246" y="246"/>
                </a:lnTo>
                <a:lnTo>
                  <a:pt x="246" y="250"/>
                </a:lnTo>
                <a:lnTo>
                  <a:pt x="246" y="250"/>
                </a:lnTo>
                <a:lnTo>
                  <a:pt x="246" y="250"/>
                </a:lnTo>
                <a:lnTo>
                  <a:pt x="242" y="250"/>
                </a:lnTo>
                <a:lnTo>
                  <a:pt x="242" y="250"/>
                </a:lnTo>
                <a:lnTo>
                  <a:pt x="223" y="254"/>
                </a:lnTo>
                <a:lnTo>
                  <a:pt x="219" y="254"/>
                </a:lnTo>
                <a:lnTo>
                  <a:pt x="219" y="254"/>
                </a:lnTo>
                <a:lnTo>
                  <a:pt x="223" y="262"/>
                </a:lnTo>
                <a:lnTo>
                  <a:pt x="215" y="262"/>
                </a:lnTo>
                <a:lnTo>
                  <a:pt x="211" y="262"/>
                </a:lnTo>
                <a:lnTo>
                  <a:pt x="207" y="258"/>
                </a:lnTo>
                <a:lnTo>
                  <a:pt x="203" y="254"/>
                </a:lnTo>
                <a:lnTo>
                  <a:pt x="203" y="254"/>
                </a:lnTo>
                <a:lnTo>
                  <a:pt x="199" y="254"/>
                </a:lnTo>
                <a:lnTo>
                  <a:pt x="199" y="250"/>
                </a:lnTo>
                <a:lnTo>
                  <a:pt x="195" y="254"/>
                </a:lnTo>
                <a:lnTo>
                  <a:pt x="195" y="250"/>
                </a:lnTo>
                <a:lnTo>
                  <a:pt x="195" y="250"/>
                </a:lnTo>
                <a:lnTo>
                  <a:pt x="195" y="250"/>
                </a:lnTo>
                <a:lnTo>
                  <a:pt x="195" y="250"/>
                </a:lnTo>
                <a:lnTo>
                  <a:pt x="195" y="246"/>
                </a:lnTo>
                <a:lnTo>
                  <a:pt x="195" y="246"/>
                </a:lnTo>
                <a:lnTo>
                  <a:pt x="195" y="242"/>
                </a:lnTo>
                <a:lnTo>
                  <a:pt x="192" y="242"/>
                </a:lnTo>
                <a:lnTo>
                  <a:pt x="192" y="238"/>
                </a:lnTo>
                <a:lnTo>
                  <a:pt x="188" y="230"/>
                </a:lnTo>
                <a:lnTo>
                  <a:pt x="184" y="227"/>
                </a:lnTo>
                <a:lnTo>
                  <a:pt x="184" y="223"/>
                </a:lnTo>
                <a:lnTo>
                  <a:pt x="180" y="219"/>
                </a:lnTo>
                <a:lnTo>
                  <a:pt x="180" y="219"/>
                </a:lnTo>
                <a:lnTo>
                  <a:pt x="180" y="219"/>
                </a:lnTo>
                <a:lnTo>
                  <a:pt x="180" y="219"/>
                </a:lnTo>
                <a:lnTo>
                  <a:pt x="176" y="215"/>
                </a:lnTo>
                <a:lnTo>
                  <a:pt x="176" y="211"/>
                </a:lnTo>
                <a:lnTo>
                  <a:pt x="176" y="207"/>
                </a:lnTo>
                <a:lnTo>
                  <a:pt x="176" y="203"/>
                </a:lnTo>
                <a:lnTo>
                  <a:pt x="172" y="203"/>
                </a:lnTo>
                <a:lnTo>
                  <a:pt x="168" y="203"/>
                </a:lnTo>
                <a:lnTo>
                  <a:pt x="164" y="199"/>
                </a:lnTo>
                <a:lnTo>
                  <a:pt x="160" y="195"/>
                </a:lnTo>
                <a:lnTo>
                  <a:pt x="160" y="188"/>
                </a:lnTo>
                <a:lnTo>
                  <a:pt x="160" y="188"/>
                </a:lnTo>
                <a:lnTo>
                  <a:pt x="160" y="188"/>
                </a:lnTo>
                <a:lnTo>
                  <a:pt x="160" y="188"/>
                </a:lnTo>
                <a:lnTo>
                  <a:pt x="160" y="188"/>
                </a:lnTo>
                <a:lnTo>
                  <a:pt x="160" y="184"/>
                </a:lnTo>
                <a:lnTo>
                  <a:pt x="156" y="184"/>
                </a:lnTo>
                <a:lnTo>
                  <a:pt x="152" y="180"/>
                </a:lnTo>
                <a:lnTo>
                  <a:pt x="152" y="180"/>
                </a:lnTo>
                <a:lnTo>
                  <a:pt x="145" y="176"/>
                </a:lnTo>
                <a:lnTo>
                  <a:pt x="141" y="176"/>
                </a:lnTo>
                <a:lnTo>
                  <a:pt x="141" y="168"/>
                </a:lnTo>
                <a:lnTo>
                  <a:pt x="137" y="160"/>
                </a:lnTo>
                <a:lnTo>
                  <a:pt x="133" y="156"/>
                </a:lnTo>
                <a:lnTo>
                  <a:pt x="133" y="156"/>
                </a:lnTo>
                <a:lnTo>
                  <a:pt x="125" y="152"/>
                </a:lnTo>
                <a:lnTo>
                  <a:pt x="121" y="152"/>
                </a:lnTo>
                <a:lnTo>
                  <a:pt x="86" y="152"/>
                </a:lnTo>
                <a:lnTo>
                  <a:pt x="86" y="152"/>
                </a:lnTo>
                <a:lnTo>
                  <a:pt x="74" y="152"/>
                </a:lnTo>
                <a:lnTo>
                  <a:pt x="70" y="152"/>
                </a:lnTo>
                <a:lnTo>
                  <a:pt x="67" y="152"/>
                </a:lnTo>
                <a:lnTo>
                  <a:pt x="43" y="164"/>
                </a:lnTo>
                <a:lnTo>
                  <a:pt x="39" y="168"/>
                </a:lnTo>
                <a:lnTo>
                  <a:pt x="27" y="164"/>
                </a:lnTo>
                <a:lnTo>
                  <a:pt x="20" y="164"/>
                </a:lnTo>
                <a:lnTo>
                  <a:pt x="8" y="172"/>
                </a:lnTo>
                <a:lnTo>
                  <a:pt x="8" y="168"/>
                </a:lnTo>
                <a:lnTo>
                  <a:pt x="16" y="156"/>
                </a:lnTo>
                <a:lnTo>
                  <a:pt x="20" y="145"/>
                </a:lnTo>
                <a:lnTo>
                  <a:pt x="20" y="137"/>
                </a:lnTo>
                <a:lnTo>
                  <a:pt x="20" y="133"/>
                </a:lnTo>
                <a:lnTo>
                  <a:pt x="20" y="133"/>
                </a:lnTo>
                <a:lnTo>
                  <a:pt x="20" y="121"/>
                </a:lnTo>
                <a:lnTo>
                  <a:pt x="20" y="117"/>
                </a:lnTo>
                <a:lnTo>
                  <a:pt x="20" y="106"/>
                </a:lnTo>
                <a:lnTo>
                  <a:pt x="20" y="102"/>
                </a:lnTo>
                <a:lnTo>
                  <a:pt x="16" y="98"/>
                </a:lnTo>
                <a:lnTo>
                  <a:pt x="12" y="86"/>
                </a:lnTo>
                <a:lnTo>
                  <a:pt x="12" y="86"/>
                </a:lnTo>
                <a:lnTo>
                  <a:pt x="8" y="78"/>
                </a:lnTo>
                <a:lnTo>
                  <a:pt x="8" y="78"/>
                </a:lnTo>
                <a:lnTo>
                  <a:pt x="0" y="74"/>
                </a:lnTo>
                <a:lnTo>
                  <a:pt x="8" y="63"/>
                </a:lnTo>
                <a:lnTo>
                  <a:pt x="8" y="63"/>
                </a:lnTo>
                <a:lnTo>
                  <a:pt x="12" y="63"/>
                </a:lnTo>
                <a:lnTo>
                  <a:pt x="12" y="63"/>
                </a:lnTo>
                <a:lnTo>
                  <a:pt x="12" y="59"/>
                </a:lnTo>
                <a:lnTo>
                  <a:pt x="12" y="59"/>
                </a:lnTo>
                <a:lnTo>
                  <a:pt x="16" y="55"/>
                </a:lnTo>
                <a:lnTo>
                  <a:pt x="16" y="47"/>
                </a:lnTo>
                <a:lnTo>
                  <a:pt x="20" y="43"/>
                </a:lnTo>
                <a:lnTo>
                  <a:pt x="27" y="35"/>
                </a:lnTo>
                <a:lnTo>
                  <a:pt x="31" y="31"/>
                </a:lnTo>
                <a:lnTo>
                  <a:pt x="31" y="35"/>
                </a:lnTo>
                <a:lnTo>
                  <a:pt x="35" y="35"/>
                </a:lnTo>
                <a:lnTo>
                  <a:pt x="39" y="31"/>
                </a:lnTo>
                <a:lnTo>
                  <a:pt x="43" y="27"/>
                </a:lnTo>
                <a:lnTo>
                  <a:pt x="47" y="24"/>
                </a:lnTo>
                <a:lnTo>
                  <a:pt x="47" y="20"/>
                </a:lnTo>
                <a:lnTo>
                  <a:pt x="47" y="20"/>
                </a:lnTo>
                <a:lnTo>
                  <a:pt x="51" y="16"/>
                </a:lnTo>
                <a:lnTo>
                  <a:pt x="51" y="16"/>
                </a:lnTo>
                <a:lnTo>
                  <a:pt x="51" y="8"/>
                </a:lnTo>
                <a:lnTo>
                  <a:pt x="55" y="0"/>
                </a:lnTo>
                <a:lnTo>
                  <a:pt x="55" y="0"/>
                </a:lnTo>
                <a:lnTo>
                  <a:pt x="63" y="4"/>
                </a:lnTo>
                <a:lnTo>
                  <a:pt x="67" y="8"/>
                </a:lnTo>
                <a:lnTo>
                  <a:pt x="74" y="12"/>
                </a:lnTo>
                <a:lnTo>
                  <a:pt x="82" y="12"/>
                </a:lnTo>
                <a:lnTo>
                  <a:pt x="86" y="16"/>
                </a:lnTo>
                <a:lnTo>
                  <a:pt x="86" y="16"/>
                </a:lnTo>
                <a:lnTo>
                  <a:pt x="86" y="16"/>
                </a:lnTo>
                <a:lnTo>
                  <a:pt x="86" y="16"/>
                </a:lnTo>
                <a:lnTo>
                  <a:pt x="86" y="20"/>
                </a:lnTo>
                <a:lnTo>
                  <a:pt x="86" y="20"/>
                </a:lnTo>
                <a:lnTo>
                  <a:pt x="90" y="20"/>
                </a:lnTo>
                <a:lnTo>
                  <a:pt x="90" y="24"/>
                </a:lnTo>
                <a:lnTo>
                  <a:pt x="98" y="27"/>
                </a:lnTo>
                <a:lnTo>
                  <a:pt x="110" y="27"/>
                </a:lnTo>
                <a:lnTo>
                  <a:pt x="117" y="31"/>
                </a:lnTo>
                <a:lnTo>
                  <a:pt x="141" y="43"/>
                </a:lnTo>
                <a:lnTo>
                  <a:pt x="145" y="43"/>
                </a:lnTo>
                <a:lnTo>
                  <a:pt x="149" y="47"/>
                </a:lnTo>
                <a:lnTo>
                  <a:pt x="149" y="47"/>
                </a:lnTo>
                <a:lnTo>
                  <a:pt x="149" y="47"/>
                </a:lnTo>
                <a:lnTo>
                  <a:pt x="152" y="51"/>
                </a:lnTo>
                <a:lnTo>
                  <a:pt x="152" y="51"/>
                </a:lnTo>
                <a:lnTo>
                  <a:pt x="152" y="55"/>
                </a:lnTo>
                <a:lnTo>
                  <a:pt x="160" y="67"/>
                </a:lnTo>
                <a:lnTo>
                  <a:pt x="160" y="70"/>
                </a:lnTo>
                <a:lnTo>
                  <a:pt x="160" y="78"/>
                </a:lnTo>
                <a:lnTo>
                  <a:pt x="164" y="78"/>
                </a:lnTo>
                <a:lnTo>
                  <a:pt x="168" y="78"/>
                </a:lnTo>
                <a:lnTo>
                  <a:pt x="176" y="78"/>
                </a:lnTo>
                <a:lnTo>
                  <a:pt x="180" y="78"/>
                </a:lnTo>
                <a:lnTo>
                  <a:pt x="180" y="78"/>
                </a:lnTo>
                <a:lnTo>
                  <a:pt x="180" y="82"/>
                </a:lnTo>
                <a:lnTo>
                  <a:pt x="184" y="82"/>
                </a:lnTo>
                <a:lnTo>
                  <a:pt x="184" y="86"/>
                </a:lnTo>
                <a:lnTo>
                  <a:pt x="192" y="90"/>
                </a:lnTo>
                <a:lnTo>
                  <a:pt x="199" y="90"/>
                </a:lnTo>
                <a:lnTo>
                  <a:pt x="199" y="86"/>
                </a:lnTo>
                <a:lnTo>
                  <a:pt x="195" y="78"/>
                </a:lnTo>
                <a:lnTo>
                  <a:pt x="195" y="74"/>
                </a:lnTo>
                <a:lnTo>
                  <a:pt x="195" y="74"/>
                </a:lnTo>
                <a:lnTo>
                  <a:pt x="195" y="70"/>
                </a:lnTo>
                <a:lnTo>
                  <a:pt x="199" y="70"/>
                </a:lnTo>
                <a:lnTo>
                  <a:pt x="203" y="67"/>
                </a:lnTo>
                <a:lnTo>
                  <a:pt x="203" y="67"/>
                </a:lnTo>
                <a:lnTo>
                  <a:pt x="207" y="63"/>
                </a:lnTo>
                <a:lnTo>
                  <a:pt x="207" y="63"/>
                </a:lnTo>
                <a:lnTo>
                  <a:pt x="203" y="63"/>
                </a:lnTo>
                <a:lnTo>
                  <a:pt x="203" y="63"/>
                </a:lnTo>
                <a:lnTo>
                  <a:pt x="203" y="59"/>
                </a:lnTo>
                <a:lnTo>
                  <a:pt x="203" y="59"/>
                </a:lnTo>
                <a:lnTo>
                  <a:pt x="215" y="59"/>
                </a:lnTo>
                <a:lnTo>
                  <a:pt x="215" y="63"/>
                </a:lnTo>
                <a:lnTo>
                  <a:pt x="219" y="63"/>
                </a:lnTo>
                <a:lnTo>
                  <a:pt x="219" y="67"/>
                </a:lnTo>
                <a:lnTo>
                  <a:pt x="223" y="74"/>
                </a:lnTo>
                <a:lnTo>
                  <a:pt x="227" y="78"/>
                </a:lnTo>
                <a:lnTo>
                  <a:pt x="227" y="82"/>
                </a:lnTo>
                <a:lnTo>
                  <a:pt x="235" y="98"/>
                </a:lnTo>
                <a:lnTo>
                  <a:pt x="235" y="98"/>
                </a:lnTo>
                <a:lnTo>
                  <a:pt x="238" y="102"/>
                </a:lnTo>
                <a:lnTo>
                  <a:pt x="246" y="113"/>
                </a:lnTo>
                <a:lnTo>
                  <a:pt x="246" y="117"/>
                </a:lnTo>
                <a:lnTo>
                  <a:pt x="254" y="121"/>
                </a:lnTo>
                <a:lnTo>
                  <a:pt x="254" y="125"/>
                </a:lnTo>
                <a:lnTo>
                  <a:pt x="270" y="129"/>
                </a:lnTo>
                <a:lnTo>
                  <a:pt x="274" y="133"/>
                </a:lnTo>
                <a:lnTo>
                  <a:pt x="274" y="148"/>
                </a:lnTo>
                <a:lnTo>
                  <a:pt x="270" y="148"/>
                </a:lnTo>
                <a:lnTo>
                  <a:pt x="270" y="152"/>
                </a:lnTo>
                <a:lnTo>
                  <a:pt x="266" y="152"/>
                </a:lnTo>
                <a:lnTo>
                  <a:pt x="262" y="156"/>
                </a:lnTo>
                <a:lnTo>
                  <a:pt x="258" y="164"/>
                </a:lnTo>
                <a:lnTo>
                  <a:pt x="258" y="168"/>
                </a:lnTo>
                <a:lnTo>
                  <a:pt x="262" y="172"/>
                </a:lnTo>
                <a:lnTo>
                  <a:pt x="262" y="180"/>
                </a:lnTo>
                <a:lnTo>
                  <a:pt x="258" y="184"/>
                </a:lnTo>
                <a:lnTo>
                  <a:pt x="262" y="188"/>
                </a:lnTo>
                <a:lnTo>
                  <a:pt x="262" y="191"/>
                </a:lnTo>
                <a:lnTo>
                  <a:pt x="262" y="191"/>
                </a:lnTo>
                <a:lnTo>
                  <a:pt x="266" y="195"/>
                </a:lnTo>
                <a:lnTo>
                  <a:pt x="270" y="195"/>
                </a:lnTo>
                <a:lnTo>
                  <a:pt x="274" y="195"/>
                </a:lnTo>
                <a:lnTo>
                  <a:pt x="274" y="195"/>
                </a:lnTo>
                <a:lnTo>
                  <a:pt x="274" y="203"/>
                </a:lnTo>
                <a:lnTo>
                  <a:pt x="278" y="207"/>
                </a:lnTo>
                <a:lnTo>
                  <a:pt x="278" y="211"/>
                </a:lnTo>
                <a:lnTo>
                  <a:pt x="278" y="211"/>
                </a:lnTo>
                <a:lnTo>
                  <a:pt x="281" y="215"/>
                </a:lnTo>
                <a:lnTo>
                  <a:pt x="285" y="215"/>
                </a:lnTo>
                <a:lnTo>
                  <a:pt x="285" y="215"/>
                </a:lnTo>
                <a:lnTo>
                  <a:pt x="285" y="219"/>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2" name="Freeform 33"/>
          <p:cNvSpPr>
            <a:spLocks noEditPoints="1"/>
          </p:cNvSpPr>
          <p:nvPr/>
        </p:nvSpPr>
        <p:spPr bwMode="auto">
          <a:xfrm>
            <a:off x="6150770" y="4644577"/>
            <a:ext cx="603476" cy="640293"/>
          </a:xfrm>
          <a:custGeom>
            <a:avLst/>
            <a:gdLst>
              <a:gd name="T0" fmla="*/ 43 w 247"/>
              <a:gd name="T1" fmla="*/ 168 h 262"/>
              <a:gd name="T2" fmla="*/ 47 w 247"/>
              <a:gd name="T3" fmla="*/ 164 h 262"/>
              <a:gd name="T4" fmla="*/ 51 w 247"/>
              <a:gd name="T5" fmla="*/ 160 h 262"/>
              <a:gd name="T6" fmla="*/ 0 w 247"/>
              <a:gd name="T7" fmla="*/ 78 h 262"/>
              <a:gd name="T8" fmla="*/ 4 w 247"/>
              <a:gd name="T9" fmla="*/ 71 h 262"/>
              <a:gd name="T10" fmla="*/ 55 w 247"/>
              <a:gd name="T11" fmla="*/ 250 h 262"/>
              <a:gd name="T12" fmla="*/ 67 w 247"/>
              <a:gd name="T13" fmla="*/ 227 h 262"/>
              <a:gd name="T14" fmla="*/ 71 w 247"/>
              <a:gd name="T15" fmla="*/ 246 h 262"/>
              <a:gd name="T16" fmla="*/ 106 w 247"/>
              <a:gd name="T17" fmla="*/ 239 h 262"/>
              <a:gd name="T18" fmla="*/ 145 w 247"/>
              <a:gd name="T19" fmla="*/ 203 h 262"/>
              <a:gd name="T20" fmla="*/ 172 w 247"/>
              <a:gd name="T21" fmla="*/ 211 h 262"/>
              <a:gd name="T22" fmla="*/ 231 w 247"/>
              <a:gd name="T23" fmla="*/ 157 h 262"/>
              <a:gd name="T24" fmla="*/ 184 w 247"/>
              <a:gd name="T25" fmla="*/ 39 h 262"/>
              <a:gd name="T26" fmla="*/ 161 w 247"/>
              <a:gd name="T27" fmla="*/ 16 h 262"/>
              <a:gd name="T28" fmla="*/ 137 w 247"/>
              <a:gd name="T29" fmla="*/ 12 h 262"/>
              <a:gd name="T30" fmla="*/ 102 w 247"/>
              <a:gd name="T31" fmla="*/ 0 h 262"/>
              <a:gd name="T32" fmla="*/ 51 w 247"/>
              <a:gd name="T33" fmla="*/ 20 h 262"/>
              <a:gd name="T34" fmla="*/ 40 w 247"/>
              <a:gd name="T35" fmla="*/ 39 h 262"/>
              <a:gd name="T36" fmla="*/ 47 w 247"/>
              <a:gd name="T37" fmla="*/ 39 h 262"/>
              <a:gd name="T38" fmla="*/ 51 w 247"/>
              <a:gd name="T39" fmla="*/ 59 h 262"/>
              <a:gd name="T40" fmla="*/ 43 w 247"/>
              <a:gd name="T41" fmla="*/ 63 h 262"/>
              <a:gd name="T42" fmla="*/ 24 w 247"/>
              <a:gd name="T43" fmla="*/ 59 h 262"/>
              <a:gd name="T44" fmla="*/ 63 w 247"/>
              <a:gd name="T45" fmla="*/ 67 h 262"/>
              <a:gd name="T46" fmla="*/ 79 w 247"/>
              <a:gd name="T47" fmla="*/ 55 h 262"/>
              <a:gd name="T48" fmla="*/ 59 w 247"/>
              <a:gd name="T49" fmla="*/ 98 h 262"/>
              <a:gd name="T50" fmla="*/ 36 w 247"/>
              <a:gd name="T51" fmla="*/ 117 h 262"/>
              <a:gd name="T52" fmla="*/ 51 w 247"/>
              <a:gd name="T53" fmla="*/ 141 h 262"/>
              <a:gd name="T54" fmla="*/ 71 w 247"/>
              <a:gd name="T55" fmla="*/ 125 h 262"/>
              <a:gd name="T56" fmla="*/ 79 w 247"/>
              <a:gd name="T57" fmla="*/ 114 h 262"/>
              <a:gd name="T58" fmla="*/ 83 w 247"/>
              <a:gd name="T59" fmla="*/ 133 h 262"/>
              <a:gd name="T60" fmla="*/ 83 w 247"/>
              <a:gd name="T61" fmla="*/ 141 h 262"/>
              <a:gd name="T62" fmla="*/ 90 w 247"/>
              <a:gd name="T63" fmla="*/ 157 h 262"/>
              <a:gd name="T64" fmla="*/ 94 w 247"/>
              <a:gd name="T65" fmla="*/ 168 h 262"/>
              <a:gd name="T66" fmla="*/ 114 w 247"/>
              <a:gd name="T67" fmla="*/ 129 h 262"/>
              <a:gd name="T68" fmla="*/ 125 w 247"/>
              <a:gd name="T69" fmla="*/ 106 h 262"/>
              <a:gd name="T70" fmla="*/ 145 w 247"/>
              <a:gd name="T71" fmla="*/ 94 h 262"/>
              <a:gd name="T72" fmla="*/ 188 w 247"/>
              <a:gd name="T73" fmla="*/ 67 h 262"/>
              <a:gd name="T74" fmla="*/ 168 w 247"/>
              <a:gd name="T75" fmla="*/ 90 h 262"/>
              <a:gd name="T76" fmla="*/ 153 w 247"/>
              <a:gd name="T77" fmla="*/ 137 h 262"/>
              <a:gd name="T78" fmla="*/ 137 w 247"/>
              <a:gd name="T79" fmla="*/ 110 h 262"/>
              <a:gd name="T80" fmla="*/ 122 w 247"/>
              <a:gd name="T81" fmla="*/ 153 h 262"/>
              <a:gd name="T82" fmla="*/ 110 w 247"/>
              <a:gd name="T83" fmla="*/ 172 h 262"/>
              <a:gd name="T84" fmla="*/ 94 w 247"/>
              <a:gd name="T85" fmla="*/ 203 h 262"/>
              <a:gd name="T86" fmla="*/ 110 w 247"/>
              <a:gd name="T87" fmla="*/ 207 h 262"/>
              <a:gd name="T88" fmla="*/ 110 w 247"/>
              <a:gd name="T89" fmla="*/ 211 h 262"/>
              <a:gd name="T90" fmla="*/ 102 w 247"/>
              <a:gd name="T91" fmla="*/ 227 h 262"/>
              <a:gd name="T92" fmla="*/ 79 w 247"/>
              <a:gd name="T93" fmla="*/ 235 h 262"/>
              <a:gd name="T94" fmla="*/ 16 w 247"/>
              <a:gd name="T95" fmla="*/ 129 h 262"/>
              <a:gd name="T96" fmla="*/ 16 w 247"/>
              <a:gd name="T97" fmla="*/ 102 h 262"/>
              <a:gd name="T98" fmla="*/ 43 w 247"/>
              <a:gd name="T99" fmla="*/ 239 h 262"/>
              <a:gd name="T100" fmla="*/ 36 w 247"/>
              <a:gd name="T101" fmla="*/ 203 h 262"/>
              <a:gd name="T102" fmla="*/ 47 w 247"/>
              <a:gd name="T103" fmla="*/ 203 h 262"/>
              <a:gd name="T104" fmla="*/ 55 w 247"/>
              <a:gd name="T105" fmla="*/ 215 h 262"/>
              <a:gd name="T106" fmla="*/ 47 w 247"/>
              <a:gd name="T107" fmla="*/ 227 h 262"/>
              <a:gd name="T108" fmla="*/ 32 w 247"/>
              <a:gd name="T109" fmla="*/ 102 h 262"/>
              <a:gd name="T110" fmla="*/ 16 w 247"/>
              <a:gd name="T111" fmla="*/ 82 h 262"/>
              <a:gd name="T112" fmla="*/ 51 w 247"/>
              <a:gd name="T113" fmla="*/ 180 h 262"/>
              <a:gd name="T114" fmla="*/ 63 w 247"/>
              <a:gd name="T115" fmla="*/ 211 h 262"/>
              <a:gd name="T116" fmla="*/ 51 w 247"/>
              <a:gd name="T117" fmla="*/ 192 h 262"/>
              <a:gd name="T118" fmla="*/ 59 w 247"/>
              <a:gd name="T119" fmla="*/ 94 h 262"/>
              <a:gd name="T120" fmla="*/ 67 w 247"/>
              <a:gd name="T121" fmla="*/ 59 h 262"/>
              <a:gd name="T122" fmla="*/ 71 w 247"/>
              <a:gd name="T123" fmla="*/ 164 h 262"/>
              <a:gd name="T124" fmla="*/ 83 w 247"/>
              <a:gd name="T125" fmla="*/ 18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7" h="262">
                <a:moveTo>
                  <a:pt x="51" y="164"/>
                </a:moveTo>
                <a:lnTo>
                  <a:pt x="51" y="164"/>
                </a:lnTo>
                <a:lnTo>
                  <a:pt x="51" y="164"/>
                </a:lnTo>
                <a:lnTo>
                  <a:pt x="51" y="164"/>
                </a:lnTo>
                <a:lnTo>
                  <a:pt x="51" y="168"/>
                </a:lnTo>
                <a:lnTo>
                  <a:pt x="51" y="168"/>
                </a:lnTo>
                <a:lnTo>
                  <a:pt x="51" y="172"/>
                </a:lnTo>
                <a:lnTo>
                  <a:pt x="51" y="172"/>
                </a:lnTo>
                <a:lnTo>
                  <a:pt x="51" y="176"/>
                </a:lnTo>
                <a:lnTo>
                  <a:pt x="47" y="176"/>
                </a:lnTo>
                <a:lnTo>
                  <a:pt x="47" y="176"/>
                </a:lnTo>
                <a:lnTo>
                  <a:pt x="47" y="172"/>
                </a:lnTo>
                <a:lnTo>
                  <a:pt x="47" y="172"/>
                </a:lnTo>
                <a:lnTo>
                  <a:pt x="47" y="172"/>
                </a:lnTo>
                <a:lnTo>
                  <a:pt x="43" y="172"/>
                </a:lnTo>
                <a:lnTo>
                  <a:pt x="43" y="172"/>
                </a:lnTo>
                <a:lnTo>
                  <a:pt x="43" y="172"/>
                </a:lnTo>
                <a:lnTo>
                  <a:pt x="43" y="168"/>
                </a:lnTo>
                <a:lnTo>
                  <a:pt x="43" y="168"/>
                </a:lnTo>
                <a:lnTo>
                  <a:pt x="40" y="168"/>
                </a:lnTo>
                <a:lnTo>
                  <a:pt x="40" y="168"/>
                </a:lnTo>
                <a:lnTo>
                  <a:pt x="40" y="164"/>
                </a:lnTo>
                <a:lnTo>
                  <a:pt x="40" y="164"/>
                </a:lnTo>
                <a:lnTo>
                  <a:pt x="43" y="160"/>
                </a:lnTo>
                <a:lnTo>
                  <a:pt x="43" y="160"/>
                </a:lnTo>
                <a:lnTo>
                  <a:pt x="43" y="160"/>
                </a:lnTo>
                <a:lnTo>
                  <a:pt x="43" y="160"/>
                </a:lnTo>
                <a:lnTo>
                  <a:pt x="43" y="164"/>
                </a:lnTo>
                <a:lnTo>
                  <a:pt x="43" y="164"/>
                </a:lnTo>
                <a:lnTo>
                  <a:pt x="43" y="164"/>
                </a:lnTo>
                <a:lnTo>
                  <a:pt x="43" y="168"/>
                </a:lnTo>
                <a:lnTo>
                  <a:pt x="47" y="168"/>
                </a:lnTo>
                <a:lnTo>
                  <a:pt x="47" y="168"/>
                </a:lnTo>
                <a:lnTo>
                  <a:pt x="47" y="168"/>
                </a:lnTo>
                <a:lnTo>
                  <a:pt x="47" y="164"/>
                </a:lnTo>
                <a:lnTo>
                  <a:pt x="47" y="164"/>
                </a:lnTo>
                <a:lnTo>
                  <a:pt x="47" y="164"/>
                </a:lnTo>
                <a:lnTo>
                  <a:pt x="47" y="164"/>
                </a:lnTo>
                <a:lnTo>
                  <a:pt x="43" y="164"/>
                </a:lnTo>
                <a:lnTo>
                  <a:pt x="43" y="160"/>
                </a:lnTo>
                <a:lnTo>
                  <a:pt x="43" y="160"/>
                </a:lnTo>
                <a:lnTo>
                  <a:pt x="43" y="160"/>
                </a:lnTo>
                <a:lnTo>
                  <a:pt x="43" y="160"/>
                </a:lnTo>
                <a:lnTo>
                  <a:pt x="43" y="157"/>
                </a:lnTo>
                <a:lnTo>
                  <a:pt x="43" y="157"/>
                </a:lnTo>
                <a:lnTo>
                  <a:pt x="43" y="157"/>
                </a:lnTo>
                <a:lnTo>
                  <a:pt x="43" y="157"/>
                </a:lnTo>
                <a:lnTo>
                  <a:pt x="43" y="157"/>
                </a:lnTo>
                <a:lnTo>
                  <a:pt x="47" y="157"/>
                </a:lnTo>
                <a:lnTo>
                  <a:pt x="47" y="160"/>
                </a:lnTo>
                <a:lnTo>
                  <a:pt x="47" y="160"/>
                </a:lnTo>
                <a:lnTo>
                  <a:pt x="47" y="160"/>
                </a:lnTo>
                <a:lnTo>
                  <a:pt x="47" y="160"/>
                </a:lnTo>
                <a:lnTo>
                  <a:pt x="47" y="160"/>
                </a:lnTo>
                <a:lnTo>
                  <a:pt x="47" y="160"/>
                </a:lnTo>
                <a:lnTo>
                  <a:pt x="47" y="160"/>
                </a:lnTo>
                <a:lnTo>
                  <a:pt x="51" y="160"/>
                </a:lnTo>
                <a:lnTo>
                  <a:pt x="51" y="160"/>
                </a:lnTo>
                <a:lnTo>
                  <a:pt x="51" y="164"/>
                </a:lnTo>
                <a:moveTo>
                  <a:pt x="43" y="157"/>
                </a:moveTo>
                <a:lnTo>
                  <a:pt x="43" y="157"/>
                </a:lnTo>
                <a:lnTo>
                  <a:pt x="43" y="157"/>
                </a:lnTo>
                <a:lnTo>
                  <a:pt x="43" y="157"/>
                </a:lnTo>
                <a:lnTo>
                  <a:pt x="43" y="157"/>
                </a:lnTo>
                <a:moveTo>
                  <a:pt x="4" y="75"/>
                </a:moveTo>
                <a:lnTo>
                  <a:pt x="4" y="75"/>
                </a:lnTo>
                <a:lnTo>
                  <a:pt x="4" y="75"/>
                </a:lnTo>
                <a:lnTo>
                  <a:pt x="4" y="75"/>
                </a:lnTo>
                <a:lnTo>
                  <a:pt x="4" y="75"/>
                </a:lnTo>
                <a:lnTo>
                  <a:pt x="4" y="78"/>
                </a:lnTo>
                <a:lnTo>
                  <a:pt x="4" y="78"/>
                </a:lnTo>
                <a:lnTo>
                  <a:pt x="4" y="78"/>
                </a:lnTo>
                <a:lnTo>
                  <a:pt x="0" y="78"/>
                </a:lnTo>
                <a:lnTo>
                  <a:pt x="0" y="78"/>
                </a:lnTo>
                <a:lnTo>
                  <a:pt x="0" y="78"/>
                </a:lnTo>
                <a:lnTo>
                  <a:pt x="0" y="78"/>
                </a:lnTo>
                <a:lnTo>
                  <a:pt x="0" y="78"/>
                </a:lnTo>
                <a:lnTo>
                  <a:pt x="0" y="75"/>
                </a:lnTo>
                <a:lnTo>
                  <a:pt x="0" y="75"/>
                </a:lnTo>
                <a:lnTo>
                  <a:pt x="0" y="75"/>
                </a:lnTo>
                <a:lnTo>
                  <a:pt x="0" y="75"/>
                </a:lnTo>
                <a:lnTo>
                  <a:pt x="0" y="75"/>
                </a:lnTo>
                <a:lnTo>
                  <a:pt x="0" y="75"/>
                </a:lnTo>
                <a:lnTo>
                  <a:pt x="0" y="71"/>
                </a:lnTo>
                <a:lnTo>
                  <a:pt x="0" y="71"/>
                </a:lnTo>
                <a:lnTo>
                  <a:pt x="0" y="71"/>
                </a:lnTo>
                <a:lnTo>
                  <a:pt x="0" y="71"/>
                </a:lnTo>
                <a:lnTo>
                  <a:pt x="0" y="67"/>
                </a:lnTo>
                <a:lnTo>
                  <a:pt x="0" y="67"/>
                </a:lnTo>
                <a:lnTo>
                  <a:pt x="0" y="67"/>
                </a:lnTo>
                <a:lnTo>
                  <a:pt x="0" y="67"/>
                </a:lnTo>
                <a:lnTo>
                  <a:pt x="4" y="67"/>
                </a:lnTo>
                <a:lnTo>
                  <a:pt x="4" y="67"/>
                </a:lnTo>
                <a:lnTo>
                  <a:pt x="4" y="71"/>
                </a:lnTo>
                <a:lnTo>
                  <a:pt x="4" y="71"/>
                </a:lnTo>
                <a:lnTo>
                  <a:pt x="4" y="71"/>
                </a:lnTo>
                <a:lnTo>
                  <a:pt x="4" y="71"/>
                </a:lnTo>
                <a:lnTo>
                  <a:pt x="4" y="71"/>
                </a:lnTo>
                <a:lnTo>
                  <a:pt x="4" y="71"/>
                </a:lnTo>
                <a:lnTo>
                  <a:pt x="4" y="71"/>
                </a:lnTo>
                <a:lnTo>
                  <a:pt x="4" y="71"/>
                </a:lnTo>
                <a:lnTo>
                  <a:pt x="4" y="75"/>
                </a:lnTo>
                <a:moveTo>
                  <a:pt x="51" y="262"/>
                </a:moveTo>
                <a:lnTo>
                  <a:pt x="51" y="262"/>
                </a:lnTo>
                <a:lnTo>
                  <a:pt x="51" y="262"/>
                </a:lnTo>
                <a:lnTo>
                  <a:pt x="51" y="258"/>
                </a:lnTo>
                <a:lnTo>
                  <a:pt x="47" y="258"/>
                </a:lnTo>
                <a:lnTo>
                  <a:pt x="47" y="258"/>
                </a:lnTo>
                <a:lnTo>
                  <a:pt x="47" y="254"/>
                </a:lnTo>
                <a:lnTo>
                  <a:pt x="47" y="254"/>
                </a:lnTo>
                <a:lnTo>
                  <a:pt x="51" y="254"/>
                </a:lnTo>
                <a:lnTo>
                  <a:pt x="51" y="254"/>
                </a:lnTo>
                <a:lnTo>
                  <a:pt x="55" y="254"/>
                </a:lnTo>
                <a:lnTo>
                  <a:pt x="55" y="250"/>
                </a:lnTo>
                <a:lnTo>
                  <a:pt x="51" y="250"/>
                </a:lnTo>
                <a:lnTo>
                  <a:pt x="51" y="250"/>
                </a:lnTo>
                <a:lnTo>
                  <a:pt x="51" y="250"/>
                </a:lnTo>
                <a:lnTo>
                  <a:pt x="51" y="246"/>
                </a:lnTo>
                <a:lnTo>
                  <a:pt x="55" y="239"/>
                </a:lnTo>
                <a:lnTo>
                  <a:pt x="59" y="235"/>
                </a:lnTo>
                <a:lnTo>
                  <a:pt x="59" y="235"/>
                </a:lnTo>
                <a:lnTo>
                  <a:pt x="63" y="231"/>
                </a:lnTo>
                <a:lnTo>
                  <a:pt x="63" y="231"/>
                </a:lnTo>
                <a:lnTo>
                  <a:pt x="63" y="231"/>
                </a:lnTo>
                <a:lnTo>
                  <a:pt x="67" y="235"/>
                </a:lnTo>
                <a:lnTo>
                  <a:pt x="67" y="239"/>
                </a:lnTo>
                <a:lnTo>
                  <a:pt x="67" y="239"/>
                </a:lnTo>
                <a:lnTo>
                  <a:pt x="67" y="239"/>
                </a:lnTo>
                <a:lnTo>
                  <a:pt x="67" y="235"/>
                </a:lnTo>
                <a:lnTo>
                  <a:pt x="67" y="235"/>
                </a:lnTo>
                <a:lnTo>
                  <a:pt x="67" y="231"/>
                </a:lnTo>
                <a:lnTo>
                  <a:pt x="67" y="231"/>
                </a:lnTo>
                <a:lnTo>
                  <a:pt x="67" y="227"/>
                </a:lnTo>
                <a:lnTo>
                  <a:pt x="67" y="223"/>
                </a:lnTo>
                <a:lnTo>
                  <a:pt x="67" y="223"/>
                </a:lnTo>
                <a:lnTo>
                  <a:pt x="71" y="215"/>
                </a:lnTo>
                <a:lnTo>
                  <a:pt x="71" y="219"/>
                </a:lnTo>
                <a:lnTo>
                  <a:pt x="71" y="219"/>
                </a:lnTo>
                <a:lnTo>
                  <a:pt x="75" y="219"/>
                </a:lnTo>
                <a:lnTo>
                  <a:pt x="75" y="219"/>
                </a:lnTo>
                <a:lnTo>
                  <a:pt x="75" y="219"/>
                </a:lnTo>
                <a:lnTo>
                  <a:pt x="75" y="223"/>
                </a:lnTo>
                <a:lnTo>
                  <a:pt x="75" y="227"/>
                </a:lnTo>
                <a:lnTo>
                  <a:pt x="75" y="231"/>
                </a:lnTo>
                <a:lnTo>
                  <a:pt x="75" y="235"/>
                </a:lnTo>
                <a:lnTo>
                  <a:pt x="75" y="235"/>
                </a:lnTo>
                <a:lnTo>
                  <a:pt x="75" y="239"/>
                </a:lnTo>
                <a:lnTo>
                  <a:pt x="75" y="239"/>
                </a:lnTo>
                <a:lnTo>
                  <a:pt x="75" y="242"/>
                </a:lnTo>
                <a:lnTo>
                  <a:pt x="75" y="242"/>
                </a:lnTo>
                <a:lnTo>
                  <a:pt x="75" y="242"/>
                </a:lnTo>
                <a:lnTo>
                  <a:pt x="71" y="246"/>
                </a:lnTo>
                <a:lnTo>
                  <a:pt x="71" y="246"/>
                </a:lnTo>
                <a:lnTo>
                  <a:pt x="71" y="246"/>
                </a:lnTo>
                <a:lnTo>
                  <a:pt x="71" y="250"/>
                </a:lnTo>
                <a:lnTo>
                  <a:pt x="71" y="246"/>
                </a:lnTo>
                <a:lnTo>
                  <a:pt x="71" y="250"/>
                </a:lnTo>
                <a:lnTo>
                  <a:pt x="67" y="250"/>
                </a:lnTo>
                <a:lnTo>
                  <a:pt x="67" y="250"/>
                </a:lnTo>
                <a:lnTo>
                  <a:pt x="67" y="254"/>
                </a:lnTo>
                <a:lnTo>
                  <a:pt x="67" y="254"/>
                </a:lnTo>
                <a:lnTo>
                  <a:pt x="67" y="254"/>
                </a:lnTo>
                <a:lnTo>
                  <a:pt x="63" y="254"/>
                </a:lnTo>
                <a:lnTo>
                  <a:pt x="63" y="254"/>
                </a:lnTo>
                <a:lnTo>
                  <a:pt x="59" y="258"/>
                </a:lnTo>
                <a:lnTo>
                  <a:pt x="59" y="258"/>
                </a:lnTo>
                <a:lnTo>
                  <a:pt x="51" y="262"/>
                </a:lnTo>
                <a:moveTo>
                  <a:pt x="90" y="242"/>
                </a:moveTo>
                <a:lnTo>
                  <a:pt x="90" y="242"/>
                </a:lnTo>
                <a:lnTo>
                  <a:pt x="94" y="239"/>
                </a:lnTo>
                <a:lnTo>
                  <a:pt x="106" y="239"/>
                </a:lnTo>
                <a:lnTo>
                  <a:pt x="110" y="239"/>
                </a:lnTo>
                <a:lnTo>
                  <a:pt x="110" y="235"/>
                </a:lnTo>
                <a:lnTo>
                  <a:pt x="114" y="235"/>
                </a:lnTo>
                <a:lnTo>
                  <a:pt x="114" y="235"/>
                </a:lnTo>
                <a:lnTo>
                  <a:pt x="118" y="235"/>
                </a:lnTo>
                <a:lnTo>
                  <a:pt x="118" y="235"/>
                </a:lnTo>
                <a:lnTo>
                  <a:pt x="118" y="235"/>
                </a:lnTo>
                <a:lnTo>
                  <a:pt x="133" y="231"/>
                </a:lnTo>
                <a:lnTo>
                  <a:pt x="133" y="231"/>
                </a:lnTo>
                <a:lnTo>
                  <a:pt x="133" y="227"/>
                </a:lnTo>
                <a:lnTo>
                  <a:pt x="133" y="219"/>
                </a:lnTo>
                <a:lnTo>
                  <a:pt x="137" y="215"/>
                </a:lnTo>
                <a:lnTo>
                  <a:pt x="137" y="211"/>
                </a:lnTo>
                <a:lnTo>
                  <a:pt x="141" y="207"/>
                </a:lnTo>
                <a:lnTo>
                  <a:pt x="141" y="203"/>
                </a:lnTo>
                <a:lnTo>
                  <a:pt x="141" y="203"/>
                </a:lnTo>
                <a:lnTo>
                  <a:pt x="141" y="203"/>
                </a:lnTo>
                <a:lnTo>
                  <a:pt x="141" y="203"/>
                </a:lnTo>
                <a:lnTo>
                  <a:pt x="145" y="203"/>
                </a:lnTo>
                <a:lnTo>
                  <a:pt x="145" y="199"/>
                </a:lnTo>
                <a:lnTo>
                  <a:pt x="149" y="196"/>
                </a:lnTo>
                <a:lnTo>
                  <a:pt x="153" y="196"/>
                </a:lnTo>
                <a:lnTo>
                  <a:pt x="157" y="192"/>
                </a:lnTo>
                <a:lnTo>
                  <a:pt x="161" y="188"/>
                </a:lnTo>
                <a:lnTo>
                  <a:pt x="161" y="188"/>
                </a:lnTo>
                <a:lnTo>
                  <a:pt x="165" y="188"/>
                </a:lnTo>
                <a:lnTo>
                  <a:pt x="168" y="188"/>
                </a:lnTo>
                <a:lnTo>
                  <a:pt x="172" y="188"/>
                </a:lnTo>
                <a:lnTo>
                  <a:pt x="172" y="192"/>
                </a:lnTo>
                <a:lnTo>
                  <a:pt x="172" y="192"/>
                </a:lnTo>
                <a:lnTo>
                  <a:pt x="172" y="196"/>
                </a:lnTo>
                <a:lnTo>
                  <a:pt x="176" y="199"/>
                </a:lnTo>
                <a:lnTo>
                  <a:pt x="176" y="199"/>
                </a:lnTo>
                <a:lnTo>
                  <a:pt x="172" y="203"/>
                </a:lnTo>
                <a:lnTo>
                  <a:pt x="172" y="207"/>
                </a:lnTo>
                <a:lnTo>
                  <a:pt x="172" y="207"/>
                </a:lnTo>
                <a:lnTo>
                  <a:pt x="172" y="211"/>
                </a:lnTo>
                <a:lnTo>
                  <a:pt x="172" y="211"/>
                </a:lnTo>
                <a:lnTo>
                  <a:pt x="176" y="211"/>
                </a:lnTo>
                <a:lnTo>
                  <a:pt x="176" y="211"/>
                </a:lnTo>
                <a:lnTo>
                  <a:pt x="184" y="211"/>
                </a:lnTo>
                <a:lnTo>
                  <a:pt x="200" y="196"/>
                </a:lnTo>
                <a:lnTo>
                  <a:pt x="204" y="196"/>
                </a:lnTo>
                <a:lnTo>
                  <a:pt x="211" y="196"/>
                </a:lnTo>
                <a:lnTo>
                  <a:pt x="215" y="188"/>
                </a:lnTo>
                <a:lnTo>
                  <a:pt x="215" y="188"/>
                </a:lnTo>
                <a:lnTo>
                  <a:pt x="215" y="188"/>
                </a:lnTo>
                <a:lnTo>
                  <a:pt x="215" y="184"/>
                </a:lnTo>
                <a:lnTo>
                  <a:pt x="215" y="184"/>
                </a:lnTo>
                <a:lnTo>
                  <a:pt x="211" y="176"/>
                </a:lnTo>
                <a:lnTo>
                  <a:pt x="215" y="176"/>
                </a:lnTo>
                <a:lnTo>
                  <a:pt x="215" y="172"/>
                </a:lnTo>
                <a:lnTo>
                  <a:pt x="219" y="168"/>
                </a:lnTo>
                <a:lnTo>
                  <a:pt x="219" y="164"/>
                </a:lnTo>
                <a:lnTo>
                  <a:pt x="219" y="164"/>
                </a:lnTo>
                <a:lnTo>
                  <a:pt x="227" y="157"/>
                </a:lnTo>
                <a:lnTo>
                  <a:pt x="231" y="157"/>
                </a:lnTo>
                <a:lnTo>
                  <a:pt x="235" y="149"/>
                </a:lnTo>
                <a:lnTo>
                  <a:pt x="235" y="141"/>
                </a:lnTo>
                <a:lnTo>
                  <a:pt x="235" y="137"/>
                </a:lnTo>
                <a:lnTo>
                  <a:pt x="243" y="125"/>
                </a:lnTo>
                <a:lnTo>
                  <a:pt x="247" y="114"/>
                </a:lnTo>
                <a:lnTo>
                  <a:pt x="247" y="106"/>
                </a:lnTo>
                <a:lnTo>
                  <a:pt x="247" y="102"/>
                </a:lnTo>
                <a:lnTo>
                  <a:pt x="247" y="102"/>
                </a:lnTo>
                <a:lnTo>
                  <a:pt x="247" y="90"/>
                </a:lnTo>
                <a:lnTo>
                  <a:pt x="247" y="86"/>
                </a:lnTo>
                <a:lnTo>
                  <a:pt x="247" y="75"/>
                </a:lnTo>
                <a:lnTo>
                  <a:pt x="247" y="71"/>
                </a:lnTo>
                <a:lnTo>
                  <a:pt x="243" y="67"/>
                </a:lnTo>
                <a:lnTo>
                  <a:pt x="239" y="55"/>
                </a:lnTo>
                <a:lnTo>
                  <a:pt x="239" y="55"/>
                </a:lnTo>
                <a:lnTo>
                  <a:pt x="235" y="47"/>
                </a:lnTo>
                <a:lnTo>
                  <a:pt x="235" y="47"/>
                </a:lnTo>
                <a:lnTo>
                  <a:pt x="227" y="43"/>
                </a:lnTo>
                <a:lnTo>
                  <a:pt x="184" y="39"/>
                </a:lnTo>
                <a:lnTo>
                  <a:pt x="180" y="36"/>
                </a:lnTo>
                <a:lnTo>
                  <a:pt x="180" y="36"/>
                </a:lnTo>
                <a:lnTo>
                  <a:pt x="180" y="32"/>
                </a:lnTo>
                <a:lnTo>
                  <a:pt x="180" y="32"/>
                </a:lnTo>
                <a:lnTo>
                  <a:pt x="180" y="32"/>
                </a:lnTo>
                <a:lnTo>
                  <a:pt x="172" y="32"/>
                </a:lnTo>
                <a:lnTo>
                  <a:pt x="172" y="32"/>
                </a:lnTo>
                <a:lnTo>
                  <a:pt x="172" y="32"/>
                </a:lnTo>
                <a:lnTo>
                  <a:pt x="172" y="28"/>
                </a:lnTo>
                <a:lnTo>
                  <a:pt x="172" y="28"/>
                </a:lnTo>
                <a:lnTo>
                  <a:pt x="172" y="24"/>
                </a:lnTo>
                <a:lnTo>
                  <a:pt x="172" y="24"/>
                </a:lnTo>
                <a:lnTo>
                  <a:pt x="168" y="24"/>
                </a:lnTo>
                <a:lnTo>
                  <a:pt x="161" y="24"/>
                </a:lnTo>
                <a:lnTo>
                  <a:pt x="161" y="24"/>
                </a:lnTo>
                <a:lnTo>
                  <a:pt x="161" y="20"/>
                </a:lnTo>
                <a:lnTo>
                  <a:pt x="157" y="20"/>
                </a:lnTo>
                <a:lnTo>
                  <a:pt x="157" y="20"/>
                </a:lnTo>
                <a:lnTo>
                  <a:pt x="161" y="16"/>
                </a:lnTo>
                <a:lnTo>
                  <a:pt x="161" y="16"/>
                </a:lnTo>
                <a:lnTo>
                  <a:pt x="165" y="12"/>
                </a:lnTo>
                <a:lnTo>
                  <a:pt x="165" y="8"/>
                </a:lnTo>
                <a:lnTo>
                  <a:pt x="165" y="8"/>
                </a:lnTo>
                <a:lnTo>
                  <a:pt x="165" y="8"/>
                </a:lnTo>
                <a:lnTo>
                  <a:pt x="161" y="8"/>
                </a:lnTo>
                <a:lnTo>
                  <a:pt x="157" y="8"/>
                </a:lnTo>
                <a:lnTo>
                  <a:pt x="157" y="4"/>
                </a:lnTo>
                <a:lnTo>
                  <a:pt x="153" y="4"/>
                </a:lnTo>
                <a:lnTo>
                  <a:pt x="153" y="4"/>
                </a:lnTo>
                <a:lnTo>
                  <a:pt x="153" y="4"/>
                </a:lnTo>
                <a:lnTo>
                  <a:pt x="149" y="4"/>
                </a:lnTo>
                <a:lnTo>
                  <a:pt x="149" y="8"/>
                </a:lnTo>
                <a:lnTo>
                  <a:pt x="149" y="8"/>
                </a:lnTo>
                <a:lnTo>
                  <a:pt x="145" y="12"/>
                </a:lnTo>
                <a:lnTo>
                  <a:pt x="145" y="12"/>
                </a:lnTo>
                <a:lnTo>
                  <a:pt x="141" y="12"/>
                </a:lnTo>
                <a:lnTo>
                  <a:pt x="141" y="12"/>
                </a:lnTo>
                <a:lnTo>
                  <a:pt x="137" y="12"/>
                </a:lnTo>
                <a:lnTo>
                  <a:pt x="137" y="12"/>
                </a:lnTo>
                <a:lnTo>
                  <a:pt x="141" y="8"/>
                </a:lnTo>
                <a:lnTo>
                  <a:pt x="141" y="8"/>
                </a:lnTo>
                <a:lnTo>
                  <a:pt x="137" y="8"/>
                </a:lnTo>
                <a:lnTo>
                  <a:pt x="137" y="8"/>
                </a:lnTo>
                <a:lnTo>
                  <a:pt x="137" y="8"/>
                </a:lnTo>
                <a:lnTo>
                  <a:pt x="125" y="12"/>
                </a:lnTo>
                <a:lnTo>
                  <a:pt x="122" y="16"/>
                </a:lnTo>
                <a:lnTo>
                  <a:pt x="122" y="16"/>
                </a:lnTo>
                <a:lnTo>
                  <a:pt x="122" y="16"/>
                </a:lnTo>
                <a:lnTo>
                  <a:pt x="114" y="12"/>
                </a:lnTo>
                <a:lnTo>
                  <a:pt x="110" y="12"/>
                </a:lnTo>
                <a:lnTo>
                  <a:pt x="110" y="12"/>
                </a:lnTo>
                <a:lnTo>
                  <a:pt x="106" y="8"/>
                </a:lnTo>
                <a:lnTo>
                  <a:pt x="106" y="4"/>
                </a:lnTo>
                <a:lnTo>
                  <a:pt x="106" y="4"/>
                </a:lnTo>
                <a:lnTo>
                  <a:pt x="106" y="4"/>
                </a:lnTo>
                <a:lnTo>
                  <a:pt x="102" y="4"/>
                </a:lnTo>
                <a:lnTo>
                  <a:pt x="102" y="0"/>
                </a:lnTo>
                <a:lnTo>
                  <a:pt x="102" y="0"/>
                </a:lnTo>
                <a:lnTo>
                  <a:pt x="102" y="0"/>
                </a:lnTo>
                <a:lnTo>
                  <a:pt x="102" y="0"/>
                </a:lnTo>
                <a:lnTo>
                  <a:pt x="102" y="0"/>
                </a:lnTo>
                <a:lnTo>
                  <a:pt x="98" y="0"/>
                </a:lnTo>
                <a:lnTo>
                  <a:pt x="98" y="0"/>
                </a:lnTo>
                <a:lnTo>
                  <a:pt x="98" y="0"/>
                </a:lnTo>
                <a:lnTo>
                  <a:pt x="98" y="0"/>
                </a:lnTo>
                <a:lnTo>
                  <a:pt x="86" y="8"/>
                </a:lnTo>
                <a:lnTo>
                  <a:pt x="79" y="8"/>
                </a:lnTo>
                <a:lnTo>
                  <a:pt x="79" y="8"/>
                </a:lnTo>
                <a:lnTo>
                  <a:pt x="79" y="8"/>
                </a:lnTo>
                <a:lnTo>
                  <a:pt x="75" y="8"/>
                </a:lnTo>
                <a:lnTo>
                  <a:pt x="71" y="8"/>
                </a:lnTo>
                <a:lnTo>
                  <a:pt x="67" y="8"/>
                </a:lnTo>
                <a:lnTo>
                  <a:pt x="63" y="12"/>
                </a:lnTo>
                <a:lnTo>
                  <a:pt x="59" y="16"/>
                </a:lnTo>
                <a:lnTo>
                  <a:pt x="55" y="16"/>
                </a:lnTo>
                <a:lnTo>
                  <a:pt x="51" y="20"/>
                </a:lnTo>
                <a:lnTo>
                  <a:pt x="43" y="20"/>
                </a:lnTo>
                <a:lnTo>
                  <a:pt x="40" y="16"/>
                </a:lnTo>
                <a:lnTo>
                  <a:pt x="36" y="16"/>
                </a:lnTo>
                <a:lnTo>
                  <a:pt x="36" y="16"/>
                </a:lnTo>
                <a:lnTo>
                  <a:pt x="32" y="20"/>
                </a:lnTo>
                <a:lnTo>
                  <a:pt x="28" y="20"/>
                </a:lnTo>
                <a:lnTo>
                  <a:pt x="28" y="28"/>
                </a:lnTo>
                <a:lnTo>
                  <a:pt x="24" y="36"/>
                </a:lnTo>
                <a:lnTo>
                  <a:pt x="24" y="36"/>
                </a:lnTo>
                <a:lnTo>
                  <a:pt x="24" y="36"/>
                </a:lnTo>
                <a:lnTo>
                  <a:pt x="28" y="36"/>
                </a:lnTo>
                <a:lnTo>
                  <a:pt x="24" y="39"/>
                </a:lnTo>
                <a:lnTo>
                  <a:pt x="28" y="39"/>
                </a:lnTo>
                <a:lnTo>
                  <a:pt x="28" y="39"/>
                </a:lnTo>
                <a:lnTo>
                  <a:pt x="28" y="36"/>
                </a:lnTo>
                <a:lnTo>
                  <a:pt x="28" y="32"/>
                </a:lnTo>
                <a:lnTo>
                  <a:pt x="32" y="36"/>
                </a:lnTo>
                <a:lnTo>
                  <a:pt x="36" y="39"/>
                </a:lnTo>
                <a:lnTo>
                  <a:pt x="40" y="39"/>
                </a:lnTo>
                <a:lnTo>
                  <a:pt x="43" y="36"/>
                </a:lnTo>
                <a:lnTo>
                  <a:pt x="43" y="32"/>
                </a:lnTo>
                <a:lnTo>
                  <a:pt x="43" y="28"/>
                </a:lnTo>
                <a:lnTo>
                  <a:pt x="47" y="28"/>
                </a:lnTo>
                <a:lnTo>
                  <a:pt x="55" y="24"/>
                </a:lnTo>
                <a:lnTo>
                  <a:pt x="55" y="24"/>
                </a:lnTo>
                <a:lnTo>
                  <a:pt x="55" y="24"/>
                </a:lnTo>
                <a:lnTo>
                  <a:pt x="55" y="28"/>
                </a:lnTo>
                <a:lnTo>
                  <a:pt x="59" y="28"/>
                </a:lnTo>
                <a:lnTo>
                  <a:pt x="59" y="28"/>
                </a:lnTo>
                <a:lnTo>
                  <a:pt x="59" y="28"/>
                </a:lnTo>
                <a:lnTo>
                  <a:pt x="55" y="32"/>
                </a:lnTo>
                <a:lnTo>
                  <a:pt x="55" y="32"/>
                </a:lnTo>
                <a:lnTo>
                  <a:pt x="55" y="32"/>
                </a:lnTo>
                <a:lnTo>
                  <a:pt x="51" y="28"/>
                </a:lnTo>
                <a:lnTo>
                  <a:pt x="51" y="28"/>
                </a:lnTo>
                <a:lnTo>
                  <a:pt x="43" y="32"/>
                </a:lnTo>
                <a:lnTo>
                  <a:pt x="43" y="36"/>
                </a:lnTo>
                <a:lnTo>
                  <a:pt x="47" y="39"/>
                </a:lnTo>
                <a:lnTo>
                  <a:pt x="43" y="39"/>
                </a:lnTo>
                <a:lnTo>
                  <a:pt x="40" y="43"/>
                </a:lnTo>
                <a:lnTo>
                  <a:pt x="40" y="43"/>
                </a:lnTo>
                <a:lnTo>
                  <a:pt x="36" y="43"/>
                </a:lnTo>
                <a:lnTo>
                  <a:pt x="36" y="47"/>
                </a:lnTo>
                <a:lnTo>
                  <a:pt x="36" y="47"/>
                </a:lnTo>
                <a:lnTo>
                  <a:pt x="36" y="47"/>
                </a:lnTo>
                <a:lnTo>
                  <a:pt x="40" y="47"/>
                </a:lnTo>
                <a:lnTo>
                  <a:pt x="40" y="51"/>
                </a:lnTo>
                <a:lnTo>
                  <a:pt x="43" y="51"/>
                </a:lnTo>
                <a:lnTo>
                  <a:pt x="47" y="51"/>
                </a:lnTo>
                <a:lnTo>
                  <a:pt x="47" y="51"/>
                </a:lnTo>
                <a:lnTo>
                  <a:pt x="47" y="51"/>
                </a:lnTo>
                <a:lnTo>
                  <a:pt x="47" y="55"/>
                </a:lnTo>
                <a:lnTo>
                  <a:pt x="47" y="55"/>
                </a:lnTo>
                <a:lnTo>
                  <a:pt x="51" y="55"/>
                </a:lnTo>
                <a:lnTo>
                  <a:pt x="51" y="55"/>
                </a:lnTo>
                <a:lnTo>
                  <a:pt x="51" y="59"/>
                </a:lnTo>
                <a:lnTo>
                  <a:pt x="51" y="59"/>
                </a:lnTo>
                <a:lnTo>
                  <a:pt x="55" y="63"/>
                </a:lnTo>
                <a:lnTo>
                  <a:pt x="55" y="63"/>
                </a:lnTo>
                <a:lnTo>
                  <a:pt x="55" y="63"/>
                </a:lnTo>
                <a:lnTo>
                  <a:pt x="51" y="59"/>
                </a:lnTo>
                <a:lnTo>
                  <a:pt x="51" y="59"/>
                </a:lnTo>
                <a:lnTo>
                  <a:pt x="47" y="63"/>
                </a:lnTo>
                <a:lnTo>
                  <a:pt x="51" y="63"/>
                </a:lnTo>
                <a:lnTo>
                  <a:pt x="55" y="67"/>
                </a:lnTo>
                <a:lnTo>
                  <a:pt x="55" y="71"/>
                </a:lnTo>
                <a:lnTo>
                  <a:pt x="51" y="67"/>
                </a:lnTo>
                <a:lnTo>
                  <a:pt x="51" y="67"/>
                </a:lnTo>
                <a:lnTo>
                  <a:pt x="47" y="63"/>
                </a:lnTo>
                <a:lnTo>
                  <a:pt x="47" y="67"/>
                </a:lnTo>
                <a:lnTo>
                  <a:pt x="47" y="67"/>
                </a:lnTo>
                <a:lnTo>
                  <a:pt x="47" y="67"/>
                </a:lnTo>
                <a:lnTo>
                  <a:pt x="51" y="67"/>
                </a:lnTo>
                <a:lnTo>
                  <a:pt x="47" y="67"/>
                </a:lnTo>
                <a:lnTo>
                  <a:pt x="47" y="67"/>
                </a:lnTo>
                <a:lnTo>
                  <a:pt x="43" y="63"/>
                </a:lnTo>
                <a:lnTo>
                  <a:pt x="43" y="59"/>
                </a:lnTo>
                <a:lnTo>
                  <a:pt x="43" y="55"/>
                </a:lnTo>
                <a:lnTo>
                  <a:pt x="40" y="55"/>
                </a:lnTo>
                <a:lnTo>
                  <a:pt x="32" y="51"/>
                </a:lnTo>
                <a:lnTo>
                  <a:pt x="28" y="51"/>
                </a:lnTo>
                <a:lnTo>
                  <a:pt x="24" y="47"/>
                </a:lnTo>
                <a:lnTo>
                  <a:pt x="20" y="47"/>
                </a:lnTo>
                <a:lnTo>
                  <a:pt x="16" y="43"/>
                </a:lnTo>
                <a:lnTo>
                  <a:pt x="16" y="43"/>
                </a:lnTo>
                <a:lnTo>
                  <a:pt x="12" y="43"/>
                </a:lnTo>
                <a:lnTo>
                  <a:pt x="8" y="43"/>
                </a:lnTo>
                <a:lnTo>
                  <a:pt x="12" y="43"/>
                </a:lnTo>
                <a:lnTo>
                  <a:pt x="16" y="47"/>
                </a:lnTo>
                <a:lnTo>
                  <a:pt x="20" y="51"/>
                </a:lnTo>
                <a:lnTo>
                  <a:pt x="24" y="55"/>
                </a:lnTo>
                <a:lnTo>
                  <a:pt x="24" y="55"/>
                </a:lnTo>
                <a:lnTo>
                  <a:pt x="28" y="55"/>
                </a:lnTo>
                <a:lnTo>
                  <a:pt x="28" y="59"/>
                </a:lnTo>
                <a:lnTo>
                  <a:pt x="24" y="59"/>
                </a:lnTo>
                <a:lnTo>
                  <a:pt x="24" y="59"/>
                </a:lnTo>
                <a:lnTo>
                  <a:pt x="32" y="63"/>
                </a:lnTo>
                <a:lnTo>
                  <a:pt x="40" y="71"/>
                </a:lnTo>
                <a:lnTo>
                  <a:pt x="36" y="71"/>
                </a:lnTo>
                <a:lnTo>
                  <a:pt x="32" y="67"/>
                </a:lnTo>
                <a:lnTo>
                  <a:pt x="28" y="67"/>
                </a:lnTo>
                <a:lnTo>
                  <a:pt x="24" y="67"/>
                </a:lnTo>
                <a:lnTo>
                  <a:pt x="28" y="67"/>
                </a:lnTo>
                <a:lnTo>
                  <a:pt x="32" y="75"/>
                </a:lnTo>
                <a:lnTo>
                  <a:pt x="36" y="75"/>
                </a:lnTo>
                <a:lnTo>
                  <a:pt x="40" y="78"/>
                </a:lnTo>
                <a:lnTo>
                  <a:pt x="40" y="82"/>
                </a:lnTo>
                <a:lnTo>
                  <a:pt x="43" y="82"/>
                </a:lnTo>
                <a:lnTo>
                  <a:pt x="43" y="82"/>
                </a:lnTo>
                <a:lnTo>
                  <a:pt x="51" y="78"/>
                </a:lnTo>
                <a:lnTo>
                  <a:pt x="55" y="71"/>
                </a:lnTo>
                <a:lnTo>
                  <a:pt x="59" y="71"/>
                </a:lnTo>
                <a:lnTo>
                  <a:pt x="63" y="67"/>
                </a:lnTo>
                <a:lnTo>
                  <a:pt x="63" y="67"/>
                </a:lnTo>
                <a:lnTo>
                  <a:pt x="63" y="59"/>
                </a:lnTo>
                <a:lnTo>
                  <a:pt x="63" y="55"/>
                </a:lnTo>
                <a:lnTo>
                  <a:pt x="67" y="59"/>
                </a:lnTo>
                <a:lnTo>
                  <a:pt x="67" y="55"/>
                </a:lnTo>
                <a:lnTo>
                  <a:pt x="67" y="55"/>
                </a:lnTo>
                <a:lnTo>
                  <a:pt x="71" y="55"/>
                </a:lnTo>
                <a:lnTo>
                  <a:pt x="71" y="51"/>
                </a:lnTo>
                <a:lnTo>
                  <a:pt x="71" y="51"/>
                </a:lnTo>
                <a:lnTo>
                  <a:pt x="71" y="47"/>
                </a:lnTo>
                <a:lnTo>
                  <a:pt x="75" y="47"/>
                </a:lnTo>
                <a:lnTo>
                  <a:pt x="75" y="47"/>
                </a:lnTo>
                <a:lnTo>
                  <a:pt x="75" y="47"/>
                </a:lnTo>
                <a:lnTo>
                  <a:pt x="75" y="51"/>
                </a:lnTo>
                <a:lnTo>
                  <a:pt x="75" y="55"/>
                </a:lnTo>
                <a:lnTo>
                  <a:pt x="75" y="55"/>
                </a:lnTo>
                <a:lnTo>
                  <a:pt x="79" y="55"/>
                </a:lnTo>
                <a:lnTo>
                  <a:pt x="79" y="55"/>
                </a:lnTo>
                <a:lnTo>
                  <a:pt x="79" y="51"/>
                </a:lnTo>
                <a:lnTo>
                  <a:pt x="79" y="55"/>
                </a:lnTo>
                <a:lnTo>
                  <a:pt x="79" y="59"/>
                </a:lnTo>
                <a:lnTo>
                  <a:pt x="79" y="59"/>
                </a:lnTo>
                <a:lnTo>
                  <a:pt x="79" y="63"/>
                </a:lnTo>
                <a:lnTo>
                  <a:pt x="79" y="67"/>
                </a:lnTo>
                <a:lnTo>
                  <a:pt x="79" y="71"/>
                </a:lnTo>
                <a:lnTo>
                  <a:pt x="79" y="78"/>
                </a:lnTo>
                <a:lnTo>
                  <a:pt x="79" y="82"/>
                </a:lnTo>
                <a:lnTo>
                  <a:pt x="79" y="90"/>
                </a:lnTo>
                <a:lnTo>
                  <a:pt x="83" y="90"/>
                </a:lnTo>
                <a:lnTo>
                  <a:pt x="79" y="94"/>
                </a:lnTo>
                <a:lnTo>
                  <a:pt x="79" y="94"/>
                </a:lnTo>
                <a:lnTo>
                  <a:pt x="79" y="98"/>
                </a:lnTo>
                <a:lnTo>
                  <a:pt x="75" y="98"/>
                </a:lnTo>
                <a:lnTo>
                  <a:pt x="75" y="102"/>
                </a:lnTo>
                <a:lnTo>
                  <a:pt x="75" y="102"/>
                </a:lnTo>
                <a:lnTo>
                  <a:pt x="71" y="102"/>
                </a:lnTo>
                <a:lnTo>
                  <a:pt x="67" y="102"/>
                </a:lnTo>
                <a:lnTo>
                  <a:pt x="63" y="102"/>
                </a:lnTo>
                <a:lnTo>
                  <a:pt x="59" y="98"/>
                </a:lnTo>
                <a:lnTo>
                  <a:pt x="55" y="94"/>
                </a:lnTo>
                <a:lnTo>
                  <a:pt x="51" y="94"/>
                </a:lnTo>
                <a:lnTo>
                  <a:pt x="51" y="90"/>
                </a:lnTo>
                <a:lnTo>
                  <a:pt x="47" y="90"/>
                </a:lnTo>
                <a:lnTo>
                  <a:pt x="47" y="86"/>
                </a:lnTo>
                <a:lnTo>
                  <a:pt x="43" y="86"/>
                </a:lnTo>
                <a:lnTo>
                  <a:pt x="40" y="94"/>
                </a:lnTo>
                <a:lnTo>
                  <a:pt x="40" y="94"/>
                </a:lnTo>
                <a:lnTo>
                  <a:pt x="43" y="98"/>
                </a:lnTo>
                <a:lnTo>
                  <a:pt x="43" y="102"/>
                </a:lnTo>
                <a:lnTo>
                  <a:pt x="43" y="102"/>
                </a:lnTo>
                <a:lnTo>
                  <a:pt x="43" y="106"/>
                </a:lnTo>
                <a:lnTo>
                  <a:pt x="47" y="110"/>
                </a:lnTo>
                <a:lnTo>
                  <a:pt x="43" y="110"/>
                </a:lnTo>
                <a:lnTo>
                  <a:pt x="36" y="110"/>
                </a:lnTo>
                <a:lnTo>
                  <a:pt x="36" y="114"/>
                </a:lnTo>
                <a:lnTo>
                  <a:pt x="36" y="117"/>
                </a:lnTo>
                <a:lnTo>
                  <a:pt x="36" y="117"/>
                </a:lnTo>
                <a:lnTo>
                  <a:pt x="36" y="117"/>
                </a:lnTo>
                <a:lnTo>
                  <a:pt x="40" y="117"/>
                </a:lnTo>
                <a:lnTo>
                  <a:pt x="40" y="117"/>
                </a:lnTo>
                <a:lnTo>
                  <a:pt x="43" y="121"/>
                </a:lnTo>
                <a:lnTo>
                  <a:pt x="40" y="121"/>
                </a:lnTo>
                <a:lnTo>
                  <a:pt x="40" y="121"/>
                </a:lnTo>
                <a:lnTo>
                  <a:pt x="36" y="121"/>
                </a:lnTo>
                <a:lnTo>
                  <a:pt x="36" y="125"/>
                </a:lnTo>
                <a:lnTo>
                  <a:pt x="36" y="125"/>
                </a:lnTo>
                <a:lnTo>
                  <a:pt x="36" y="129"/>
                </a:lnTo>
                <a:lnTo>
                  <a:pt x="36" y="129"/>
                </a:lnTo>
                <a:lnTo>
                  <a:pt x="47" y="129"/>
                </a:lnTo>
                <a:lnTo>
                  <a:pt x="51" y="129"/>
                </a:lnTo>
                <a:lnTo>
                  <a:pt x="47" y="133"/>
                </a:lnTo>
                <a:lnTo>
                  <a:pt x="43" y="141"/>
                </a:lnTo>
                <a:lnTo>
                  <a:pt x="43" y="141"/>
                </a:lnTo>
                <a:lnTo>
                  <a:pt x="51" y="137"/>
                </a:lnTo>
                <a:lnTo>
                  <a:pt x="55" y="137"/>
                </a:lnTo>
                <a:lnTo>
                  <a:pt x="55" y="137"/>
                </a:lnTo>
                <a:lnTo>
                  <a:pt x="51" y="141"/>
                </a:lnTo>
                <a:lnTo>
                  <a:pt x="51" y="141"/>
                </a:lnTo>
                <a:lnTo>
                  <a:pt x="51" y="141"/>
                </a:lnTo>
                <a:lnTo>
                  <a:pt x="51" y="145"/>
                </a:lnTo>
                <a:lnTo>
                  <a:pt x="55" y="145"/>
                </a:lnTo>
                <a:lnTo>
                  <a:pt x="55" y="145"/>
                </a:lnTo>
                <a:lnTo>
                  <a:pt x="55" y="145"/>
                </a:lnTo>
                <a:lnTo>
                  <a:pt x="55" y="149"/>
                </a:lnTo>
                <a:lnTo>
                  <a:pt x="59" y="149"/>
                </a:lnTo>
                <a:lnTo>
                  <a:pt x="59" y="153"/>
                </a:lnTo>
                <a:lnTo>
                  <a:pt x="59" y="149"/>
                </a:lnTo>
                <a:lnTo>
                  <a:pt x="59" y="149"/>
                </a:lnTo>
                <a:lnTo>
                  <a:pt x="59" y="145"/>
                </a:lnTo>
                <a:lnTo>
                  <a:pt x="63" y="145"/>
                </a:lnTo>
                <a:lnTo>
                  <a:pt x="63" y="141"/>
                </a:lnTo>
                <a:lnTo>
                  <a:pt x="67" y="137"/>
                </a:lnTo>
                <a:lnTo>
                  <a:pt x="67" y="137"/>
                </a:lnTo>
                <a:lnTo>
                  <a:pt x="67" y="133"/>
                </a:lnTo>
                <a:lnTo>
                  <a:pt x="71" y="125"/>
                </a:lnTo>
                <a:lnTo>
                  <a:pt x="71" y="125"/>
                </a:lnTo>
                <a:lnTo>
                  <a:pt x="71" y="121"/>
                </a:lnTo>
                <a:lnTo>
                  <a:pt x="75" y="117"/>
                </a:lnTo>
                <a:lnTo>
                  <a:pt x="75" y="114"/>
                </a:lnTo>
                <a:lnTo>
                  <a:pt x="75" y="110"/>
                </a:lnTo>
                <a:lnTo>
                  <a:pt x="75" y="114"/>
                </a:lnTo>
                <a:lnTo>
                  <a:pt x="75" y="114"/>
                </a:lnTo>
                <a:lnTo>
                  <a:pt x="75" y="114"/>
                </a:lnTo>
                <a:lnTo>
                  <a:pt x="79" y="114"/>
                </a:lnTo>
                <a:lnTo>
                  <a:pt x="79" y="110"/>
                </a:lnTo>
                <a:lnTo>
                  <a:pt x="79" y="110"/>
                </a:lnTo>
                <a:lnTo>
                  <a:pt x="79" y="110"/>
                </a:lnTo>
                <a:lnTo>
                  <a:pt x="83" y="110"/>
                </a:lnTo>
                <a:lnTo>
                  <a:pt x="83" y="106"/>
                </a:lnTo>
                <a:lnTo>
                  <a:pt x="83" y="106"/>
                </a:lnTo>
                <a:lnTo>
                  <a:pt x="83" y="110"/>
                </a:lnTo>
                <a:lnTo>
                  <a:pt x="83" y="110"/>
                </a:lnTo>
                <a:lnTo>
                  <a:pt x="79" y="110"/>
                </a:lnTo>
                <a:lnTo>
                  <a:pt x="79" y="114"/>
                </a:lnTo>
                <a:lnTo>
                  <a:pt x="79" y="114"/>
                </a:lnTo>
                <a:lnTo>
                  <a:pt x="79" y="117"/>
                </a:lnTo>
                <a:lnTo>
                  <a:pt x="79" y="117"/>
                </a:lnTo>
                <a:lnTo>
                  <a:pt x="79" y="117"/>
                </a:lnTo>
                <a:lnTo>
                  <a:pt x="79" y="121"/>
                </a:lnTo>
                <a:lnTo>
                  <a:pt x="75" y="125"/>
                </a:lnTo>
                <a:lnTo>
                  <a:pt x="75" y="125"/>
                </a:lnTo>
                <a:lnTo>
                  <a:pt x="75" y="129"/>
                </a:lnTo>
                <a:lnTo>
                  <a:pt x="75" y="129"/>
                </a:lnTo>
                <a:lnTo>
                  <a:pt x="71" y="129"/>
                </a:lnTo>
                <a:lnTo>
                  <a:pt x="71" y="133"/>
                </a:lnTo>
                <a:lnTo>
                  <a:pt x="75" y="133"/>
                </a:lnTo>
                <a:lnTo>
                  <a:pt x="75" y="129"/>
                </a:lnTo>
                <a:lnTo>
                  <a:pt x="75" y="125"/>
                </a:lnTo>
                <a:lnTo>
                  <a:pt x="79" y="125"/>
                </a:lnTo>
                <a:lnTo>
                  <a:pt x="79" y="129"/>
                </a:lnTo>
                <a:lnTo>
                  <a:pt x="79" y="129"/>
                </a:lnTo>
                <a:lnTo>
                  <a:pt x="75" y="133"/>
                </a:lnTo>
                <a:lnTo>
                  <a:pt x="79" y="133"/>
                </a:lnTo>
                <a:lnTo>
                  <a:pt x="83" y="133"/>
                </a:lnTo>
                <a:lnTo>
                  <a:pt x="83" y="133"/>
                </a:lnTo>
                <a:lnTo>
                  <a:pt x="83" y="133"/>
                </a:lnTo>
                <a:lnTo>
                  <a:pt x="75" y="137"/>
                </a:lnTo>
                <a:lnTo>
                  <a:pt x="71" y="137"/>
                </a:lnTo>
                <a:lnTo>
                  <a:pt x="71" y="141"/>
                </a:lnTo>
                <a:lnTo>
                  <a:pt x="75" y="141"/>
                </a:lnTo>
                <a:lnTo>
                  <a:pt x="75" y="145"/>
                </a:lnTo>
                <a:lnTo>
                  <a:pt x="71" y="145"/>
                </a:lnTo>
                <a:lnTo>
                  <a:pt x="71" y="145"/>
                </a:lnTo>
                <a:lnTo>
                  <a:pt x="71" y="149"/>
                </a:lnTo>
                <a:lnTo>
                  <a:pt x="75" y="149"/>
                </a:lnTo>
                <a:lnTo>
                  <a:pt x="75" y="149"/>
                </a:lnTo>
                <a:lnTo>
                  <a:pt x="79" y="149"/>
                </a:lnTo>
                <a:lnTo>
                  <a:pt x="79" y="149"/>
                </a:lnTo>
                <a:lnTo>
                  <a:pt x="79" y="149"/>
                </a:lnTo>
                <a:lnTo>
                  <a:pt x="79" y="145"/>
                </a:lnTo>
                <a:lnTo>
                  <a:pt x="79" y="145"/>
                </a:lnTo>
                <a:lnTo>
                  <a:pt x="79" y="141"/>
                </a:lnTo>
                <a:lnTo>
                  <a:pt x="83" y="141"/>
                </a:lnTo>
                <a:lnTo>
                  <a:pt x="86" y="137"/>
                </a:lnTo>
                <a:lnTo>
                  <a:pt x="90" y="137"/>
                </a:lnTo>
                <a:lnTo>
                  <a:pt x="90" y="137"/>
                </a:lnTo>
                <a:lnTo>
                  <a:pt x="90" y="137"/>
                </a:lnTo>
                <a:lnTo>
                  <a:pt x="86" y="141"/>
                </a:lnTo>
                <a:lnTo>
                  <a:pt x="86" y="141"/>
                </a:lnTo>
                <a:lnTo>
                  <a:pt x="86" y="145"/>
                </a:lnTo>
                <a:lnTo>
                  <a:pt x="86" y="149"/>
                </a:lnTo>
                <a:lnTo>
                  <a:pt x="86" y="153"/>
                </a:lnTo>
                <a:lnTo>
                  <a:pt x="86" y="153"/>
                </a:lnTo>
                <a:lnTo>
                  <a:pt x="86" y="153"/>
                </a:lnTo>
                <a:lnTo>
                  <a:pt x="86" y="157"/>
                </a:lnTo>
                <a:lnTo>
                  <a:pt x="86" y="157"/>
                </a:lnTo>
                <a:lnTo>
                  <a:pt x="86" y="157"/>
                </a:lnTo>
                <a:lnTo>
                  <a:pt x="86" y="157"/>
                </a:lnTo>
                <a:lnTo>
                  <a:pt x="90" y="157"/>
                </a:lnTo>
                <a:lnTo>
                  <a:pt x="90" y="157"/>
                </a:lnTo>
                <a:lnTo>
                  <a:pt x="90" y="157"/>
                </a:lnTo>
                <a:lnTo>
                  <a:pt x="90" y="157"/>
                </a:lnTo>
                <a:lnTo>
                  <a:pt x="94" y="157"/>
                </a:lnTo>
                <a:lnTo>
                  <a:pt x="94" y="157"/>
                </a:lnTo>
                <a:lnTo>
                  <a:pt x="90" y="160"/>
                </a:lnTo>
                <a:lnTo>
                  <a:pt x="90" y="160"/>
                </a:lnTo>
                <a:lnTo>
                  <a:pt x="90" y="160"/>
                </a:lnTo>
                <a:lnTo>
                  <a:pt x="86" y="160"/>
                </a:lnTo>
                <a:lnTo>
                  <a:pt x="86" y="160"/>
                </a:lnTo>
                <a:lnTo>
                  <a:pt x="86" y="164"/>
                </a:lnTo>
                <a:lnTo>
                  <a:pt x="86" y="164"/>
                </a:lnTo>
                <a:lnTo>
                  <a:pt x="86" y="168"/>
                </a:lnTo>
                <a:lnTo>
                  <a:pt x="86" y="168"/>
                </a:lnTo>
                <a:lnTo>
                  <a:pt x="86" y="168"/>
                </a:lnTo>
                <a:lnTo>
                  <a:pt x="86" y="168"/>
                </a:lnTo>
                <a:lnTo>
                  <a:pt x="90" y="172"/>
                </a:lnTo>
                <a:lnTo>
                  <a:pt x="90" y="172"/>
                </a:lnTo>
                <a:lnTo>
                  <a:pt x="94" y="168"/>
                </a:lnTo>
                <a:lnTo>
                  <a:pt x="94" y="168"/>
                </a:lnTo>
                <a:lnTo>
                  <a:pt x="94" y="168"/>
                </a:lnTo>
                <a:lnTo>
                  <a:pt x="94" y="168"/>
                </a:lnTo>
                <a:lnTo>
                  <a:pt x="98" y="168"/>
                </a:lnTo>
                <a:lnTo>
                  <a:pt x="98" y="168"/>
                </a:lnTo>
                <a:lnTo>
                  <a:pt x="102" y="160"/>
                </a:lnTo>
                <a:lnTo>
                  <a:pt x="102" y="157"/>
                </a:lnTo>
                <a:lnTo>
                  <a:pt x="98" y="149"/>
                </a:lnTo>
                <a:lnTo>
                  <a:pt x="98" y="145"/>
                </a:lnTo>
                <a:lnTo>
                  <a:pt x="98" y="145"/>
                </a:lnTo>
                <a:lnTo>
                  <a:pt x="98" y="145"/>
                </a:lnTo>
                <a:lnTo>
                  <a:pt x="102" y="145"/>
                </a:lnTo>
                <a:lnTo>
                  <a:pt x="102" y="145"/>
                </a:lnTo>
                <a:lnTo>
                  <a:pt x="102" y="141"/>
                </a:lnTo>
                <a:lnTo>
                  <a:pt x="102" y="137"/>
                </a:lnTo>
                <a:lnTo>
                  <a:pt x="106" y="133"/>
                </a:lnTo>
                <a:lnTo>
                  <a:pt x="106" y="129"/>
                </a:lnTo>
                <a:lnTo>
                  <a:pt x="106" y="129"/>
                </a:lnTo>
                <a:lnTo>
                  <a:pt x="110" y="125"/>
                </a:lnTo>
                <a:lnTo>
                  <a:pt x="110" y="125"/>
                </a:lnTo>
                <a:lnTo>
                  <a:pt x="110" y="125"/>
                </a:lnTo>
                <a:lnTo>
                  <a:pt x="114" y="129"/>
                </a:lnTo>
                <a:lnTo>
                  <a:pt x="118" y="129"/>
                </a:lnTo>
                <a:lnTo>
                  <a:pt x="118" y="129"/>
                </a:lnTo>
                <a:lnTo>
                  <a:pt x="122" y="125"/>
                </a:lnTo>
                <a:lnTo>
                  <a:pt x="122" y="125"/>
                </a:lnTo>
                <a:lnTo>
                  <a:pt x="122" y="121"/>
                </a:lnTo>
                <a:lnTo>
                  <a:pt x="122" y="121"/>
                </a:lnTo>
                <a:lnTo>
                  <a:pt x="122" y="121"/>
                </a:lnTo>
                <a:lnTo>
                  <a:pt x="118" y="117"/>
                </a:lnTo>
                <a:lnTo>
                  <a:pt x="122" y="114"/>
                </a:lnTo>
                <a:lnTo>
                  <a:pt x="122" y="114"/>
                </a:lnTo>
                <a:lnTo>
                  <a:pt x="122" y="110"/>
                </a:lnTo>
                <a:lnTo>
                  <a:pt x="118" y="110"/>
                </a:lnTo>
                <a:lnTo>
                  <a:pt x="118" y="110"/>
                </a:lnTo>
                <a:lnTo>
                  <a:pt x="118" y="106"/>
                </a:lnTo>
                <a:lnTo>
                  <a:pt x="122" y="106"/>
                </a:lnTo>
                <a:lnTo>
                  <a:pt x="122" y="106"/>
                </a:lnTo>
                <a:lnTo>
                  <a:pt x="125" y="106"/>
                </a:lnTo>
                <a:lnTo>
                  <a:pt x="125" y="106"/>
                </a:lnTo>
                <a:lnTo>
                  <a:pt x="125" y="106"/>
                </a:lnTo>
                <a:lnTo>
                  <a:pt x="125" y="102"/>
                </a:lnTo>
                <a:lnTo>
                  <a:pt x="125" y="102"/>
                </a:lnTo>
                <a:lnTo>
                  <a:pt x="122" y="98"/>
                </a:lnTo>
                <a:lnTo>
                  <a:pt x="122" y="94"/>
                </a:lnTo>
                <a:lnTo>
                  <a:pt x="122" y="94"/>
                </a:lnTo>
                <a:lnTo>
                  <a:pt x="122" y="90"/>
                </a:lnTo>
                <a:lnTo>
                  <a:pt x="122" y="90"/>
                </a:lnTo>
                <a:lnTo>
                  <a:pt x="122" y="90"/>
                </a:lnTo>
                <a:lnTo>
                  <a:pt x="122" y="90"/>
                </a:lnTo>
                <a:lnTo>
                  <a:pt x="122" y="98"/>
                </a:lnTo>
                <a:lnTo>
                  <a:pt x="125" y="98"/>
                </a:lnTo>
                <a:lnTo>
                  <a:pt x="125" y="102"/>
                </a:lnTo>
                <a:lnTo>
                  <a:pt x="129" y="102"/>
                </a:lnTo>
                <a:lnTo>
                  <a:pt x="133" y="102"/>
                </a:lnTo>
                <a:lnTo>
                  <a:pt x="133" y="102"/>
                </a:lnTo>
                <a:lnTo>
                  <a:pt x="137" y="98"/>
                </a:lnTo>
                <a:lnTo>
                  <a:pt x="141" y="94"/>
                </a:lnTo>
                <a:lnTo>
                  <a:pt x="141" y="94"/>
                </a:lnTo>
                <a:lnTo>
                  <a:pt x="145" y="94"/>
                </a:lnTo>
                <a:lnTo>
                  <a:pt x="149" y="90"/>
                </a:lnTo>
                <a:lnTo>
                  <a:pt x="153" y="90"/>
                </a:lnTo>
                <a:lnTo>
                  <a:pt x="161" y="82"/>
                </a:lnTo>
                <a:lnTo>
                  <a:pt x="165" y="78"/>
                </a:lnTo>
                <a:lnTo>
                  <a:pt x="161" y="82"/>
                </a:lnTo>
                <a:lnTo>
                  <a:pt x="157" y="90"/>
                </a:lnTo>
                <a:lnTo>
                  <a:pt x="157" y="94"/>
                </a:lnTo>
                <a:lnTo>
                  <a:pt x="157" y="94"/>
                </a:lnTo>
                <a:lnTo>
                  <a:pt x="161" y="94"/>
                </a:lnTo>
                <a:lnTo>
                  <a:pt x="161" y="94"/>
                </a:lnTo>
                <a:lnTo>
                  <a:pt x="161" y="94"/>
                </a:lnTo>
                <a:lnTo>
                  <a:pt x="168" y="86"/>
                </a:lnTo>
                <a:lnTo>
                  <a:pt x="168" y="82"/>
                </a:lnTo>
                <a:lnTo>
                  <a:pt x="176" y="82"/>
                </a:lnTo>
                <a:lnTo>
                  <a:pt x="176" y="82"/>
                </a:lnTo>
                <a:lnTo>
                  <a:pt x="180" y="75"/>
                </a:lnTo>
                <a:lnTo>
                  <a:pt x="180" y="71"/>
                </a:lnTo>
                <a:lnTo>
                  <a:pt x="184" y="67"/>
                </a:lnTo>
                <a:lnTo>
                  <a:pt x="188" y="67"/>
                </a:lnTo>
                <a:lnTo>
                  <a:pt x="188" y="67"/>
                </a:lnTo>
                <a:lnTo>
                  <a:pt x="184" y="75"/>
                </a:lnTo>
                <a:lnTo>
                  <a:pt x="184" y="75"/>
                </a:lnTo>
                <a:lnTo>
                  <a:pt x="184" y="75"/>
                </a:lnTo>
                <a:lnTo>
                  <a:pt x="184" y="75"/>
                </a:lnTo>
                <a:lnTo>
                  <a:pt x="184" y="78"/>
                </a:lnTo>
                <a:lnTo>
                  <a:pt x="184" y="78"/>
                </a:lnTo>
                <a:lnTo>
                  <a:pt x="180" y="78"/>
                </a:lnTo>
                <a:lnTo>
                  <a:pt x="180" y="78"/>
                </a:lnTo>
                <a:lnTo>
                  <a:pt x="180" y="78"/>
                </a:lnTo>
                <a:lnTo>
                  <a:pt x="180" y="78"/>
                </a:lnTo>
                <a:lnTo>
                  <a:pt x="196" y="78"/>
                </a:lnTo>
                <a:lnTo>
                  <a:pt x="196" y="82"/>
                </a:lnTo>
                <a:lnTo>
                  <a:pt x="192" y="82"/>
                </a:lnTo>
                <a:lnTo>
                  <a:pt x="184" y="82"/>
                </a:lnTo>
                <a:lnTo>
                  <a:pt x="172" y="86"/>
                </a:lnTo>
                <a:lnTo>
                  <a:pt x="172" y="86"/>
                </a:lnTo>
                <a:lnTo>
                  <a:pt x="168" y="90"/>
                </a:lnTo>
                <a:lnTo>
                  <a:pt x="168" y="90"/>
                </a:lnTo>
                <a:lnTo>
                  <a:pt x="165" y="98"/>
                </a:lnTo>
                <a:lnTo>
                  <a:pt x="165" y="98"/>
                </a:lnTo>
                <a:lnTo>
                  <a:pt x="165" y="102"/>
                </a:lnTo>
                <a:lnTo>
                  <a:pt x="161" y="102"/>
                </a:lnTo>
                <a:lnTo>
                  <a:pt x="161" y="106"/>
                </a:lnTo>
                <a:lnTo>
                  <a:pt x="157" y="117"/>
                </a:lnTo>
                <a:lnTo>
                  <a:pt x="157" y="121"/>
                </a:lnTo>
                <a:lnTo>
                  <a:pt x="157" y="125"/>
                </a:lnTo>
                <a:lnTo>
                  <a:pt x="157" y="125"/>
                </a:lnTo>
                <a:lnTo>
                  <a:pt x="157" y="129"/>
                </a:lnTo>
                <a:lnTo>
                  <a:pt x="157" y="137"/>
                </a:lnTo>
                <a:lnTo>
                  <a:pt x="157" y="141"/>
                </a:lnTo>
                <a:lnTo>
                  <a:pt x="157" y="145"/>
                </a:lnTo>
                <a:lnTo>
                  <a:pt x="157" y="153"/>
                </a:lnTo>
                <a:lnTo>
                  <a:pt x="157" y="153"/>
                </a:lnTo>
                <a:lnTo>
                  <a:pt x="153" y="149"/>
                </a:lnTo>
                <a:lnTo>
                  <a:pt x="153" y="145"/>
                </a:lnTo>
                <a:lnTo>
                  <a:pt x="153" y="141"/>
                </a:lnTo>
                <a:lnTo>
                  <a:pt x="153" y="137"/>
                </a:lnTo>
                <a:lnTo>
                  <a:pt x="153" y="121"/>
                </a:lnTo>
                <a:lnTo>
                  <a:pt x="153" y="121"/>
                </a:lnTo>
                <a:lnTo>
                  <a:pt x="157" y="117"/>
                </a:lnTo>
                <a:lnTo>
                  <a:pt x="157" y="114"/>
                </a:lnTo>
                <a:lnTo>
                  <a:pt x="157" y="110"/>
                </a:lnTo>
                <a:lnTo>
                  <a:pt x="157" y="106"/>
                </a:lnTo>
                <a:lnTo>
                  <a:pt x="161" y="98"/>
                </a:lnTo>
                <a:lnTo>
                  <a:pt x="153" y="94"/>
                </a:lnTo>
                <a:lnTo>
                  <a:pt x="153" y="94"/>
                </a:lnTo>
                <a:lnTo>
                  <a:pt x="149" y="94"/>
                </a:lnTo>
                <a:lnTo>
                  <a:pt x="145" y="98"/>
                </a:lnTo>
                <a:lnTo>
                  <a:pt x="145" y="102"/>
                </a:lnTo>
                <a:lnTo>
                  <a:pt x="141" y="102"/>
                </a:lnTo>
                <a:lnTo>
                  <a:pt x="137" y="106"/>
                </a:lnTo>
                <a:lnTo>
                  <a:pt x="137" y="106"/>
                </a:lnTo>
                <a:lnTo>
                  <a:pt x="137" y="106"/>
                </a:lnTo>
                <a:lnTo>
                  <a:pt x="137" y="110"/>
                </a:lnTo>
                <a:lnTo>
                  <a:pt x="137" y="110"/>
                </a:lnTo>
                <a:lnTo>
                  <a:pt x="137" y="110"/>
                </a:lnTo>
                <a:lnTo>
                  <a:pt x="137" y="110"/>
                </a:lnTo>
                <a:lnTo>
                  <a:pt x="137" y="110"/>
                </a:lnTo>
                <a:lnTo>
                  <a:pt x="137" y="110"/>
                </a:lnTo>
                <a:lnTo>
                  <a:pt x="133" y="110"/>
                </a:lnTo>
                <a:lnTo>
                  <a:pt x="133" y="114"/>
                </a:lnTo>
                <a:lnTo>
                  <a:pt x="133" y="114"/>
                </a:lnTo>
                <a:lnTo>
                  <a:pt x="129" y="117"/>
                </a:lnTo>
                <a:lnTo>
                  <a:pt x="129" y="117"/>
                </a:lnTo>
                <a:lnTo>
                  <a:pt x="125" y="117"/>
                </a:lnTo>
                <a:lnTo>
                  <a:pt x="125" y="121"/>
                </a:lnTo>
                <a:lnTo>
                  <a:pt x="125" y="121"/>
                </a:lnTo>
                <a:lnTo>
                  <a:pt x="125" y="125"/>
                </a:lnTo>
                <a:lnTo>
                  <a:pt x="122" y="129"/>
                </a:lnTo>
                <a:lnTo>
                  <a:pt x="122" y="129"/>
                </a:lnTo>
                <a:lnTo>
                  <a:pt x="122" y="133"/>
                </a:lnTo>
                <a:lnTo>
                  <a:pt x="114" y="137"/>
                </a:lnTo>
                <a:lnTo>
                  <a:pt x="118" y="141"/>
                </a:lnTo>
                <a:lnTo>
                  <a:pt x="118" y="145"/>
                </a:lnTo>
                <a:lnTo>
                  <a:pt x="122" y="153"/>
                </a:lnTo>
                <a:lnTo>
                  <a:pt x="122" y="153"/>
                </a:lnTo>
                <a:lnTo>
                  <a:pt x="125" y="149"/>
                </a:lnTo>
                <a:lnTo>
                  <a:pt x="129" y="149"/>
                </a:lnTo>
                <a:lnTo>
                  <a:pt x="129" y="145"/>
                </a:lnTo>
                <a:lnTo>
                  <a:pt x="129" y="145"/>
                </a:lnTo>
                <a:lnTo>
                  <a:pt x="129" y="141"/>
                </a:lnTo>
                <a:lnTo>
                  <a:pt x="129" y="141"/>
                </a:lnTo>
                <a:lnTo>
                  <a:pt x="133" y="141"/>
                </a:lnTo>
                <a:lnTo>
                  <a:pt x="133" y="141"/>
                </a:lnTo>
                <a:lnTo>
                  <a:pt x="133" y="145"/>
                </a:lnTo>
                <a:lnTo>
                  <a:pt x="133" y="145"/>
                </a:lnTo>
                <a:lnTo>
                  <a:pt x="133" y="145"/>
                </a:lnTo>
                <a:lnTo>
                  <a:pt x="137" y="149"/>
                </a:lnTo>
                <a:lnTo>
                  <a:pt x="118" y="153"/>
                </a:lnTo>
                <a:lnTo>
                  <a:pt x="114" y="160"/>
                </a:lnTo>
                <a:lnTo>
                  <a:pt x="110" y="172"/>
                </a:lnTo>
                <a:lnTo>
                  <a:pt x="110" y="172"/>
                </a:lnTo>
                <a:lnTo>
                  <a:pt x="110" y="172"/>
                </a:lnTo>
                <a:lnTo>
                  <a:pt x="110" y="172"/>
                </a:lnTo>
                <a:lnTo>
                  <a:pt x="110" y="176"/>
                </a:lnTo>
                <a:lnTo>
                  <a:pt x="110" y="176"/>
                </a:lnTo>
                <a:lnTo>
                  <a:pt x="110" y="176"/>
                </a:lnTo>
                <a:lnTo>
                  <a:pt x="102" y="180"/>
                </a:lnTo>
                <a:lnTo>
                  <a:pt x="98" y="180"/>
                </a:lnTo>
                <a:lnTo>
                  <a:pt x="94" y="184"/>
                </a:lnTo>
                <a:lnTo>
                  <a:pt x="90" y="188"/>
                </a:lnTo>
                <a:lnTo>
                  <a:pt x="90" y="192"/>
                </a:lnTo>
                <a:lnTo>
                  <a:pt x="90" y="196"/>
                </a:lnTo>
                <a:lnTo>
                  <a:pt x="86" y="196"/>
                </a:lnTo>
                <a:lnTo>
                  <a:pt x="83" y="196"/>
                </a:lnTo>
                <a:lnTo>
                  <a:pt x="86" y="199"/>
                </a:lnTo>
                <a:lnTo>
                  <a:pt x="86" y="199"/>
                </a:lnTo>
                <a:lnTo>
                  <a:pt x="90" y="196"/>
                </a:lnTo>
                <a:lnTo>
                  <a:pt x="90" y="196"/>
                </a:lnTo>
                <a:lnTo>
                  <a:pt x="90" y="199"/>
                </a:lnTo>
                <a:lnTo>
                  <a:pt x="90" y="199"/>
                </a:lnTo>
                <a:lnTo>
                  <a:pt x="90" y="199"/>
                </a:lnTo>
                <a:lnTo>
                  <a:pt x="94" y="203"/>
                </a:lnTo>
                <a:lnTo>
                  <a:pt x="98" y="207"/>
                </a:lnTo>
                <a:lnTo>
                  <a:pt x="98" y="207"/>
                </a:lnTo>
                <a:lnTo>
                  <a:pt x="102" y="207"/>
                </a:lnTo>
                <a:lnTo>
                  <a:pt x="102" y="207"/>
                </a:lnTo>
                <a:lnTo>
                  <a:pt x="106" y="207"/>
                </a:lnTo>
                <a:lnTo>
                  <a:pt x="110" y="203"/>
                </a:lnTo>
                <a:lnTo>
                  <a:pt x="110" y="203"/>
                </a:lnTo>
                <a:lnTo>
                  <a:pt x="110" y="199"/>
                </a:lnTo>
                <a:lnTo>
                  <a:pt x="110" y="196"/>
                </a:lnTo>
                <a:lnTo>
                  <a:pt x="110" y="196"/>
                </a:lnTo>
                <a:lnTo>
                  <a:pt x="114" y="192"/>
                </a:lnTo>
                <a:lnTo>
                  <a:pt x="110" y="196"/>
                </a:lnTo>
                <a:lnTo>
                  <a:pt x="110" y="196"/>
                </a:lnTo>
                <a:lnTo>
                  <a:pt x="114" y="199"/>
                </a:lnTo>
                <a:lnTo>
                  <a:pt x="110" y="203"/>
                </a:lnTo>
                <a:lnTo>
                  <a:pt x="110" y="203"/>
                </a:lnTo>
                <a:lnTo>
                  <a:pt x="110" y="203"/>
                </a:lnTo>
                <a:lnTo>
                  <a:pt x="110" y="207"/>
                </a:lnTo>
                <a:lnTo>
                  <a:pt x="110" y="207"/>
                </a:lnTo>
                <a:lnTo>
                  <a:pt x="114" y="211"/>
                </a:lnTo>
                <a:lnTo>
                  <a:pt x="118" y="211"/>
                </a:lnTo>
                <a:lnTo>
                  <a:pt x="118" y="211"/>
                </a:lnTo>
                <a:lnTo>
                  <a:pt x="118" y="207"/>
                </a:lnTo>
                <a:lnTo>
                  <a:pt x="125" y="199"/>
                </a:lnTo>
                <a:lnTo>
                  <a:pt x="137" y="196"/>
                </a:lnTo>
                <a:lnTo>
                  <a:pt x="141" y="192"/>
                </a:lnTo>
                <a:lnTo>
                  <a:pt x="141" y="196"/>
                </a:lnTo>
                <a:lnTo>
                  <a:pt x="133" y="196"/>
                </a:lnTo>
                <a:lnTo>
                  <a:pt x="133" y="196"/>
                </a:lnTo>
                <a:lnTo>
                  <a:pt x="133" y="199"/>
                </a:lnTo>
                <a:lnTo>
                  <a:pt x="133" y="199"/>
                </a:lnTo>
                <a:lnTo>
                  <a:pt x="129" y="199"/>
                </a:lnTo>
                <a:lnTo>
                  <a:pt x="129" y="199"/>
                </a:lnTo>
                <a:lnTo>
                  <a:pt x="129" y="203"/>
                </a:lnTo>
                <a:lnTo>
                  <a:pt x="122" y="211"/>
                </a:lnTo>
                <a:lnTo>
                  <a:pt x="114" y="215"/>
                </a:lnTo>
                <a:lnTo>
                  <a:pt x="110" y="211"/>
                </a:lnTo>
                <a:lnTo>
                  <a:pt x="110" y="211"/>
                </a:lnTo>
                <a:lnTo>
                  <a:pt x="110" y="211"/>
                </a:lnTo>
                <a:lnTo>
                  <a:pt x="110" y="211"/>
                </a:lnTo>
                <a:lnTo>
                  <a:pt x="106" y="211"/>
                </a:lnTo>
                <a:lnTo>
                  <a:pt x="106" y="211"/>
                </a:lnTo>
                <a:lnTo>
                  <a:pt x="106" y="211"/>
                </a:lnTo>
                <a:lnTo>
                  <a:pt x="106" y="211"/>
                </a:lnTo>
                <a:lnTo>
                  <a:pt x="106" y="215"/>
                </a:lnTo>
                <a:lnTo>
                  <a:pt x="106" y="215"/>
                </a:lnTo>
                <a:lnTo>
                  <a:pt x="102" y="215"/>
                </a:lnTo>
                <a:lnTo>
                  <a:pt x="98" y="215"/>
                </a:lnTo>
                <a:lnTo>
                  <a:pt x="98" y="219"/>
                </a:lnTo>
                <a:lnTo>
                  <a:pt x="98" y="219"/>
                </a:lnTo>
                <a:lnTo>
                  <a:pt x="94" y="223"/>
                </a:lnTo>
                <a:lnTo>
                  <a:pt x="94" y="227"/>
                </a:lnTo>
                <a:lnTo>
                  <a:pt x="98" y="227"/>
                </a:lnTo>
                <a:lnTo>
                  <a:pt x="98" y="227"/>
                </a:lnTo>
                <a:lnTo>
                  <a:pt x="106" y="223"/>
                </a:lnTo>
                <a:lnTo>
                  <a:pt x="106" y="227"/>
                </a:lnTo>
                <a:lnTo>
                  <a:pt x="102" y="227"/>
                </a:lnTo>
                <a:lnTo>
                  <a:pt x="98" y="227"/>
                </a:lnTo>
                <a:lnTo>
                  <a:pt x="98" y="231"/>
                </a:lnTo>
                <a:lnTo>
                  <a:pt x="98" y="231"/>
                </a:lnTo>
                <a:lnTo>
                  <a:pt x="98" y="235"/>
                </a:lnTo>
                <a:lnTo>
                  <a:pt x="98" y="235"/>
                </a:lnTo>
                <a:lnTo>
                  <a:pt x="98" y="235"/>
                </a:lnTo>
                <a:lnTo>
                  <a:pt x="98" y="235"/>
                </a:lnTo>
                <a:lnTo>
                  <a:pt x="94" y="235"/>
                </a:lnTo>
                <a:lnTo>
                  <a:pt x="94" y="235"/>
                </a:lnTo>
                <a:lnTo>
                  <a:pt x="94" y="231"/>
                </a:lnTo>
                <a:lnTo>
                  <a:pt x="94" y="227"/>
                </a:lnTo>
                <a:lnTo>
                  <a:pt x="90" y="227"/>
                </a:lnTo>
                <a:lnTo>
                  <a:pt x="86" y="227"/>
                </a:lnTo>
                <a:lnTo>
                  <a:pt x="83" y="227"/>
                </a:lnTo>
                <a:lnTo>
                  <a:pt x="83" y="227"/>
                </a:lnTo>
                <a:lnTo>
                  <a:pt x="79" y="227"/>
                </a:lnTo>
                <a:lnTo>
                  <a:pt x="79" y="227"/>
                </a:lnTo>
                <a:lnTo>
                  <a:pt x="79" y="231"/>
                </a:lnTo>
                <a:lnTo>
                  <a:pt x="79" y="235"/>
                </a:lnTo>
                <a:lnTo>
                  <a:pt x="79" y="239"/>
                </a:lnTo>
                <a:lnTo>
                  <a:pt x="79" y="239"/>
                </a:lnTo>
                <a:lnTo>
                  <a:pt x="79" y="242"/>
                </a:lnTo>
                <a:lnTo>
                  <a:pt x="79" y="246"/>
                </a:lnTo>
                <a:lnTo>
                  <a:pt x="83" y="246"/>
                </a:lnTo>
                <a:lnTo>
                  <a:pt x="90" y="242"/>
                </a:lnTo>
                <a:moveTo>
                  <a:pt x="32" y="145"/>
                </a:moveTo>
                <a:lnTo>
                  <a:pt x="32" y="145"/>
                </a:lnTo>
                <a:lnTo>
                  <a:pt x="28" y="145"/>
                </a:lnTo>
                <a:lnTo>
                  <a:pt x="28" y="145"/>
                </a:lnTo>
                <a:lnTo>
                  <a:pt x="28" y="141"/>
                </a:lnTo>
                <a:lnTo>
                  <a:pt x="28" y="137"/>
                </a:lnTo>
                <a:lnTo>
                  <a:pt x="28" y="137"/>
                </a:lnTo>
                <a:lnTo>
                  <a:pt x="24" y="133"/>
                </a:lnTo>
                <a:lnTo>
                  <a:pt x="24" y="137"/>
                </a:lnTo>
                <a:lnTo>
                  <a:pt x="24" y="137"/>
                </a:lnTo>
                <a:lnTo>
                  <a:pt x="20" y="137"/>
                </a:lnTo>
                <a:lnTo>
                  <a:pt x="20" y="133"/>
                </a:lnTo>
                <a:lnTo>
                  <a:pt x="16" y="129"/>
                </a:lnTo>
                <a:lnTo>
                  <a:pt x="16" y="129"/>
                </a:lnTo>
                <a:lnTo>
                  <a:pt x="16" y="129"/>
                </a:lnTo>
                <a:lnTo>
                  <a:pt x="24" y="125"/>
                </a:lnTo>
                <a:lnTo>
                  <a:pt x="24" y="125"/>
                </a:lnTo>
                <a:lnTo>
                  <a:pt x="24" y="129"/>
                </a:lnTo>
                <a:lnTo>
                  <a:pt x="24" y="121"/>
                </a:lnTo>
                <a:lnTo>
                  <a:pt x="24" y="125"/>
                </a:lnTo>
                <a:lnTo>
                  <a:pt x="24" y="125"/>
                </a:lnTo>
                <a:lnTo>
                  <a:pt x="20" y="121"/>
                </a:lnTo>
                <a:lnTo>
                  <a:pt x="20" y="121"/>
                </a:lnTo>
                <a:lnTo>
                  <a:pt x="20" y="121"/>
                </a:lnTo>
                <a:lnTo>
                  <a:pt x="20" y="117"/>
                </a:lnTo>
                <a:lnTo>
                  <a:pt x="20" y="114"/>
                </a:lnTo>
                <a:lnTo>
                  <a:pt x="20" y="114"/>
                </a:lnTo>
                <a:lnTo>
                  <a:pt x="20" y="110"/>
                </a:lnTo>
                <a:lnTo>
                  <a:pt x="16" y="110"/>
                </a:lnTo>
                <a:lnTo>
                  <a:pt x="16" y="110"/>
                </a:lnTo>
                <a:lnTo>
                  <a:pt x="16" y="106"/>
                </a:lnTo>
                <a:lnTo>
                  <a:pt x="16" y="102"/>
                </a:lnTo>
                <a:lnTo>
                  <a:pt x="20" y="102"/>
                </a:lnTo>
                <a:lnTo>
                  <a:pt x="20" y="102"/>
                </a:lnTo>
                <a:lnTo>
                  <a:pt x="20" y="102"/>
                </a:lnTo>
                <a:lnTo>
                  <a:pt x="20" y="110"/>
                </a:lnTo>
                <a:lnTo>
                  <a:pt x="28" y="117"/>
                </a:lnTo>
                <a:lnTo>
                  <a:pt x="32" y="121"/>
                </a:lnTo>
                <a:lnTo>
                  <a:pt x="32" y="125"/>
                </a:lnTo>
                <a:lnTo>
                  <a:pt x="32" y="129"/>
                </a:lnTo>
                <a:lnTo>
                  <a:pt x="28" y="129"/>
                </a:lnTo>
                <a:lnTo>
                  <a:pt x="28" y="129"/>
                </a:lnTo>
                <a:lnTo>
                  <a:pt x="32" y="133"/>
                </a:lnTo>
                <a:lnTo>
                  <a:pt x="32" y="133"/>
                </a:lnTo>
                <a:lnTo>
                  <a:pt x="32" y="133"/>
                </a:lnTo>
                <a:lnTo>
                  <a:pt x="32" y="137"/>
                </a:lnTo>
                <a:lnTo>
                  <a:pt x="32" y="141"/>
                </a:lnTo>
                <a:lnTo>
                  <a:pt x="32" y="141"/>
                </a:lnTo>
                <a:lnTo>
                  <a:pt x="32" y="145"/>
                </a:lnTo>
                <a:lnTo>
                  <a:pt x="32" y="145"/>
                </a:lnTo>
                <a:moveTo>
                  <a:pt x="43" y="239"/>
                </a:moveTo>
                <a:lnTo>
                  <a:pt x="43" y="239"/>
                </a:lnTo>
                <a:lnTo>
                  <a:pt x="43" y="239"/>
                </a:lnTo>
                <a:lnTo>
                  <a:pt x="40" y="235"/>
                </a:lnTo>
                <a:lnTo>
                  <a:pt x="40" y="231"/>
                </a:lnTo>
                <a:lnTo>
                  <a:pt x="40" y="227"/>
                </a:lnTo>
                <a:lnTo>
                  <a:pt x="43" y="223"/>
                </a:lnTo>
                <a:lnTo>
                  <a:pt x="43" y="219"/>
                </a:lnTo>
                <a:lnTo>
                  <a:pt x="47" y="215"/>
                </a:lnTo>
                <a:lnTo>
                  <a:pt x="43" y="215"/>
                </a:lnTo>
                <a:lnTo>
                  <a:pt x="40" y="215"/>
                </a:lnTo>
                <a:lnTo>
                  <a:pt x="40" y="211"/>
                </a:lnTo>
                <a:lnTo>
                  <a:pt x="40" y="215"/>
                </a:lnTo>
                <a:lnTo>
                  <a:pt x="36" y="215"/>
                </a:lnTo>
                <a:lnTo>
                  <a:pt x="36" y="215"/>
                </a:lnTo>
                <a:lnTo>
                  <a:pt x="36" y="211"/>
                </a:lnTo>
                <a:lnTo>
                  <a:pt x="36" y="207"/>
                </a:lnTo>
                <a:lnTo>
                  <a:pt x="36" y="207"/>
                </a:lnTo>
                <a:lnTo>
                  <a:pt x="36" y="207"/>
                </a:lnTo>
                <a:lnTo>
                  <a:pt x="36" y="203"/>
                </a:lnTo>
                <a:lnTo>
                  <a:pt x="40" y="203"/>
                </a:lnTo>
                <a:lnTo>
                  <a:pt x="40" y="203"/>
                </a:lnTo>
                <a:lnTo>
                  <a:pt x="40" y="203"/>
                </a:lnTo>
                <a:lnTo>
                  <a:pt x="40" y="203"/>
                </a:lnTo>
                <a:lnTo>
                  <a:pt x="40" y="203"/>
                </a:lnTo>
                <a:lnTo>
                  <a:pt x="40" y="203"/>
                </a:lnTo>
                <a:lnTo>
                  <a:pt x="40" y="203"/>
                </a:lnTo>
                <a:lnTo>
                  <a:pt x="40" y="199"/>
                </a:lnTo>
                <a:lnTo>
                  <a:pt x="36" y="196"/>
                </a:lnTo>
                <a:lnTo>
                  <a:pt x="40" y="196"/>
                </a:lnTo>
                <a:lnTo>
                  <a:pt x="40" y="196"/>
                </a:lnTo>
                <a:lnTo>
                  <a:pt x="43" y="196"/>
                </a:lnTo>
                <a:lnTo>
                  <a:pt x="43" y="199"/>
                </a:lnTo>
                <a:lnTo>
                  <a:pt x="43" y="199"/>
                </a:lnTo>
                <a:lnTo>
                  <a:pt x="47" y="203"/>
                </a:lnTo>
                <a:lnTo>
                  <a:pt x="47" y="203"/>
                </a:lnTo>
                <a:lnTo>
                  <a:pt x="47" y="203"/>
                </a:lnTo>
                <a:lnTo>
                  <a:pt x="47" y="203"/>
                </a:lnTo>
                <a:lnTo>
                  <a:pt x="47" y="203"/>
                </a:lnTo>
                <a:lnTo>
                  <a:pt x="47" y="207"/>
                </a:lnTo>
                <a:lnTo>
                  <a:pt x="51" y="207"/>
                </a:lnTo>
                <a:lnTo>
                  <a:pt x="51" y="207"/>
                </a:lnTo>
                <a:lnTo>
                  <a:pt x="51" y="207"/>
                </a:lnTo>
                <a:lnTo>
                  <a:pt x="55" y="211"/>
                </a:lnTo>
                <a:lnTo>
                  <a:pt x="55" y="211"/>
                </a:lnTo>
                <a:lnTo>
                  <a:pt x="55" y="215"/>
                </a:lnTo>
                <a:lnTo>
                  <a:pt x="59" y="215"/>
                </a:lnTo>
                <a:lnTo>
                  <a:pt x="59" y="219"/>
                </a:lnTo>
                <a:lnTo>
                  <a:pt x="59" y="223"/>
                </a:lnTo>
                <a:lnTo>
                  <a:pt x="59" y="227"/>
                </a:lnTo>
                <a:lnTo>
                  <a:pt x="55" y="227"/>
                </a:lnTo>
                <a:lnTo>
                  <a:pt x="55" y="227"/>
                </a:lnTo>
                <a:lnTo>
                  <a:pt x="55" y="227"/>
                </a:lnTo>
                <a:lnTo>
                  <a:pt x="55" y="227"/>
                </a:lnTo>
                <a:lnTo>
                  <a:pt x="59" y="223"/>
                </a:lnTo>
                <a:lnTo>
                  <a:pt x="55" y="219"/>
                </a:lnTo>
                <a:lnTo>
                  <a:pt x="55" y="219"/>
                </a:lnTo>
                <a:lnTo>
                  <a:pt x="55" y="215"/>
                </a:lnTo>
                <a:lnTo>
                  <a:pt x="51" y="215"/>
                </a:lnTo>
                <a:lnTo>
                  <a:pt x="55" y="219"/>
                </a:lnTo>
                <a:lnTo>
                  <a:pt x="51" y="219"/>
                </a:lnTo>
                <a:lnTo>
                  <a:pt x="51" y="215"/>
                </a:lnTo>
                <a:lnTo>
                  <a:pt x="47" y="215"/>
                </a:lnTo>
                <a:lnTo>
                  <a:pt x="47" y="215"/>
                </a:lnTo>
                <a:lnTo>
                  <a:pt x="47" y="215"/>
                </a:lnTo>
                <a:lnTo>
                  <a:pt x="47" y="215"/>
                </a:lnTo>
                <a:lnTo>
                  <a:pt x="47" y="215"/>
                </a:lnTo>
                <a:lnTo>
                  <a:pt x="47" y="219"/>
                </a:lnTo>
                <a:lnTo>
                  <a:pt x="47" y="219"/>
                </a:lnTo>
                <a:lnTo>
                  <a:pt x="47" y="219"/>
                </a:lnTo>
                <a:lnTo>
                  <a:pt x="47" y="223"/>
                </a:lnTo>
                <a:lnTo>
                  <a:pt x="47" y="223"/>
                </a:lnTo>
                <a:lnTo>
                  <a:pt x="43" y="227"/>
                </a:lnTo>
                <a:lnTo>
                  <a:pt x="43" y="231"/>
                </a:lnTo>
                <a:lnTo>
                  <a:pt x="43" y="231"/>
                </a:lnTo>
                <a:lnTo>
                  <a:pt x="47" y="231"/>
                </a:lnTo>
                <a:lnTo>
                  <a:pt x="47" y="227"/>
                </a:lnTo>
                <a:lnTo>
                  <a:pt x="47" y="227"/>
                </a:lnTo>
                <a:lnTo>
                  <a:pt x="47" y="231"/>
                </a:lnTo>
                <a:lnTo>
                  <a:pt x="47" y="231"/>
                </a:lnTo>
                <a:lnTo>
                  <a:pt x="47" y="235"/>
                </a:lnTo>
                <a:lnTo>
                  <a:pt x="47" y="235"/>
                </a:lnTo>
                <a:lnTo>
                  <a:pt x="47" y="235"/>
                </a:lnTo>
                <a:lnTo>
                  <a:pt x="47" y="239"/>
                </a:lnTo>
                <a:lnTo>
                  <a:pt x="47" y="239"/>
                </a:lnTo>
                <a:lnTo>
                  <a:pt x="47" y="239"/>
                </a:lnTo>
                <a:lnTo>
                  <a:pt x="47" y="242"/>
                </a:lnTo>
                <a:lnTo>
                  <a:pt x="47" y="242"/>
                </a:lnTo>
                <a:lnTo>
                  <a:pt x="43" y="242"/>
                </a:lnTo>
                <a:lnTo>
                  <a:pt x="43" y="242"/>
                </a:lnTo>
                <a:lnTo>
                  <a:pt x="43" y="242"/>
                </a:lnTo>
                <a:lnTo>
                  <a:pt x="43" y="242"/>
                </a:lnTo>
                <a:lnTo>
                  <a:pt x="43" y="239"/>
                </a:lnTo>
                <a:moveTo>
                  <a:pt x="32" y="102"/>
                </a:moveTo>
                <a:lnTo>
                  <a:pt x="32" y="102"/>
                </a:lnTo>
                <a:lnTo>
                  <a:pt x="32" y="102"/>
                </a:lnTo>
                <a:lnTo>
                  <a:pt x="28" y="98"/>
                </a:lnTo>
                <a:lnTo>
                  <a:pt x="28" y="98"/>
                </a:lnTo>
                <a:lnTo>
                  <a:pt x="28" y="98"/>
                </a:lnTo>
                <a:lnTo>
                  <a:pt x="28" y="98"/>
                </a:lnTo>
                <a:lnTo>
                  <a:pt x="28" y="98"/>
                </a:lnTo>
                <a:lnTo>
                  <a:pt x="28" y="94"/>
                </a:lnTo>
                <a:lnTo>
                  <a:pt x="24" y="98"/>
                </a:lnTo>
                <a:lnTo>
                  <a:pt x="24" y="94"/>
                </a:lnTo>
                <a:lnTo>
                  <a:pt x="24" y="94"/>
                </a:lnTo>
                <a:lnTo>
                  <a:pt x="24" y="90"/>
                </a:lnTo>
                <a:lnTo>
                  <a:pt x="24" y="90"/>
                </a:lnTo>
                <a:lnTo>
                  <a:pt x="24" y="90"/>
                </a:lnTo>
                <a:lnTo>
                  <a:pt x="20" y="94"/>
                </a:lnTo>
                <a:lnTo>
                  <a:pt x="20" y="94"/>
                </a:lnTo>
                <a:lnTo>
                  <a:pt x="20" y="90"/>
                </a:lnTo>
                <a:lnTo>
                  <a:pt x="16" y="90"/>
                </a:lnTo>
                <a:lnTo>
                  <a:pt x="16" y="82"/>
                </a:lnTo>
                <a:lnTo>
                  <a:pt x="16" y="82"/>
                </a:lnTo>
                <a:lnTo>
                  <a:pt x="16" y="82"/>
                </a:lnTo>
                <a:lnTo>
                  <a:pt x="16" y="82"/>
                </a:lnTo>
                <a:lnTo>
                  <a:pt x="24" y="90"/>
                </a:lnTo>
                <a:lnTo>
                  <a:pt x="32" y="90"/>
                </a:lnTo>
                <a:lnTo>
                  <a:pt x="36" y="98"/>
                </a:lnTo>
                <a:lnTo>
                  <a:pt x="40" y="98"/>
                </a:lnTo>
                <a:lnTo>
                  <a:pt x="40" y="102"/>
                </a:lnTo>
                <a:lnTo>
                  <a:pt x="36" y="106"/>
                </a:lnTo>
                <a:lnTo>
                  <a:pt x="32" y="110"/>
                </a:lnTo>
                <a:lnTo>
                  <a:pt x="32" y="110"/>
                </a:lnTo>
                <a:lnTo>
                  <a:pt x="32" y="106"/>
                </a:lnTo>
                <a:lnTo>
                  <a:pt x="32" y="106"/>
                </a:lnTo>
                <a:lnTo>
                  <a:pt x="32" y="102"/>
                </a:lnTo>
                <a:moveTo>
                  <a:pt x="51" y="184"/>
                </a:moveTo>
                <a:lnTo>
                  <a:pt x="51" y="184"/>
                </a:lnTo>
                <a:lnTo>
                  <a:pt x="51" y="184"/>
                </a:lnTo>
                <a:lnTo>
                  <a:pt x="51" y="180"/>
                </a:lnTo>
                <a:lnTo>
                  <a:pt x="51" y="180"/>
                </a:lnTo>
                <a:lnTo>
                  <a:pt x="51" y="180"/>
                </a:lnTo>
                <a:lnTo>
                  <a:pt x="51" y="180"/>
                </a:lnTo>
                <a:lnTo>
                  <a:pt x="51" y="176"/>
                </a:lnTo>
                <a:lnTo>
                  <a:pt x="55" y="176"/>
                </a:lnTo>
                <a:lnTo>
                  <a:pt x="55" y="176"/>
                </a:lnTo>
                <a:lnTo>
                  <a:pt x="55" y="180"/>
                </a:lnTo>
                <a:lnTo>
                  <a:pt x="55" y="180"/>
                </a:lnTo>
                <a:lnTo>
                  <a:pt x="59" y="180"/>
                </a:lnTo>
                <a:lnTo>
                  <a:pt x="63" y="184"/>
                </a:lnTo>
                <a:lnTo>
                  <a:pt x="67" y="188"/>
                </a:lnTo>
                <a:lnTo>
                  <a:pt x="67" y="192"/>
                </a:lnTo>
                <a:lnTo>
                  <a:pt x="71" y="196"/>
                </a:lnTo>
                <a:lnTo>
                  <a:pt x="71" y="196"/>
                </a:lnTo>
                <a:lnTo>
                  <a:pt x="71" y="203"/>
                </a:lnTo>
                <a:lnTo>
                  <a:pt x="71" y="203"/>
                </a:lnTo>
                <a:lnTo>
                  <a:pt x="71" y="207"/>
                </a:lnTo>
                <a:lnTo>
                  <a:pt x="67" y="211"/>
                </a:lnTo>
                <a:lnTo>
                  <a:pt x="63" y="215"/>
                </a:lnTo>
                <a:lnTo>
                  <a:pt x="63" y="211"/>
                </a:lnTo>
                <a:lnTo>
                  <a:pt x="59" y="211"/>
                </a:lnTo>
                <a:lnTo>
                  <a:pt x="63" y="211"/>
                </a:lnTo>
                <a:lnTo>
                  <a:pt x="63" y="211"/>
                </a:lnTo>
                <a:lnTo>
                  <a:pt x="63" y="211"/>
                </a:lnTo>
                <a:lnTo>
                  <a:pt x="63" y="211"/>
                </a:lnTo>
                <a:lnTo>
                  <a:pt x="63" y="207"/>
                </a:lnTo>
                <a:lnTo>
                  <a:pt x="63" y="207"/>
                </a:lnTo>
                <a:lnTo>
                  <a:pt x="63" y="207"/>
                </a:lnTo>
                <a:lnTo>
                  <a:pt x="63" y="207"/>
                </a:lnTo>
                <a:lnTo>
                  <a:pt x="63" y="211"/>
                </a:lnTo>
                <a:lnTo>
                  <a:pt x="59" y="211"/>
                </a:lnTo>
                <a:lnTo>
                  <a:pt x="59" y="211"/>
                </a:lnTo>
                <a:lnTo>
                  <a:pt x="59" y="211"/>
                </a:lnTo>
                <a:lnTo>
                  <a:pt x="55" y="207"/>
                </a:lnTo>
                <a:lnTo>
                  <a:pt x="55" y="207"/>
                </a:lnTo>
                <a:lnTo>
                  <a:pt x="55" y="203"/>
                </a:lnTo>
                <a:lnTo>
                  <a:pt x="51" y="199"/>
                </a:lnTo>
                <a:lnTo>
                  <a:pt x="51" y="196"/>
                </a:lnTo>
                <a:lnTo>
                  <a:pt x="51" y="196"/>
                </a:lnTo>
                <a:lnTo>
                  <a:pt x="51" y="192"/>
                </a:lnTo>
                <a:lnTo>
                  <a:pt x="51" y="192"/>
                </a:lnTo>
                <a:lnTo>
                  <a:pt x="51" y="192"/>
                </a:lnTo>
                <a:lnTo>
                  <a:pt x="51" y="188"/>
                </a:lnTo>
                <a:lnTo>
                  <a:pt x="51" y="184"/>
                </a:lnTo>
                <a:moveTo>
                  <a:pt x="75" y="75"/>
                </a:moveTo>
                <a:lnTo>
                  <a:pt x="75" y="75"/>
                </a:lnTo>
                <a:lnTo>
                  <a:pt x="75" y="82"/>
                </a:lnTo>
                <a:lnTo>
                  <a:pt x="75" y="82"/>
                </a:lnTo>
                <a:lnTo>
                  <a:pt x="79" y="90"/>
                </a:lnTo>
                <a:lnTo>
                  <a:pt x="79" y="94"/>
                </a:lnTo>
                <a:lnTo>
                  <a:pt x="75" y="94"/>
                </a:lnTo>
                <a:lnTo>
                  <a:pt x="75" y="94"/>
                </a:lnTo>
                <a:lnTo>
                  <a:pt x="75" y="94"/>
                </a:lnTo>
                <a:lnTo>
                  <a:pt x="75" y="98"/>
                </a:lnTo>
                <a:lnTo>
                  <a:pt x="71" y="98"/>
                </a:lnTo>
                <a:lnTo>
                  <a:pt x="71" y="98"/>
                </a:lnTo>
                <a:lnTo>
                  <a:pt x="67" y="102"/>
                </a:lnTo>
                <a:lnTo>
                  <a:pt x="63" y="102"/>
                </a:lnTo>
                <a:lnTo>
                  <a:pt x="63" y="98"/>
                </a:lnTo>
                <a:lnTo>
                  <a:pt x="59" y="94"/>
                </a:lnTo>
                <a:lnTo>
                  <a:pt x="59" y="94"/>
                </a:lnTo>
                <a:lnTo>
                  <a:pt x="59" y="94"/>
                </a:lnTo>
                <a:lnTo>
                  <a:pt x="51" y="90"/>
                </a:lnTo>
                <a:lnTo>
                  <a:pt x="47" y="82"/>
                </a:lnTo>
                <a:lnTo>
                  <a:pt x="47" y="82"/>
                </a:lnTo>
                <a:lnTo>
                  <a:pt x="51" y="82"/>
                </a:lnTo>
                <a:lnTo>
                  <a:pt x="55" y="82"/>
                </a:lnTo>
                <a:lnTo>
                  <a:pt x="55" y="78"/>
                </a:lnTo>
                <a:lnTo>
                  <a:pt x="55" y="78"/>
                </a:lnTo>
                <a:lnTo>
                  <a:pt x="55" y="78"/>
                </a:lnTo>
                <a:lnTo>
                  <a:pt x="59" y="75"/>
                </a:lnTo>
                <a:lnTo>
                  <a:pt x="63" y="71"/>
                </a:lnTo>
                <a:lnTo>
                  <a:pt x="63" y="71"/>
                </a:lnTo>
                <a:lnTo>
                  <a:pt x="67" y="71"/>
                </a:lnTo>
                <a:lnTo>
                  <a:pt x="67" y="67"/>
                </a:lnTo>
                <a:lnTo>
                  <a:pt x="67" y="67"/>
                </a:lnTo>
                <a:lnTo>
                  <a:pt x="67" y="63"/>
                </a:lnTo>
                <a:lnTo>
                  <a:pt x="67" y="59"/>
                </a:lnTo>
                <a:lnTo>
                  <a:pt x="67" y="59"/>
                </a:lnTo>
                <a:lnTo>
                  <a:pt x="71" y="59"/>
                </a:lnTo>
                <a:lnTo>
                  <a:pt x="75" y="59"/>
                </a:lnTo>
                <a:lnTo>
                  <a:pt x="75" y="59"/>
                </a:lnTo>
                <a:lnTo>
                  <a:pt x="75" y="71"/>
                </a:lnTo>
                <a:lnTo>
                  <a:pt x="75" y="75"/>
                </a:lnTo>
                <a:moveTo>
                  <a:pt x="67" y="172"/>
                </a:moveTo>
                <a:lnTo>
                  <a:pt x="67" y="172"/>
                </a:lnTo>
                <a:lnTo>
                  <a:pt x="67" y="172"/>
                </a:lnTo>
                <a:lnTo>
                  <a:pt x="63" y="168"/>
                </a:lnTo>
                <a:lnTo>
                  <a:pt x="63" y="168"/>
                </a:lnTo>
                <a:lnTo>
                  <a:pt x="63" y="164"/>
                </a:lnTo>
                <a:lnTo>
                  <a:pt x="63" y="164"/>
                </a:lnTo>
                <a:lnTo>
                  <a:pt x="67" y="164"/>
                </a:lnTo>
                <a:lnTo>
                  <a:pt x="67" y="164"/>
                </a:lnTo>
                <a:lnTo>
                  <a:pt x="67" y="164"/>
                </a:lnTo>
                <a:lnTo>
                  <a:pt x="67" y="164"/>
                </a:lnTo>
                <a:lnTo>
                  <a:pt x="67" y="164"/>
                </a:lnTo>
                <a:lnTo>
                  <a:pt x="67" y="164"/>
                </a:lnTo>
                <a:lnTo>
                  <a:pt x="71" y="164"/>
                </a:lnTo>
                <a:lnTo>
                  <a:pt x="71" y="164"/>
                </a:lnTo>
                <a:lnTo>
                  <a:pt x="75" y="160"/>
                </a:lnTo>
                <a:lnTo>
                  <a:pt x="75" y="160"/>
                </a:lnTo>
                <a:lnTo>
                  <a:pt x="75" y="160"/>
                </a:lnTo>
                <a:lnTo>
                  <a:pt x="79" y="160"/>
                </a:lnTo>
                <a:lnTo>
                  <a:pt x="79" y="160"/>
                </a:lnTo>
                <a:lnTo>
                  <a:pt x="79" y="160"/>
                </a:lnTo>
                <a:lnTo>
                  <a:pt x="79" y="160"/>
                </a:lnTo>
                <a:lnTo>
                  <a:pt x="79" y="160"/>
                </a:lnTo>
                <a:lnTo>
                  <a:pt x="79" y="160"/>
                </a:lnTo>
                <a:lnTo>
                  <a:pt x="83" y="160"/>
                </a:lnTo>
                <a:lnTo>
                  <a:pt x="83" y="160"/>
                </a:lnTo>
                <a:lnTo>
                  <a:pt x="83" y="160"/>
                </a:lnTo>
                <a:lnTo>
                  <a:pt x="83" y="168"/>
                </a:lnTo>
                <a:lnTo>
                  <a:pt x="83" y="172"/>
                </a:lnTo>
                <a:lnTo>
                  <a:pt x="79" y="180"/>
                </a:lnTo>
                <a:lnTo>
                  <a:pt x="79" y="180"/>
                </a:lnTo>
                <a:lnTo>
                  <a:pt x="83" y="184"/>
                </a:lnTo>
                <a:lnTo>
                  <a:pt x="83" y="188"/>
                </a:lnTo>
                <a:lnTo>
                  <a:pt x="83" y="188"/>
                </a:lnTo>
                <a:lnTo>
                  <a:pt x="79" y="184"/>
                </a:lnTo>
                <a:lnTo>
                  <a:pt x="79" y="184"/>
                </a:lnTo>
                <a:lnTo>
                  <a:pt x="75" y="188"/>
                </a:lnTo>
                <a:lnTo>
                  <a:pt x="71" y="188"/>
                </a:lnTo>
                <a:lnTo>
                  <a:pt x="71" y="188"/>
                </a:lnTo>
                <a:lnTo>
                  <a:pt x="67" y="180"/>
                </a:lnTo>
                <a:lnTo>
                  <a:pt x="67" y="180"/>
                </a:lnTo>
                <a:lnTo>
                  <a:pt x="67" y="180"/>
                </a:lnTo>
                <a:lnTo>
                  <a:pt x="67" y="180"/>
                </a:lnTo>
                <a:lnTo>
                  <a:pt x="67" y="180"/>
                </a:lnTo>
                <a:lnTo>
                  <a:pt x="63" y="180"/>
                </a:lnTo>
                <a:lnTo>
                  <a:pt x="63" y="180"/>
                </a:lnTo>
                <a:lnTo>
                  <a:pt x="59" y="180"/>
                </a:lnTo>
                <a:lnTo>
                  <a:pt x="59" y="176"/>
                </a:lnTo>
                <a:lnTo>
                  <a:pt x="59" y="176"/>
                </a:lnTo>
                <a:lnTo>
                  <a:pt x="59" y="172"/>
                </a:lnTo>
                <a:lnTo>
                  <a:pt x="67" y="172"/>
                </a:lnTo>
              </a:path>
            </a:pathLst>
          </a:custGeom>
          <a:solidFill>
            <a:srgbClr val="B1B1B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3" name="Freeform 14"/>
          <p:cNvSpPr>
            <a:spLocks/>
          </p:cNvSpPr>
          <p:nvPr/>
        </p:nvSpPr>
        <p:spPr bwMode="auto">
          <a:xfrm>
            <a:off x="8514087" y="4936322"/>
            <a:ext cx="430008" cy="344586"/>
          </a:xfrm>
          <a:custGeom>
            <a:avLst/>
            <a:gdLst>
              <a:gd name="T0" fmla="*/ 168 w 176"/>
              <a:gd name="T1" fmla="*/ 71 h 141"/>
              <a:gd name="T2" fmla="*/ 172 w 176"/>
              <a:gd name="T3" fmla="*/ 75 h 141"/>
              <a:gd name="T4" fmla="*/ 172 w 176"/>
              <a:gd name="T5" fmla="*/ 78 h 141"/>
              <a:gd name="T6" fmla="*/ 172 w 176"/>
              <a:gd name="T7" fmla="*/ 82 h 141"/>
              <a:gd name="T8" fmla="*/ 168 w 176"/>
              <a:gd name="T9" fmla="*/ 86 h 141"/>
              <a:gd name="T10" fmla="*/ 172 w 176"/>
              <a:gd name="T11" fmla="*/ 90 h 141"/>
              <a:gd name="T12" fmla="*/ 164 w 176"/>
              <a:gd name="T13" fmla="*/ 86 h 141"/>
              <a:gd name="T14" fmla="*/ 164 w 176"/>
              <a:gd name="T15" fmla="*/ 90 h 141"/>
              <a:gd name="T16" fmla="*/ 164 w 176"/>
              <a:gd name="T17" fmla="*/ 98 h 141"/>
              <a:gd name="T18" fmla="*/ 156 w 176"/>
              <a:gd name="T19" fmla="*/ 102 h 141"/>
              <a:gd name="T20" fmla="*/ 156 w 176"/>
              <a:gd name="T21" fmla="*/ 114 h 141"/>
              <a:gd name="T22" fmla="*/ 140 w 176"/>
              <a:gd name="T23" fmla="*/ 118 h 141"/>
              <a:gd name="T24" fmla="*/ 133 w 176"/>
              <a:gd name="T25" fmla="*/ 114 h 141"/>
              <a:gd name="T26" fmla="*/ 136 w 176"/>
              <a:gd name="T27" fmla="*/ 118 h 141"/>
              <a:gd name="T28" fmla="*/ 136 w 176"/>
              <a:gd name="T29" fmla="*/ 121 h 141"/>
              <a:gd name="T30" fmla="*/ 144 w 176"/>
              <a:gd name="T31" fmla="*/ 121 h 141"/>
              <a:gd name="T32" fmla="*/ 140 w 176"/>
              <a:gd name="T33" fmla="*/ 129 h 141"/>
              <a:gd name="T34" fmla="*/ 129 w 176"/>
              <a:gd name="T35" fmla="*/ 133 h 141"/>
              <a:gd name="T36" fmla="*/ 133 w 176"/>
              <a:gd name="T37" fmla="*/ 137 h 141"/>
              <a:gd name="T38" fmla="*/ 109 w 176"/>
              <a:gd name="T39" fmla="*/ 137 h 141"/>
              <a:gd name="T40" fmla="*/ 82 w 176"/>
              <a:gd name="T41" fmla="*/ 137 h 141"/>
              <a:gd name="T42" fmla="*/ 78 w 176"/>
              <a:gd name="T43" fmla="*/ 129 h 141"/>
              <a:gd name="T44" fmla="*/ 66 w 176"/>
              <a:gd name="T45" fmla="*/ 121 h 141"/>
              <a:gd name="T46" fmla="*/ 27 w 176"/>
              <a:gd name="T47" fmla="*/ 98 h 141"/>
              <a:gd name="T48" fmla="*/ 19 w 176"/>
              <a:gd name="T49" fmla="*/ 98 h 141"/>
              <a:gd name="T50" fmla="*/ 15 w 176"/>
              <a:gd name="T51" fmla="*/ 102 h 141"/>
              <a:gd name="T52" fmla="*/ 0 w 176"/>
              <a:gd name="T53" fmla="*/ 98 h 141"/>
              <a:gd name="T54" fmla="*/ 0 w 176"/>
              <a:gd name="T55" fmla="*/ 90 h 141"/>
              <a:gd name="T56" fmla="*/ 7 w 176"/>
              <a:gd name="T57" fmla="*/ 82 h 141"/>
              <a:gd name="T58" fmla="*/ 11 w 176"/>
              <a:gd name="T59" fmla="*/ 78 h 141"/>
              <a:gd name="T60" fmla="*/ 4 w 176"/>
              <a:gd name="T61" fmla="*/ 67 h 141"/>
              <a:gd name="T62" fmla="*/ 15 w 176"/>
              <a:gd name="T63" fmla="*/ 59 h 141"/>
              <a:gd name="T64" fmla="*/ 11 w 176"/>
              <a:gd name="T65" fmla="*/ 51 h 141"/>
              <a:gd name="T66" fmla="*/ 19 w 176"/>
              <a:gd name="T67" fmla="*/ 36 h 141"/>
              <a:gd name="T68" fmla="*/ 31 w 176"/>
              <a:gd name="T69" fmla="*/ 36 h 141"/>
              <a:gd name="T70" fmla="*/ 43 w 176"/>
              <a:gd name="T71" fmla="*/ 28 h 141"/>
              <a:gd name="T72" fmla="*/ 43 w 176"/>
              <a:gd name="T73" fmla="*/ 24 h 141"/>
              <a:gd name="T74" fmla="*/ 39 w 176"/>
              <a:gd name="T75" fmla="*/ 20 h 141"/>
              <a:gd name="T76" fmla="*/ 54 w 176"/>
              <a:gd name="T77" fmla="*/ 12 h 141"/>
              <a:gd name="T78" fmla="*/ 58 w 176"/>
              <a:gd name="T79" fmla="*/ 12 h 141"/>
              <a:gd name="T80" fmla="*/ 62 w 176"/>
              <a:gd name="T81" fmla="*/ 12 h 141"/>
              <a:gd name="T82" fmla="*/ 70 w 176"/>
              <a:gd name="T83" fmla="*/ 4 h 141"/>
              <a:gd name="T84" fmla="*/ 86 w 176"/>
              <a:gd name="T85" fmla="*/ 16 h 141"/>
              <a:gd name="T86" fmla="*/ 90 w 176"/>
              <a:gd name="T87" fmla="*/ 16 h 141"/>
              <a:gd name="T88" fmla="*/ 86 w 176"/>
              <a:gd name="T89" fmla="*/ 12 h 141"/>
              <a:gd name="T90" fmla="*/ 70 w 176"/>
              <a:gd name="T91" fmla="*/ 4 h 141"/>
              <a:gd name="T92" fmla="*/ 74 w 176"/>
              <a:gd name="T93" fmla="*/ 4 h 141"/>
              <a:gd name="T94" fmla="*/ 82 w 176"/>
              <a:gd name="T95" fmla="*/ 0 h 141"/>
              <a:gd name="T96" fmla="*/ 93 w 176"/>
              <a:gd name="T97" fmla="*/ 4 h 141"/>
              <a:gd name="T98" fmla="*/ 97 w 176"/>
              <a:gd name="T99" fmla="*/ 12 h 141"/>
              <a:gd name="T100" fmla="*/ 105 w 176"/>
              <a:gd name="T101" fmla="*/ 16 h 141"/>
              <a:gd name="T102" fmla="*/ 121 w 176"/>
              <a:gd name="T103" fmla="*/ 16 h 141"/>
              <a:gd name="T104" fmla="*/ 129 w 176"/>
              <a:gd name="T105" fmla="*/ 20 h 141"/>
              <a:gd name="T106" fmla="*/ 129 w 176"/>
              <a:gd name="T107" fmla="*/ 28 h 141"/>
              <a:gd name="T108" fmla="*/ 133 w 176"/>
              <a:gd name="T109" fmla="*/ 32 h 141"/>
              <a:gd name="T110" fmla="*/ 133 w 176"/>
              <a:gd name="T111" fmla="*/ 39 h 141"/>
              <a:gd name="T112" fmla="*/ 136 w 176"/>
              <a:gd name="T113" fmla="*/ 47 h 141"/>
              <a:gd name="T114" fmla="*/ 148 w 176"/>
              <a:gd name="T115" fmla="*/ 67 h 141"/>
              <a:gd name="T116" fmla="*/ 160 w 176"/>
              <a:gd name="T117" fmla="*/ 7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6" h="141">
                <a:moveTo>
                  <a:pt x="164" y="71"/>
                </a:moveTo>
                <a:lnTo>
                  <a:pt x="164" y="71"/>
                </a:lnTo>
                <a:lnTo>
                  <a:pt x="164" y="71"/>
                </a:lnTo>
                <a:lnTo>
                  <a:pt x="168" y="71"/>
                </a:lnTo>
                <a:lnTo>
                  <a:pt x="168" y="75"/>
                </a:lnTo>
                <a:lnTo>
                  <a:pt x="168" y="75"/>
                </a:lnTo>
                <a:lnTo>
                  <a:pt x="168" y="75"/>
                </a:lnTo>
                <a:lnTo>
                  <a:pt x="172" y="75"/>
                </a:lnTo>
                <a:lnTo>
                  <a:pt x="172" y="75"/>
                </a:lnTo>
                <a:lnTo>
                  <a:pt x="172" y="75"/>
                </a:lnTo>
                <a:lnTo>
                  <a:pt x="172" y="75"/>
                </a:lnTo>
                <a:lnTo>
                  <a:pt x="172" y="78"/>
                </a:lnTo>
                <a:lnTo>
                  <a:pt x="172" y="78"/>
                </a:lnTo>
                <a:lnTo>
                  <a:pt x="176" y="78"/>
                </a:lnTo>
                <a:lnTo>
                  <a:pt x="176" y="82"/>
                </a:lnTo>
                <a:lnTo>
                  <a:pt x="172" y="82"/>
                </a:lnTo>
                <a:lnTo>
                  <a:pt x="172" y="82"/>
                </a:lnTo>
                <a:lnTo>
                  <a:pt x="168" y="82"/>
                </a:lnTo>
                <a:lnTo>
                  <a:pt x="168" y="82"/>
                </a:lnTo>
                <a:lnTo>
                  <a:pt x="168" y="86"/>
                </a:lnTo>
                <a:lnTo>
                  <a:pt x="172" y="86"/>
                </a:lnTo>
                <a:lnTo>
                  <a:pt x="172" y="86"/>
                </a:lnTo>
                <a:lnTo>
                  <a:pt x="172" y="90"/>
                </a:lnTo>
                <a:lnTo>
                  <a:pt x="172" y="90"/>
                </a:lnTo>
                <a:lnTo>
                  <a:pt x="172" y="90"/>
                </a:lnTo>
                <a:lnTo>
                  <a:pt x="172" y="90"/>
                </a:lnTo>
                <a:lnTo>
                  <a:pt x="172" y="90"/>
                </a:lnTo>
                <a:lnTo>
                  <a:pt x="164" y="86"/>
                </a:lnTo>
                <a:lnTo>
                  <a:pt x="160" y="86"/>
                </a:lnTo>
                <a:lnTo>
                  <a:pt x="160" y="86"/>
                </a:lnTo>
                <a:lnTo>
                  <a:pt x="164" y="86"/>
                </a:lnTo>
                <a:lnTo>
                  <a:pt x="164" y="90"/>
                </a:lnTo>
                <a:lnTo>
                  <a:pt x="164" y="94"/>
                </a:lnTo>
                <a:lnTo>
                  <a:pt x="164" y="98"/>
                </a:lnTo>
                <a:lnTo>
                  <a:pt x="164" y="98"/>
                </a:lnTo>
                <a:lnTo>
                  <a:pt x="164" y="98"/>
                </a:lnTo>
                <a:lnTo>
                  <a:pt x="164" y="98"/>
                </a:lnTo>
                <a:lnTo>
                  <a:pt x="168" y="102"/>
                </a:lnTo>
                <a:lnTo>
                  <a:pt x="164" y="102"/>
                </a:lnTo>
                <a:lnTo>
                  <a:pt x="156" y="102"/>
                </a:lnTo>
                <a:lnTo>
                  <a:pt x="160" y="106"/>
                </a:lnTo>
                <a:lnTo>
                  <a:pt x="160" y="110"/>
                </a:lnTo>
                <a:lnTo>
                  <a:pt x="160" y="110"/>
                </a:lnTo>
                <a:lnTo>
                  <a:pt x="156" y="114"/>
                </a:lnTo>
                <a:lnTo>
                  <a:pt x="152" y="114"/>
                </a:lnTo>
                <a:lnTo>
                  <a:pt x="152" y="118"/>
                </a:lnTo>
                <a:lnTo>
                  <a:pt x="144" y="118"/>
                </a:lnTo>
                <a:lnTo>
                  <a:pt x="140" y="118"/>
                </a:lnTo>
                <a:lnTo>
                  <a:pt x="140" y="118"/>
                </a:lnTo>
                <a:lnTo>
                  <a:pt x="136" y="114"/>
                </a:lnTo>
                <a:lnTo>
                  <a:pt x="136" y="114"/>
                </a:lnTo>
                <a:lnTo>
                  <a:pt x="133" y="114"/>
                </a:lnTo>
                <a:lnTo>
                  <a:pt x="133" y="118"/>
                </a:lnTo>
                <a:lnTo>
                  <a:pt x="129" y="118"/>
                </a:lnTo>
                <a:lnTo>
                  <a:pt x="133" y="118"/>
                </a:lnTo>
                <a:lnTo>
                  <a:pt x="136" y="118"/>
                </a:lnTo>
                <a:lnTo>
                  <a:pt x="136" y="118"/>
                </a:lnTo>
                <a:lnTo>
                  <a:pt x="136" y="121"/>
                </a:lnTo>
                <a:lnTo>
                  <a:pt x="136" y="121"/>
                </a:lnTo>
                <a:lnTo>
                  <a:pt x="136" y="121"/>
                </a:lnTo>
                <a:lnTo>
                  <a:pt x="136" y="125"/>
                </a:lnTo>
                <a:lnTo>
                  <a:pt x="136" y="125"/>
                </a:lnTo>
                <a:lnTo>
                  <a:pt x="140" y="121"/>
                </a:lnTo>
                <a:lnTo>
                  <a:pt x="144" y="121"/>
                </a:lnTo>
                <a:lnTo>
                  <a:pt x="144" y="125"/>
                </a:lnTo>
                <a:lnTo>
                  <a:pt x="140" y="125"/>
                </a:lnTo>
                <a:lnTo>
                  <a:pt x="140" y="129"/>
                </a:lnTo>
                <a:lnTo>
                  <a:pt x="140" y="129"/>
                </a:lnTo>
                <a:lnTo>
                  <a:pt x="136" y="129"/>
                </a:lnTo>
                <a:lnTo>
                  <a:pt x="133" y="129"/>
                </a:lnTo>
                <a:lnTo>
                  <a:pt x="129" y="129"/>
                </a:lnTo>
                <a:lnTo>
                  <a:pt x="129" y="133"/>
                </a:lnTo>
                <a:lnTo>
                  <a:pt x="133" y="133"/>
                </a:lnTo>
                <a:lnTo>
                  <a:pt x="133" y="133"/>
                </a:lnTo>
                <a:lnTo>
                  <a:pt x="136" y="137"/>
                </a:lnTo>
                <a:lnTo>
                  <a:pt x="133" y="137"/>
                </a:lnTo>
                <a:lnTo>
                  <a:pt x="129" y="141"/>
                </a:lnTo>
                <a:lnTo>
                  <a:pt x="113" y="141"/>
                </a:lnTo>
                <a:lnTo>
                  <a:pt x="113" y="141"/>
                </a:lnTo>
                <a:lnTo>
                  <a:pt x="109" y="137"/>
                </a:lnTo>
                <a:lnTo>
                  <a:pt x="105" y="137"/>
                </a:lnTo>
                <a:lnTo>
                  <a:pt x="97" y="133"/>
                </a:lnTo>
                <a:lnTo>
                  <a:pt x="82" y="137"/>
                </a:lnTo>
                <a:lnTo>
                  <a:pt x="82" y="137"/>
                </a:lnTo>
                <a:lnTo>
                  <a:pt x="82" y="137"/>
                </a:lnTo>
                <a:lnTo>
                  <a:pt x="78" y="133"/>
                </a:lnTo>
                <a:lnTo>
                  <a:pt x="78" y="133"/>
                </a:lnTo>
                <a:lnTo>
                  <a:pt x="78" y="129"/>
                </a:lnTo>
                <a:lnTo>
                  <a:pt x="74" y="129"/>
                </a:lnTo>
                <a:lnTo>
                  <a:pt x="70" y="125"/>
                </a:lnTo>
                <a:lnTo>
                  <a:pt x="70" y="121"/>
                </a:lnTo>
                <a:lnTo>
                  <a:pt x="66" y="121"/>
                </a:lnTo>
                <a:lnTo>
                  <a:pt x="66" y="118"/>
                </a:lnTo>
                <a:lnTo>
                  <a:pt x="47" y="110"/>
                </a:lnTo>
                <a:lnTo>
                  <a:pt x="43" y="106"/>
                </a:lnTo>
                <a:lnTo>
                  <a:pt x="27" y="98"/>
                </a:lnTo>
                <a:lnTo>
                  <a:pt x="23" y="98"/>
                </a:lnTo>
                <a:lnTo>
                  <a:pt x="19" y="94"/>
                </a:lnTo>
                <a:lnTo>
                  <a:pt x="19" y="98"/>
                </a:lnTo>
                <a:lnTo>
                  <a:pt x="19" y="98"/>
                </a:lnTo>
                <a:lnTo>
                  <a:pt x="15" y="98"/>
                </a:lnTo>
                <a:lnTo>
                  <a:pt x="15" y="98"/>
                </a:lnTo>
                <a:lnTo>
                  <a:pt x="15" y="102"/>
                </a:lnTo>
                <a:lnTo>
                  <a:pt x="15" y="102"/>
                </a:lnTo>
                <a:lnTo>
                  <a:pt x="15" y="106"/>
                </a:lnTo>
                <a:lnTo>
                  <a:pt x="7" y="102"/>
                </a:lnTo>
                <a:lnTo>
                  <a:pt x="4" y="98"/>
                </a:lnTo>
                <a:lnTo>
                  <a:pt x="0" y="98"/>
                </a:lnTo>
                <a:lnTo>
                  <a:pt x="0" y="94"/>
                </a:lnTo>
                <a:lnTo>
                  <a:pt x="0" y="94"/>
                </a:lnTo>
                <a:lnTo>
                  <a:pt x="0" y="94"/>
                </a:lnTo>
                <a:lnTo>
                  <a:pt x="0" y="90"/>
                </a:lnTo>
                <a:lnTo>
                  <a:pt x="4" y="86"/>
                </a:lnTo>
                <a:lnTo>
                  <a:pt x="4" y="86"/>
                </a:lnTo>
                <a:lnTo>
                  <a:pt x="4" y="82"/>
                </a:lnTo>
                <a:lnTo>
                  <a:pt x="7" y="82"/>
                </a:lnTo>
                <a:lnTo>
                  <a:pt x="7" y="82"/>
                </a:lnTo>
                <a:lnTo>
                  <a:pt x="11" y="78"/>
                </a:lnTo>
                <a:lnTo>
                  <a:pt x="11" y="78"/>
                </a:lnTo>
                <a:lnTo>
                  <a:pt x="11" y="78"/>
                </a:lnTo>
                <a:lnTo>
                  <a:pt x="11" y="75"/>
                </a:lnTo>
                <a:lnTo>
                  <a:pt x="7" y="71"/>
                </a:lnTo>
                <a:lnTo>
                  <a:pt x="4" y="67"/>
                </a:lnTo>
                <a:lnTo>
                  <a:pt x="4" y="67"/>
                </a:lnTo>
                <a:lnTo>
                  <a:pt x="4" y="67"/>
                </a:lnTo>
                <a:lnTo>
                  <a:pt x="11" y="63"/>
                </a:lnTo>
                <a:lnTo>
                  <a:pt x="11" y="59"/>
                </a:lnTo>
                <a:lnTo>
                  <a:pt x="15" y="59"/>
                </a:lnTo>
                <a:lnTo>
                  <a:pt x="15" y="55"/>
                </a:lnTo>
                <a:lnTo>
                  <a:pt x="15" y="55"/>
                </a:lnTo>
                <a:lnTo>
                  <a:pt x="11" y="51"/>
                </a:lnTo>
                <a:lnTo>
                  <a:pt x="11" y="51"/>
                </a:lnTo>
                <a:lnTo>
                  <a:pt x="11" y="51"/>
                </a:lnTo>
                <a:lnTo>
                  <a:pt x="15" y="39"/>
                </a:lnTo>
                <a:lnTo>
                  <a:pt x="15" y="39"/>
                </a:lnTo>
                <a:lnTo>
                  <a:pt x="19" y="36"/>
                </a:lnTo>
                <a:lnTo>
                  <a:pt x="19" y="36"/>
                </a:lnTo>
                <a:lnTo>
                  <a:pt x="23" y="36"/>
                </a:lnTo>
                <a:lnTo>
                  <a:pt x="23" y="36"/>
                </a:lnTo>
                <a:lnTo>
                  <a:pt x="31" y="36"/>
                </a:lnTo>
                <a:lnTo>
                  <a:pt x="31" y="36"/>
                </a:lnTo>
                <a:lnTo>
                  <a:pt x="35" y="32"/>
                </a:lnTo>
                <a:lnTo>
                  <a:pt x="39" y="28"/>
                </a:lnTo>
                <a:lnTo>
                  <a:pt x="43" y="28"/>
                </a:lnTo>
                <a:lnTo>
                  <a:pt x="43" y="28"/>
                </a:lnTo>
                <a:lnTo>
                  <a:pt x="43" y="24"/>
                </a:lnTo>
                <a:lnTo>
                  <a:pt x="43" y="24"/>
                </a:lnTo>
                <a:lnTo>
                  <a:pt x="43" y="24"/>
                </a:lnTo>
                <a:lnTo>
                  <a:pt x="43" y="24"/>
                </a:lnTo>
                <a:lnTo>
                  <a:pt x="39" y="24"/>
                </a:lnTo>
                <a:lnTo>
                  <a:pt x="39" y="24"/>
                </a:lnTo>
                <a:lnTo>
                  <a:pt x="39" y="20"/>
                </a:lnTo>
                <a:lnTo>
                  <a:pt x="39" y="20"/>
                </a:lnTo>
                <a:lnTo>
                  <a:pt x="39" y="20"/>
                </a:lnTo>
                <a:lnTo>
                  <a:pt x="39" y="16"/>
                </a:lnTo>
                <a:lnTo>
                  <a:pt x="54" y="12"/>
                </a:lnTo>
                <a:lnTo>
                  <a:pt x="54" y="12"/>
                </a:lnTo>
                <a:lnTo>
                  <a:pt x="54" y="12"/>
                </a:lnTo>
                <a:lnTo>
                  <a:pt x="58" y="12"/>
                </a:lnTo>
                <a:lnTo>
                  <a:pt x="58" y="12"/>
                </a:lnTo>
                <a:lnTo>
                  <a:pt x="58" y="12"/>
                </a:lnTo>
                <a:lnTo>
                  <a:pt x="58" y="12"/>
                </a:lnTo>
                <a:lnTo>
                  <a:pt x="58" y="12"/>
                </a:lnTo>
                <a:lnTo>
                  <a:pt x="62" y="12"/>
                </a:lnTo>
                <a:lnTo>
                  <a:pt x="62" y="12"/>
                </a:lnTo>
                <a:lnTo>
                  <a:pt x="66" y="8"/>
                </a:lnTo>
                <a:lnTo>
                  <a:pt x="66" y="8"/>
                </a:lnTo>
                <a:lnTo>
                  <a:pt x="70" y="4"/>
                </a:lnTo>
                <a:lnTo>
                  <a:pt x="70" y="8"/>
                </a:lnTo>
                <a:lnTo>
                  <a:pt x="74" y="8"/>
                </a:lnTo>
                <a:lnTo>
                  <a:pt x="82" y="12"/>
                </a:lnTo>
                <a:lnTo>
                  <a:pt x="86" y="16"/>
                </a:lnTo>
                <a:lnTo>
                  <a:pt x="86" y="16"/>
                </a:lnTo>
                <a:lnTo>
                  <a:pt x="90" y="16"/>
                </a:lnTo>
                <a:lnTo>
                  <a:pt x="90" y="16"/>
                </a:lnTo>
                <a:lnTo>
                  <a:pt x="90" y="16"/>
                </a:lnTo>
                <a:lnTo>
                  <a:pt x="90" y="12"/>
                </a:lnTo>
                <a:lnTo>
                  <a:pt x="90" y="12"/>
                </a:lnTo>
                <a:lnTo>
                  <a:pt x="90" y="12"/>
                </a:lnTo>
                <a:lnTo>
                  <a:pt x="86" y="12"/>
                </a:lnTo>
                <a:lnTo>
                  <a:pt x="86" y="12"/>
                </a:lnTo>
                <a:lnTo>
                  <a:pt x="74" y="8"/>
                </a:lnTo>
                <a:lnTo>
                  <a:pt x="70" y="4"/>
                </a:lnTo>
                <a:lnTo>
                  <a:pt x="70" y="4"/>
                </a:lnTo>
                <a:lnTo>
                  <a:pt x="70" y="4"/>
                </a:lnTo>
                <a:lnTo>
                  <a:pt x="74" y="4"/>
                </a:lnTo>
                <a:lnTo>
                  <a:pt x="74" y="4"/>
                </a:lnTo>
                <a:lnTo>
                  <a:pt x="74" y="4"/>
                </a:lnTo>
                <a:lnTo>
                  <a:pt x="74" y="4"/>
                </a:lnTo>
                <a:lnTo>
                  <a:pt x="82" y="4"/>
                </a:lnTo>
                <a:lnTo>
                  <a:pt x="82" y="0"/>
                </a:lnTo>
                <a:lnTo>
                  <a:pt x="82" y="0"/>
                </a:lnTo>
                <a:lnTo>
                  <a:pt x="86" y="4"/>
                </a:lnTo>
                <a:lnTo>
                  <a:pt x="90" y="4"/>
                </a:lnTo>
                <a:lnTo>
                  <a:pt x="90" y="4"/>
                </a:lnTo>
                <a:lnTo>
                  <a:pt x="93" y="4"/>
                </a:lnTo>
                <a:lnTo>
                  <a:pt x="93" y="8"/>
                </a:lnTo>
                <a:lnTo>
                  <a:pt x="93" y="8"/>
                </a:lnTo>
                <a:lnTo>
                  <a:pt x="97" y="8"/>
                </a:lnTo>
                <a:lnTo>
                  <a:pt x="97" y="12"/>
                </a:lnTo>
                <a:lnTo>
                  <a:pt x="97" y="12"/>
                </a:lnTo>
                <a:lnTo>
                  <a:pt x="105" y="16"/>
                </a:lnTo>
                <a:lnTo>
                  <a:pt x="105" y="16"/>
                </a:lnTo>
                <a:lnTo>
                  <a:pt x="105" y="16"/>
                </a:lnTo>
                <a:lnTo>
                  <a:pt x="105" y="20"/>
                </a:lnTo>
                <a:lnTo>
                  <a:pt x="109" y="16"/>
                </a:lnTo>
                <a:lnTo>
                  <a:pt x="113" y="12"/>
                </a:lnTo>
                <a:lnTo>
                  <a:pt x="121" y="16"/>
                </a:lnTo>
                <a:lnTo>
                  <a:pt x="125" y="12"/>
                </a:lnTo>
                <a:lnTo>
                  <a:pt x="129" y="16"/>
                </a:lnTo>
                <a:lnTo>
                  <a:pt x="129" y="16"/>
                </a:lnTo>
                <a:lnTo>
                  <a:pt x="129" y="20"/>
                </a:lnTo>
                <a:lnTo>
                  <a:pt x="125" y="20"/>
                </a:lnTo>
                <a:lnTo>
                  <a:pt x="129" y="28"/>
                </a:lnTo>
                <a:lnTo>
                  <a:pt x="129" y="28"/>
                </a:lnTo>
                <a:lnTo>
                  <a:pt x="129" y="28"/>
                </a:lnTo>
                <a:lnTo>
                  <a:pt x="129" y="28"/>
                </a:lnTo>
                <a:lnTo>
                  <a:pt x="125" y="32"/>
                </a:lnTo>
                <a:lnTo>
                  <a:pt x="125" y="32"/>
                </a:lnTo>
                <a:lnTo>
                  <a:pt x="133" y="32"/>
                </a:lnTo>
                <a:lnTo>
                  <a:pt x="133" y="36"/>
                </a:lnTo>
                <a:lnTo>
                  <a:pt x="133" y="36"/>
                </a:lnTo>
                <a:lnTo>
                  <a:pt x="133" y="36"/>
                </a:lnTo>
                <a:lnTo>
                  <a:pt x="133" y="39"/>
                </a:lnTo>
                <a:lnTo>
                  <a:pt x="133" y="39"/>
                </a:lnTo>
                <a:lnTo>
                  <a:pt x="133" y="43"/>
                </a:lnTo>
                <a:lnTo>
                  <a:pt x="136" y="43"/>
                </a:lnTo>
                <a:lnTo>
                  <a:pt x="136" y="47"/>
                </a:lnTo>
                <a:lnTo>
                  <a:pt x="140" y="51"/>
                </a:lnTo>
                <a:lnTo>
                  <a:pt x="144" y="63"/>
                </a:lnTo>
                <a:lnTo>
                  <a:pt x="148" y="67"/>
                </a:lnTo>
                <a:lnTo>
                  <a:pt x="148" y="67"/>
                </a:lnTo>
                <a:lnTo>
                  <a:pt x="148" y="71"/>
                </a:lnTo>
                <a:lnTo>
                  <a:pt x="152" y="71"/>
                </a:lnTo>
                <a:lnTo>
                  <a:pt x="152" y="71"/>
                </a:lnTo>
                <a:lnTo>
                  <a:pt x="160" y="71"/>
                </a:lnTo>
                <a:lnTo>
                  <a:pt x="164" y="71"/>
                </a:lnTo>
              </a:path>
            </a:pathLst>
          </a:custGeom>
          <a:solidFill>
            <a:srgbClr val="A4A4A4"/>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4" name="Freeform 24"/>
          <p:cNvSpPr>
            <a:spLocks noEditPoints="1"/>
          </p:cNvSpPr>
          <p:nvPr/>
        </p:nvSpPr>
        <p:spPr bwMode="auto">
          <a:xfrm>
            <a:off x="8839037" y="4564854"/>
            <a:ext cx="322506" cy="571864"/>
          </a:xfrm>
          <a:custGeom>
            <a:avLst/>
            <a:gdLst>
              <a:gd name="T0" fmla="*/ 78 w 132"/>
              <a:gd name="T1" fmla="*/ 4 h 234"/>
              <a:gd name="T2" fmla="*/ 113 w 132"/>
              <a:gd name="T3" fmla="*/ 59 h 234"/>
              <a:gd name="T4" fmla="*/ 109 w 132"/>
              <a:gd name="T5" fmla="*/ 55 h 234"/>
              <a:gd name="T6" fmla="*/ 109 w 132"/>
              <a:gd name="T7" fmla="*/ 102 h 234"/>
              <a:gd name="T8" fmla="*/ 113 w 132"/>
              <a:gd name="T9" fmla="*/ 98 h 234"/>
              <a:gd name="T10" fmla="*/ 117 w 132"/>
              <a:gd name="T11" fmla="*/ 102 h 234"/>
              <a:gd name="T12" fmla="*/ 97 w 132"/>
              <a:gd name="T13" fmla="*/ 121 h 234"/>
              <a:gd name="T14" fmla="*/ 93 w 132"/>
              <a:gd name="T15" fmla="*/ 125 h 234"/>
              <a:gd name="T16" fmla="*/ 93 w 132"/>
              <a:gd name="T17" fmla="*/ 117 h 234"/>
              <a:gd name="T18" fmla="*/ 101 w 132"/>
              <a:gd name="T19" fmla="*/ 109 h 234"/>
              <a:gd name="T20" fmla="*/ 125 w 132"/>
              <a:gd name="T21" fmla="*/ 121 h 234"/>
              <a:gd name="T22" fmla="*/ 128 w 132"/>
              <a:gd name="T23" fmla="*/ 133 h 234"/>
              <a:gd name="T24" fmla="*/ 70 w 132"/>
              <a:gd name="T25" fmla="*/ 148 h 234"/>
              <a:gd name="T26" fmla="*/ 109 w 132"/>
              <a:gd name="T27" fmla="*/ 141 h 234"/>
              <a:gd name="T28" fmla="*/ 113 w 132"/>
              <a:gd name="T29" fmla="*/ 148 h 234"/>
              <a:gd name="T30" fmla="*/ 121 w 132"/>
              <a:gd name="T31" fmla="*/ 152 h 234"/>
              <a:gd name="T32" fmla="*/ 121 w 132"/>
              <a:gd name="T33" fmla="*/ 148 h 234"/>
              <a:gd name="T34" fmla="*/ 105 w 132"/>
              <a:gd name="T35" fmla="*/ 188 h 234"/>
              <a:gd name="T36" fmla="*/ 101 w 132"/>
              <a:gd name="T37" fmla="*/ 203 h 234"/>
              <a:gd name="T38" fmla="*/ 97 w 132"/>
              <a:gd name="T39" fmla="*/ 191 h 234"/>
              <a:gd name="T40" fmla="*/ 46 w 132"/>
              <a:gd name="T41" fmla="*/ 227 h 234"/>
              <a:gd name="T42" fmla="*/ 39 w 132"/>
              <a:gd name="T43" fmla="*/ 215 h 234"/>
              <a:gd name="T44" fmla="*/ 46 w 132"/>
              <a:gd name="T45" fmla="*/ 219 h 234"/>
              <a:gd name="T46" fmla="*/ 78 w 132"/>
              <a:gd name="T47" fmla="*/ 211 h 234"/>
              <a:gd name="T48" fmla="*/ 78 w 132"/>
              <a:gd name="T49" fmla="*/ 203 h 234"/>
              <a:gd name="T50" fmla="*/ 97 w 132"/>
              <a:gd name="T51" fmla="*/ 211 h 234"/>
              <a:gd name="T52" fmla="*/ 89 w 132"/>
              <a:gd name="T53" fmla="*/ 219 h 234"/>
              <a:gd name="T54" fmla="*/ 62 w 132"/>
              <a:gd name="T55" fmla="*/ 39 h 234"/>
              <a:gd name="T56" fmla="*/ 43 w 132"/>
              <a:gd name="T57" fmla="*/ 86 h 234"/>
              <a:gd name="T58" fmla="*/ 7 w 132"/>
              <a:gd name="T59" fmla="*/ 109 h 234"/>
              <a:gd name="T60" fmla="*/ 15 w 132"/>
              <a:gd name="T61" fmla="*/ 106 h 234"/>
              <a:gd name="T62" fmla="*/ 31 w 132"/>
              <a:gd name="T63" fmla="*/ 125 h 234"/>
              <a:gd name="T64" fmla="*/ 50 w 132"/>
              <a:gd name="T65" fmla="*/ 145 h 234"/>
              <a:gd name="T66" fmla="*/ 62 w 132"/>
              <a:gd name="T67" fmla="*/ 133 h 234"/>
              <a:gd name="T68" fmla="*/ 74 w 132"/>
              <a:gd name="T69" fmla="*/ 133 h 234"/>
              <a:gd name="T70" fmla="*/ 97 w 132"/>
              <a:gd name="T71" fmla="*/ 102 h 234"/>
              <a:gd name="T72" fmla="*/ 97 w 132"/>
              <a:gd name="T73" fmla="*/ 90 h 234"/>
              <a:gd name="T74" fmla="*/ 121 w 132"/>
              <a:gd name="T75" fmla="*/ 70 h 234"/>
              <a:gd name="T76" fmla="*/ 101 w 132"/>
              <a:gd name="T77" fmla="*/ 47 h 234"/>
              <a:gd name="T78" fmla="*/ 113 w 132"/>
              <a:gd name="T79" fmla="*/ 47 h 234"/>
              <a:gd name="T80" fmla="*/ 82 w 132"/>
              <a:gd name="T81" fmla="*/ 16 h 234"/>
              <a:gd name="T82" fmla="*/ 62 w 132"/>
              <a:gd name="T83" fmla="*/ 16 h 234"/>
              <a:gd name="T84" fmla="*/ 19 w 132"/>
              <a:gd name="T85" fmla="*/ 176 h 234"/>
              <a:gd name="T86" fmla="*/ 35 w 132"/>
              <a:gd name="T87" fmla="*/ 176 h 234"/>
              <a:gd name="T88" fmla="*/ 46 w 132"/>
              <a:gd name="T89" fmla="*/ 172 h 234"/>
              <a:gd name="T90" fmla="*/ 78 w 132"/>
              <a:gd name="T91" fmla="*/ 145 h 234"/>
              <a:gd name="T92" fmla="*/ 93 w 132"/>
              <a:gd name="T93" fmla="*/ 133 h 234"/>
              <a:gd name="T94" fmla="*/ 101 w 132"/>
              <a:gd name="T95" fmla="*/ 148 h 234"/>
              <a:gd name="T96" fmla="*/ 78 w 132"/>
              <a:gd name="T97" fmla="*/ 156 h 234"/>
              <a:gd name="T98" fmla="*/ 85 w 132"/>
              <a:gd name="T99" fmla="*/ 168 h 234"/>
              <a:gd name="T100" fmla="*/ 97 w 132"/>
              <a:gd name="T101" fmla="*/ 176 h 234"/>
              <a:gd name="T102" fmla="*/ 85 w 132"/>
              <a:gd name="T103" fmla="*/ 188 h 234"/>
              <a:gd name="T104" fmla="*/ 70 w 132"/>
              <a:gd name="T105" fmla="*/ 199 h 234"/>
              <a:gd name="T106" fmla="*/ 66 w 132"/>
              <a:gd name="T107" fmla="*/ 227 h 234"/>
              <a:gd name="T108" fmla="*/ 54 w 132"/>
              <a:gd name="T109" fmla="*/ 227 h 234"/>
              <a:gd name="T110" fmla="*/ 46 w 132"/>
              <a:gd name="T111" fmla="*/ 219 h 234"/>
              <a:gd name="T112" fmla="*/ 43 w 132"/>
              <a:gd name="T113" fmla="*/ 207 h 234"/>
              <a:gd name="T114" fmla="*/ 35 w 132"/>
              <a:gd name="T115" fmla="*/ 211 h 234"/>
              <a:gd name="T116" fmla="*/ 11 w 132"/>
              <a:gd name="T117" fmla="*/ 215 h 234"/>
              <a:gd name="T118" fmla="*/ 3 w 132"/>
              <a:gd name="T119" fmla="*/ 172 h 234"/>
              <a:gd name="T120" fmla="*/ 27 w 132"/>
              <a:gd name="T121" fmla="*/ 145 h 234"/>
              <a:gd name="T122" fmla="*/ 7 w 132"/>
              <a:gd name="T123" fmla="*/ 129 h 234"/>
              <a:gd name="T124" fmla="*/ 97 w 132"/>
              <a:gd name="T125" fmla="*/ 16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2" h="234">
                <a:moveTo>
                  <a:pt x="74" y="4"/>
                </a:moveTo>
                <a:lnTo>
                  <a:pt x="74" y="4"/>
                </a:lnTo>
                <a:lnTo>
                  <a:pt x="74" y="4"/>
                </a:lnTo>
                <a:lnTo>
                  <a:pt x="70" y="0"/>
                </a:lnTo>
                <a:lnTo>
                  <a:pt x="70" y="0"/>
                </a:lnTo>
                <a:lnTo>
                  <a:pt x="74" y="0"/>
                </a:lnTo>
                <a:lnTo>
                  <a:pt x="74" y="0"/>
                </a:lnTo>
                <a:lnTo>
                  <a:pt x="74" y="0"/>
                </a:lnTo>
                <a:lnTo>
                  <a:pt x="78" y="4"/>
                </a:lnTo>
                <a:lnTo>
                  <a:pt x="78" y="4"/>
                </a:lnTo>
                <a:lnTo>
                  <a:pt x="78" y="4"/>
                </a:lnTo>
                <a:lnTo>
                  <a:pt x="78" y="4"/>
                </a:lnTo>
                <a:lnTo>
                  <a:pt x="78" y="4"/>
                </a:lnTo>
                <a:lnTo>
                  <a:pt x="78" y="4"/>
                </a:lnTo>
                <a:lnTo>
                  <a:pt x="78" y="4"/>
                </a:lnTo>
                <a:lnTo>
                  <a:pt x="78" y="4"/>
                </a:lnTo>
                <a:lnTo>
                  <a:pt x="78" y="4"/>
                </a:lnTo>
                <a:lnTo>
                  <a:pt x="82" y="4"/>
                </a:lnTo>
                <a:lnTo>
                  <a:pt x="82" y="8"/>
                </a:lnTo>
                <a:lnTo>
                  <a:pt x="82" y="8"/>
                </a:lnTo>
                <a:lnTo>
                  <a:pt x="78" y="8"/>
                </a:lnTo>
                <a:lnTo>
                  <a:pt x="78" y="12"/>
                </a:lnTo>
                <a:lnTo>
                  <a:pt x="78" y="12"/>
                </a:lnTo>
                <a:lnTo>
                  <a:pt x="74" y="12"/>
                </a:lnTo>
                <a:lnTo>
                  <a:pt x="74" y="8"/>
                </a:lnTo>
                <a:lnTo>
                  <a:pt x="74" y="8"/>
                </a:lnTo>
                <a:lnTo>
                  <a:pt x="74" y="8"/>
                </a:lnTo>
                <a:lnTo>
                  <a:pt x="74" y="4"/>
                </a:lnTo>
                <a:lnTo>
                  <a:pt x="74" y="4"/>
                </a:lnTo>
                <a:lnTo>
                  <a:pt x="74" y="4"/>
                </a:lnTo>
                <a:lnTo>
                  <a:pt x="74" y="4"/>
                </a:lnTo>
                <a:moveTo>
                  <a:pt x="113" y="59"/>
                </a:moveTo>
                <a:lnTo>
                  <a:pt x="113" y="59"/>
                </a:lnTo>
                <a:lnTo>
                  <a:pt x="113" y="63"/>
                </a:lnTo>
                <a:lnTo>
                  <a:pt x="113" y="63"/>
                </a:lnTo>
                <a:lnTo>
                  <a:pt x="113" y="63"/>
                </a:lnTo>
                <a:lnTo>
                  <a:pt x="113" y="63"/>
                </a:lnTo>
                <a:lnTo>
                  <a:pt x="113" y="67"/>
                </a:lnTo>
                <a:lnTo>
                  <a:pt x="113" y="67"/>
                </a:lnTo>
                <a:lnTo>
                  <a:pt x="109" y="67"/>
                </a:lnTo>
                <a:lnTo>
                  <a:pt x="109" y="63"/>
                </a:lnTo>
                <a:lnTo>
                  <a:pt x="109" y="67"/>
                </a:lnTo>
                <a:lnTo>
                  <a:pt x="109" y="67"/>
                </a:lnTo>
                <a:lnTo>
                  <a:pt x="109" y="67"/>
                </a:lnTo>
                <a:lnTo>
                  <a:pt x="105" y="67"/>
                </a:lnTo>
                <a:lnTo>
                  <a:pt x="105" y="67"/>
                </a:lnTo>
                <a:lnTo>
                  <a:pt x="105" y="63"/>
                </a:lnTo>
                <a:lnTo>
                  <a:pt x="109" y="55"/>
                </a:lnTo>
                <a:lnTo>
                  <a:pt x="109" y="55"/>
                </a:lnTo>
                <a:lnTo>
                  <a:pt x="109" y="51"/>
                </a:lnTo>
                <a:lnTo>
                  <a:pt x="109" y="51"/>
                </a:lnTo>
                <a:lnTo>
                  <a:pt x="109" y="55"/>
                </a:lnTo>
                <a:lnTo>
                  <a:pt x="113" y="55"/>
                </a:lnTo>
                <a:lnTo>
                  <a:pt x="113" y="55"/>
                </a:lnTo>
                <a:lnTo>
                  <a:pt x="113" y="59"/>
                </a:lnTo>
                <a:lnTo>
                  <a:pt x="113" y="59"/>
                </a:lnTo>
                <a:lnTo>
                  <a:pt x="113" y="63"/>
                </a:lnTo>
                <a:lnTo>
                  <a:pt x="113" y="59"/>
                </a:lnTo>
                <a:lnTo>
                  <a:pt x="113" y="59"/>
                </a:lnTo>
                <a:lnTo>
                  <a:pt x="113" y="59"/>
                </a:lnTo>
                <a:moveTo>
                  <a:pt x="109" y="98"/>
                </a:moveTo>
                <a:lnTo>
                  <a:pt x="109" y="98"/>
                </a:lnTo>
                <a:lnTo>
                  <a:pt x="109" y="98"/>
                </a:lnTo>
                <a:lnTo>
                  <a:pt x="109" y="102"/>
                </a:lnTo>
                <a:lnTo>
                  <a:pt x="109" y="102"/>
                </a:lnTo>
                <a:lnTo>
                  <a:pt x="109" y="102"/>
                </a:lnTo>
                <a:lnTo>
                  <a:pt x="109" y="102"/>
                </a:lnTo>
                <a:lnTo>
                  <a:pt x="109" y="102"/>
                </a:lnTo>
                <a:lnTo>
                  <a:pt x="105" y="102"/>
                </a:lnTo>
                <a:lnTo>
                  <a:pt x="105" y="102"/>
                </a:lnTo>
                <a:lnTo>
                  <a:pt x="105" y="102"/>
                </a:lnTo>
                <a:lnTo>
                  <a:pt x="105" y="102"/>
                </a:lnTo>
                <a:lnTo>
                  <a:pt x="109" y="102"/>
                </a:lnTo>
                <a:lnTo>
                  <a:pt x="109" y="98"/>
                </a:lnTo>
                <a:lnTo>
                  <a:pt x="109" y="98"/>
                </a:lnTo>
                <a:lnTo>
                  <a:pt x="113" y="90"/>
                </a:lnTo>
                <a:lnTo>
                  <a:pt x="117" y="86"/>
                </a:lnTo>
                <a:lnTo>
                  <a:pt x="117" y="86"/>
                </a:lnTo>
                <a:lnTo>
                  <a:pt x="113" y="90"/>
                </a:lnTo>
                <a:lnTo>
                  <a:pt x="113" y="98"/>
                </a:lnTo>
                <a:lnTo>
                  <a:pt x="113" y="98"/>
                </a:lnTo>
                <a:lnTo>
                  <a:pt x="109" y="98"/>
                </a:lnTo>
                <a:moveTo>
                  <a:pt x="121" y="90"/>
                </a:moveTo>
                <a:lnTo>
                  <a:pt x="121" y="90"/>
                </a:lnTo>
                <a:lnTo>
                  <a:pt x="121" y="90"/>
                </a:lnTo>
                <a:lnTo>
                  <a:pt x="121" y="90"/>
                </a:lnTo>
                <a:lnTo>
                  <a:pt x="121" y="90"/>
                </a:lnTo>
                <a:lnTo>
                  <a:pt x="121" y="90"/>
                </a:lnTo>
                <a:lnTo>
                  <a:pt x="121" y="90"/>
                </a:lnTo>
                <a:lnTo>
                  <a:pt x="121" y="94"/>
                </a:lnTo>
                <a:lnTo>
                  <a:pt x="117" y="94"/>
                </a:lnTo>
                <a:lnTo>
                  <a:pt x="117" y="90"/>
                </a:lnTo>
                <a:lnTo>
                  <a:pt x="117" y="98"/>
                </a:lnTo>
                <a:lnTo>
                  <a:pt x="117" y="98"/>
                </a:lnTo>
                <a:lnTo>
                  <a:pt x="117" y="98"/>
                </a:lnTo>
                <a:lnTo>
                  <a:pt x="117" y="102"/>
                </a:lnTo>
                <a:lnTo>
                  <a:pt x="113" y="98"/>
                </a:lnTo>
                <a:lnTo>
                  <a:pt x="113" y="98"/>
                </a:lnTo>
                <a:lnTo>
                  <a:pt x="113" y="94"/>
                </a:lnTo>
                <a:lnTo>
                  <a:pt x="117" y="86"/>
                </a:lnTo>
                <a:lnTo>
                  <a:pt x="117" y="86"/>
                </a:lnTo>
                <a:lnTo>
                  <a:pt x="121" y="86"/>
                </a:lnTo>
                <a:lnTo>
                  <a:pt x="121" y="90"/>
                </a:lnTo>
                <a:lnTo>
                  <a:pt x="121" y="90"/>
                </a:lnTo>
                <a:moveTo>
                  <a:pt x="101" y="117"/>
                </a:moveTo>
                <a:lnTo>
                  <a:pt x="101" y="117"/>
                </a:lnTo>
                <a:lnTo>
                  <a:pt x="97" y="117"/>
                </a:lnTo>
                <a:lnTo>
                  <a:pt x="97" y="117"/>
                </a:lnTo>
                <a:lnTo>
                  <a:pt x="97" y="121"/>
                </a:lnTo>
                <a:lnTo>
                  <a:pt x="97" y="117"/>
                </a:lnTo>
                <a:lnTo>
                  <a:pt x="97" y="117"/>
                </a:lnTo>
                <a:lnTo>
                  <a:pt x="97" y="121"/>
                </a:lnTo>
                <a:lnTo>
                  <a:pt x="97" y="121"/>
                </a:lnTo>
                <a:lnTo>
                  <a:pt x="97" y="121"/>
                </a:lnTo>
                <a:lnTo>
                  <a:pt x="97" y="125"/>
                </a:lnTo>
                <a:lnTo>
                  <a:pt x="97" y="125"/>
                </a:lnTo>
                <a:lnTo>
                  <a:pt x="97" y="125"/>
                </a:lnTo>
                <a:lnTo>
                  <a:pt x="97" y="125"/>
                </a:lnTo>
                <a:lnTo>
                  <a:pt x="97" y="125"/>
                </a:lnTo>
                <a:lnTo>
                  <a:pt x="97" y="129"/>
                </a:lnTo>
                <a:lnTo>
                  <a:pt x="97" y="129"/>
                </a:lnTo>
                <a:lnTo>
                  <a:pt x="97" y="129"/>
                </a:lnTo>
                <a:lnTo>
                  <a:pt x="97" y="133"/>
                </a:lnTo>
                <a:lnTo>
                  <a:pt x="97" y="133"/>
                </a:lnTo>
                <a:lnTo>
                  <a:pt x="93" y="129"/>
                </a:lnTo>
                <a:lnTo>
                  <a:pt x="93" y="129"/>
                </a:lnTo>
                <a:lnTo>
                  <a:pt x="93" y="129"/>
                </a:lnTo>
                <a:lnTo>
                  <a:pt x="93" y="125"/>
                </a:lnTo>
                <a:lnTo>
                  <a:pt x="89" y="125"/>
                </a:lnTo>
                <a:lnTo>
                  <a:pt x="89" y="125"/>
                </a:lnTo>
                <a:lnTo>
                  <a:pt x="89" y="125"/>
                </a:lnTo>
                <a:lnTo>
                  <a:pt x="89" y="121"/>
                </a:lnTo>
                <a:lnTo>
                  <a:pt x="89" y="121"/>
                </a:lnTo>
                <a:lnTo>
                  <a:pt x="89" y="121"/>
                </a:lnTo>
                <a:lnTo>
                  <a:pt x="89" y="121"/>
                </a:lnTo>
                <a:lnTo>
                  <a:pt x="93" y="121"/>
                </a:lnTo>
                <a:lnTo>
                  <a:pt x="93" y="121"/>
                </a:lnTo>
                <a:lnTo>
                  <a:pt x="93" y="121"/>
                </a:lnTo>
                <a:lnTo>
                  <a:pt x="93" y="121"/>
                </a:lnTo>
                <a:lnTo>
                  <a:pt x="93" y="121"/>
                </a:lnTo>
                <a:lnTo>
                  <a:pt x="93" y="121"/>
                </a:lnTo>
                <a:lnTo>
                  <a:pt x="93" y="121"/>
                </a:lnTo>
                <a:lnTo>
                  <a:pt x="93" y="121"/>
                </a:lnTo>
                <a:lnTo>
                  <a:pt x="93" y="117"/>
                </a:lnTo>
                <a:lnTo>
                  <a:pt x="93" y="121"/>
                </a:lnTo>
                <a:lnTo>
                  <a:pt x="93" y="121"/>
                </a:lnTo>
                <a:lnTo>
                  <a:pt x="93" y="117"/>
                </a:lnTo>
                <a:lnTo>
                  <a:pt x="93" y="117"/>
                </a:lnTo>
                <a:lnTo>
                  <a:pt x="93" y="121"/>
                </a:lnTo>
                <a:lnTo>
                  <a:pt x="89" y="117"/>
                </a:lnTo>
                <a:lnTo>
                  <a:pt x="89" y="117"/>
                </a:lnTo>
                <a:lnTo>
                  <a:pt x="93" y="117"/>
                </a:lnTo>
                <a:lnTo>
                  <a:pt x="93" y="113"/>
                </a:lnTo>
                <a:lnTo>
                  <a:pt x="93" y="113"/>
                </a:lnTo>
                <a:lnTo>
                  <a:pt x="93" y="109"/>
                </a:lnTo>
                <a:lnTo>
                  <a:pt x="97" y="109"/>
                </a:lnTo>
                <a:lnTo>
                  <a:pt x="97" y="109"/>
                </a:lnTo>
                <a:lnTo>
                  <a:pt x="101" y="109"/>
                </a:lnTo>
                <a:lnTo>
                  <a:pt x="101" y="109"/>
                </a:lnTo>
                <a:lnTo>
                  <a:pt x="101" y="109"/>
                </a:lnTo>
                <a:lnTo>
                  <a:pt x="101" y="109"/>
                </a:lnTo>
                <a:lnTo>
                  <a:pt x="101" y="109"/>
                </a:lnTo>
                <a:lnTo>
                  <a:pt x="105" y="109"/>
                </a:lnTo>
                <a:lnTo>
                  <a:pt x="105" y="109"/>
                </a:lnTo>
                <a:lnTo>
                  <a:pt x="101" y="113"/>
                </a:lnTo>
                <a:lnTo>
                  <a:pt x="101" y="117"/>
                </a:lnTo>
                <a:lnTo>
                  <a:pt x="101" y="117"/>
                </a:lnTo>
                <a:moveTo>
                  <a:pt x="125" y="125"/>
                </a:moveTo>
                <a:lnTo>
                  <a:pt x="125" y="125"/>
                </a:lnTo>
                <a:lnTo>
                  <a:pt x="125" y="129"/>
                </a:lnTo>
                <a:lnTo>
                  <a:pt x="125" y="129"/>
                </a:lnTo>
                <a:lnTo>
                  <a:pt x="121" y="125"/>
                </a:lnTo>
                <a:lnTo>
                  <a:pt x="121" y="121"/>
                </a:lnTo>
                <a:lnTo>
                  <a:pt x="125" y="121"/>
                </a:lnTo>
                <a:lnTo>
                  <a:pt x="125" y="121"/>
                </a:lnTo>
                <a:lnTo>
                  <a:pt x="125" y="121"/>
                </a:lnTo>
                <a:lnTo>
                  <a:pt x="125" y="121"/>
                </a:lnTo>
                <a:lnTo>
                  <a:pt x="125" y="121"/>
                </a:lnTo>
                <a:lnTo>
                  <a:pt x="125" y="125"/>
                </a:lnTo>
                <a:moveTo>
                  <a:pt x="125" y="129"/>
                </a:moveTo>
                <a:lnTo>
                  <a:pt x="125" y="129"/>
                </a:lnTo>
                <a:lnTo>
                  <a:pt x="125" y="129"/>
                </a:lnTo>
                <a:lnTo>
                  <a:pt x="125" y="129"/>
                </a:lnTo>
                <a:lnTo>
                  <a:pt x="121" y="133"/>
                </a:lnTo>
                <a:lnTo>
                  <a:pt x="121" y="133"/>
                </a:lnTo>
                <a:lnTo>
                  <a:pt x="121" y="129"/>
                </a:lnTo>
                <a:lnTo>
                  <a:pt x="121" y="129"/>
                </a:lnTo>
                <a:lnTo>
                  <a:pt x="125" y="129"/>
                </a:lnTo>
                <a:moveTo>
                  <a:pt x="128" y="129"/>
                </a:moveTo>
                <a:lnTo>
                  <a:pt x="128" y="129"/>
                </a:lnTo>
                <a:lnTo>
                  <a:pt x="132" y="129"/>
                </a:lnTo>
                <a:lnTo>
                  <a:pt x="128" y="133"/>
                </a:lnTo>
                <a:lnTo>
                  <a:pt x="128" y="133"/>
                </a:lnTo>
                <a:lnTo>
                  <a:pt x="128" y="129"/>
                </a:lnTo>
                <a:lnTo>
                  <a:pt x="125" y="129"/>
                </a:lnTo>
                <a:lnTo>
                  <a:pt x="125" y="129"/>
                </a:lnTo>
                <a:lnTo>
                  <a:pt x="125" y="129"/>
                </a:lnTo>
                <a:lnTo>
                  <a:pt x="125" y="129"/>
                </a:lnTo>
                <a:lnTo>
                  <a:pt x="128" y="125"/>
                </a:lnTo>
                <a:lnTo>
                  <a:pt x="128" y="129"/>
                </a:lnTo>
                <a:lnTo>
                  <a:pt x="128" y="129"/>
                </a:lnTo>
                <a:lnTo>
                  <a:pt x="128" y="129"/>
                </a:lnTo>
                <a:moveTo>
                  <a:pt x="62" y="145"/>
                </a:moveTo>
                <a:lnTo>
                  <a:pt x="62" y="145"/>
                </a:lnTo>
                <a:lnTo>
                  <a:pt x="70" y="145"/>
                </a:lnTo>
                <a:lnTo>
                  <a:pt x="74" y="145"/>
                </a:lnTo>
                <a:lnTo>
                  <a:pt x="70" y="148"/>
                </a:lnTo>
                <a:lnTo>
                  <a:pt x="70" y="148"/>
                </a:lnTo>
                <a:lnTo>
                  <a:pt x="70" y="148"/>
                </a:lnTo>
                <a:lnTo>
                  <a:pt x="70" y="148"/>
                </a:lnTo>
                <a:lnTo>
                  <a:pt x="70" y="148"/>
                </a:lnTo>
                <a:lnTo>
                  <a:pt x="70" y="152"/>
                </a:lnTo>
                <a:lnTo>
                  <a:pt x="70" y="152"/>
                </a:lnTo>
                <a:lnTo>
                  <a:pt x="66" y="152"/>
                </a:lnTo>
                <a:lnTo>
                  <a:pt x="66" y="152"/>
                </a:lnTo>
                <a:lnTo>
                  <a:pt x="62" y="152"/>
                </a:lnTo>
                <a:lnTo>
                  <a:pt x="62" y="148"/>
                </a:lnTo>
                <a:lnTo>
                  <a:pt x="62" y="148"/>
                </a:lnTo>
                <a:lnTo>
                  <a:pt x="62" y="148"/>
                </a:lnTo>
                <a:lnTo>
                  <a:pt x="62" y="145"/>
                </a:lnTo>
                <a:lnTo>
                  <a:pt x="62" y="145"/>
                </a:lnTo>
                <a:moveTo>
                  <a:pt x="109" y="141"/>
                </a:moveTo>
                <a:lnTo>
                  <a:pt x="109" y="141"/>
                </a:lnTo>
                <a:lnTo>
                  <a:pt x="109" y="141"/>
                </a:lnTo>
                <a:lnTo>
                  <a:pt x="105" y="141"/>
                </a:lnTo>
                <a:lnTo>
                  <a:pt x="105" y="137"/>
                </a:lnTo>
                <a:lnTo>
                  <a:pt x="105" y="137"/>
                </a:lnTo>
                <a:lnTo>
                  <a:pt x="109" y="137"/>
                </a:lnTo>
                <a:lnTo>
                  <a:pt x="109" y="137"/>
                </a:lnTo>
                <a:lnTo>
                  <a:pt x="109" y="137"/>
                </a:lnTo>
                <a:lnTo>
                  <a:pt x="109" y="137"/>
                </a:lnTo>
                <a:lnTo>
                  <a:pt x="113" y="137"/>
                </a:lnTo>
                <a:lnTo>
                  <a:pt x="113" y="141"/>
                </a:lnTo>
                <a:lnTo>
                  <a:pt x="113" y="141"/>
                </a:lnTo>
                <a:lnTo>
                  <a:pt x="113" y="141"/>
                </a:lnTo>
                <a:lnTo>
                  <a:pt x="117" y="141"/>
                </a:lnTo>
                <a:lnTo>
                  <a:pt x="117" y="141"/>
                </a:lnTo>
                <a:lnTo>
                  <a:pt x="117" y="145"/>
                </a:lnTo>
                <a:lnTo>
                  <a:pt x="117" y="145"/>
                </a:lnTo>
                <a:lnTo>
                  <a:pt x="113" y="148"/>
                </a:lnTo>
                <a:lnTo>
                  <a:pt x="113" y="148"/>
                </a:lnTo>
                <a:lnTo>
                  <a:pt x="113" y="148"/>
                </a:lnTo>
                <a:lnTo>
                  <a:pt x="113" y="148"/>
                </a:lnTo>
                <a:lnTo>
                  <a:pt x="113" y="145"/>
                </a:lnTo>
                <a:lnTo>
                  <a:pt x="113" y="145"/>
                </a:lnTo>
                <a:lnTo>
                  <a:pt x="113" y="145"/>
                </a:lnTo>
                <a:lnTo>
                  <a:pt x="109" y="145"/>
                </a:lnTo>
                <a:lnTo>
                  <a:pt x="109" y="141"/>
                </a:lnTo>
                <a:lnTo>
                  <a:pt x="109" y="141"/>
                </a:lnTo>
                <a:moveTo>
                  <a:pt x="121" y="148"/>
                </a:moveTo>
                <a:lnTo>
                  <a:pt x="121" y="148"/>
                </a:lnTo>
                <a:lnTo>
                  <a:pt x="125" y="148"/>
                </a:lnTo>
                <a:lnTo>
                  <a:pt x="125" y="148"/>
                </a:lnTo>
                <a:lnTo>
                  <a:pt x="125" y="148"/>
                </a:lnTo>
                <a:lnTo>
                  <a:pt x="121" y="152"/>
                </a:lnTo>
                <a:lnTo>
                  <a:pt x="121" y="152"/>
                </a:lnTo>
                <a:lnTo>
                  <a:pt x="121" y="152"/>
                </a:lnTo>
                <a:lnTo>
                  <a:pt x="121" y="152"/>
                </a:lnTo>
                <a:lnTo>
                  <a:pt x="121" y="156"/>
                </a:lnTo>
                <a:lnTo>
                  <a:pt x="121" y="156"/>
                </a:lnTo>
                <a:lnTo>
                  <a:pt x="121" y="156"/>
                </a:lnTo>
                <a:lnTo>
                  <a:pt x="121" y="156"/>
                </a:lnTo>
                <a:lnTo>
                  <a:pt x="121" y="152"/>
                </a:lnTo>
                <a:lnTo>
                  <a:pt x="121" y="152"/>
                </a:lnTo>
                <a:lnTo>
                  <a:pt x="117" y="156"/>
                </a:lnTo>
                <a:lnTo>
                  <a:pt x="117" y="152"/>
                </a:lnTo>
                <a:lnTo>
                  <a:pt x="117" y="152"/>
                </a:lnTo>
                <a:lnTo>
                  <a:pt x="117" y="148"/>
                </a:lnTo>
                <a:lnTo>
                  <a:pt x="121" y="148"/>
                </a:lnTo>
                <a:lnTo>
                  <a:pt x="121" y="148"/>
                </a:lnTo>
                <a:lnTo>
                  <a:pt x="121" y="148"/>
                </a:lnTo>
                <a:lnTo>
                  <a:pt x="121" y="148"/>
                </a:lnTo>
                <a:lnTo>
                  <a:pt x="121" y="148"/>
                </a:lnTo>
                <a:moveTo>
                  <a:pt x="121" y="164"/>
                </a:moveTo>
                <a:lnTo>
                  <a:pt x="121" y="164"/>
                </a:lnTo>
                <a:lnTo>
                  <a:pt x="121" y="164"/>
                </a:lnTo>
                <a:lnTo>
                  <a:pt x="121" y="164"/>
                </a:lnTo>
                <a:lnTo>
                  <a:pt x="117" y="168"/>
                </a:lnTo>
                <a:lnTo>
                  <a:pt x="117" y="168"/>
                </a:lnTo>
                <a:lnTo>
                  <a:pt x="117" y="168"/>
                </a:lnTo>
                <a:lnTo>
                  <a:pt x="117" y="164"/>
                </a:lnTo>
                <a:lnTo>
                  <a:pt x="117" y="164"/>
                </a:lnTo>
                <a:lnTo>
                  <a:pt x="117" y="164"/>
                </a:lnTo>
                <a:lnTo>
                  <a:pt x="121" y="164"/>
                </a:lnTo>
                <a:lnTo>
                  <a:pt x="121" y="164"/>
                </a:lnTo>
                <a:moveTo>
                  <a:pt x="105" y="188"/>
                </a:moveTo>
                <a:lnTo>
                  <a:pt x="105" y="188"/>
                </a:lnTo>
                <a:lnTo>
                  <a:pt x="105" y="188"/>
                </a:lnTo>
                <a:lnTo>
                  <a:pt x="105" y="188"/>
                </a:lnTo>
                <a:lnTo>
                  <a:pt x="105" y="188"/>
                </a:lnTo>
                <a:lnTo>
                  <a:pt x="105" y="191"/>
                </a:lnTo>
                <a:lnTo>
                  <a:pt x="105" y="195"/>
                </a:lnTo>
                <a:lnTo>
                  <a:pt x="105" y="195"/>
                </a:lnTo>
                <a:lnTo>
                  <a:pt x="105" y="195"/>
                </a:lnTo>
                <a:lnTo>
                  <a:pt x="105" y="195"/>
                </a:lnTo>
                <a:lnTo>
                  <a:pt x="105" y="199"/>
                </a:lnTo>
                <a:lnTo>
                  <a:pt x="105" y="199"/>
                </a:lnTo>
                <a:lnTo>
                  <a:pt x="105" y="199"/>
                </a:lnTo>
                <a:lnTo>
                  <a:pt x="105" y="199"/>
                </a:lnTo>
                <a:lnTo>
                  <a:pt x="101" y="203"/>
                </a:lnTo>
                <a:lnTo>
                  <a:pt x="101" y="199"/>
                </a:lnTo>
                <a:lnTo>
                  <a:pt x="101" y="203"/>
                </a:lnTo>
                <a:lnTo>
                  <a:pt x="101" y="203"/>
                </a:lnTo>
                <a:lnTo>
                  <a:pt x="101" y="203"/>
                </a:lnTo>
                <a:lnTo>
                  <a:pt x="101" y="203"/>
                </a:lnTo>
                <a:lnTo>
                  <a:pt x="97" y="199"/>
                </a:lnTo>
                <a:lnTo>
                  <a:pt x="97" y="199"/>
                </a:lnTo>
                <a:lnTo>
                  <a:pt x="97" y="199"/>
                </a:lnTo>
                <a:lnTo>
                  <a:pt x="97" y="199"/>
                </a:lnTo>
                <a:lnTo>
                  <a:pt x="97" y="199"/>
                </a:lnTo>
                <a:lnTo>
                  <a:pt x="97" y="195"/>
                </a:lnTo>
                <a:lnTo>
                  <a:pt x="97" y="195"/>
                </a:lnTo>
                <a:lnTo>
                  <a:pt x="97" y="195"/>
                </a:lnTo>
                <a:lnTo>
                  <a:pt x="97" y="195"/>
                </a:lnTo>
                <a:lnTo>
                  <a:pt x="97" y="195"/>
                </a:lnTo>
                <a:lnTo>
                  <a:pt x="97" y="195"/>
                </a:lnTo>
                <a:lnTo>
                  <a:pt x="97" y="191"/>
                </a:lnTo>
                <a:lnTo>
                  <a:pt x="97" y="191"/>
                </a:lnTo>
                <a:lnTo>
                  <a:pt x="97" y="191"/>
                </a:lnTo>
                <a:lnTo>
                  <a:pt x="97" y="191"/>
                </a:lnTo>
                <a:lnTo>
                  <a:pt x="101" y="188"/>
                </a:lnTo>
                <a:lnTo>
                  <a:pt x="101" y="184"/>
                </a:lnTo>
                <a:lnTo>
                  <a:pt x="101" y="184"/>
                </a:lnTo>
                <a:lnTo>
                  <a:pt x="101" y="184"/>
                </a:lnTo>
                <a:lnTo>
                  <a:pt x="105" y="184"/>
                </a:lnTo>
                <a:lnTo>
                  <a:pt x="105" y="184"/>
                </a:lnTo>
                <a:lnTo>
                  <a:pt x="105" y="184"/>
                </a:lnTo>
                <a:lnTo>
                  <a:pt x="105" y="188"/>
                </a:lnTo>
                <a:moveTo>
                  <a:pt x="46" y="219"/>
                </a:moveTo>
                <a:lnTo>
                  <a:pt x="46" y="219"/>
                </a:lnTo>
                <a:lnTo>
                  <a:pt x="46" y="219"/>
                </a:lnTo>
                <a:lnTo>
                  <a:pt x="46" y="223"/>
                </a:lnTo>
                <a:lnTo>
                  <a:pt x="46" y="223"/>
                </a:lnTo>
                <a:lnTo>
                  <a:pt x="46" y="227"/>
                </a:lnTo>
                <a:lnTo>
                  <a:pt x="46" y="227"/>
                </a:lnTo>
                <a:lnTo>
                  <a:pt x="46" y="227"/>
                </a:lnTo>
                <a:lnTo>
                  <a:pt x="46" y="230"/>
                </a:lnTo>
                <a:lnTo>
                  <a:pt x="46" y="230"/>
                </a:lnTo>
                <a:lnTo>
                  <a:pt x="46" y="230"/>
                </a:lnTo>
                <a:lnTo>
                  <a:pt x="46" y="234"/>
                </a:lnTo>
                <a:lnTo>
                  <a:pt x="46" y="234"/>
                </a:lnTo>
                <a:lnTo>
                  <a:pt x="43" y="230"/>
                </a:lnTo>
                <a:lnTo>
                  <a:pt x="43" y="230"/>
                </a:lnTo>
                <a:lnTo>
                  <a:pt x="43" y="230"/>
                </a:lnTo>
                <a:lnTo>
                  <a:pt x="43" y="230"/>
                </a:lnTo>
                <a:lnTo>
                  <a:pt x="43" y="227"/>
                </a:lnTo>
                <a:lnTo>
                  <a:pt x="39" y="227"/>
                </a:lnTo>
                <a:lnTo>
                  <a:pt x="39" y="227"/>
                </a:lnTo>
                <a:lnTo>
                  <a:pt x="39" y="223"/>
                </a:lnTo>
                <a:lnTo>
                  <a:pt x="39" y="223"/>
                </a:lnTo>
                <a:lnTo>
                  <a:pt x="39" y="219"/>
                </a:lnTo>
                <a:lnTo>
                  <a:pt x="39" y="215"/>
                </a:lnTo>
                <a:lnTo>
                  <a:pt x="39" y="215"/>
                </a:lnTo>
                <a:lnTo>
                  <a:pt x="39" y="215"/>
                </a:lnTo>
                <a:lnTo>
                  <a:pt x="39" y="211"/>
                </a:lnTo>
                <a:lnTo>
                  <a:pt x="35" y="207"/>
                </a:lnTo>
                <a:lnTo>
                  <a:pt x="35" y="207"/>
                </a:lnTo>
                <a:lnTo>
                  <a:pt x="39" y="207"/>
                </a:lnTo>
                <a:lnTo>
                  <a:pt x="39" y="207"/>
                </a:lnTo>
                <a:lnTo>
                  <a:pt x="39" y="207"/>
                </a:lnTo>
                <a:lnTo>
                  <a:pt x="39" y="207"/>
                </a:lnTo>
                <a:lnTo>
                  <a:pt x="39" y="207"/>
                </a:lnTo>
                <a:lnTo>
                  <a:pt x="39" y="207"/>
                </a:lnTo>
                <a:lnTo>
                  <a:pt x="43" y="211"/>
                </a:lnTo>
                <a:lnTo>
                  <a:pt x="43" y="211"/>
                </a:lnTo>
                <a:lnTo>
                  <a:pt x="43" y="215"/>
                </a:lnTo>
                <a:lnTo>
                  <a:pt x="46" y="219"/>
                </a:lnTo>
                <a:lnTo>
                  <a:pt x="46" y="219"/>
                </a:lnTo>
                <a:moveTo>
                  <a:pt x="85" y="207"/>
                </a:moveTo>
                <a:lnTo>
                  <a:pt x="85" y="207"/>
                </a:lnTo>
                <a:lnTo>
                  <a:pt x="85" y="207"/>
                </a:lnTo>
                <a:lnTo>
                  <a:pt x="85" y="207"/>
                </a:lnTo>
                <a:lnTo>
                  <a:pt x="85" y="207"/>
                </a:lnTo>
                <a:lnTo>
                  <a:pt x="82" y="207"/>
                </a:lnTo>
                <a:lnTo>
                  <a:pt x="82" y="207"/>
                </a:lnTo>
                <a:lnTo>
                  <a:pt x="82" y="207"/>
                </a:lnTo>
                <a:lnTo>
                  <a:pt x="82" y="207"/>
                </a:lnTo>
                <a:lnTo>
                  <a:pt x="82" y="207"/>
                </a:lnTo>
                <a:lnTo>
                  <a:pt x="82" y="211"/>
                </a:lnTo>
                <a:lnTo>
                  <a:pt x="82" y="211"/>
                </a:lnTo>
                <a:lnTo>
                  <a:pt x="82" y="211"/>
                </a:lnTo>
                <a:lnTo>
                  <a:pt x="82" y="215"/>
                </a:lnTo>
                <a:lnTo>
                  <a:pt x="82" y="215"/>
                </a:lnTo>
                <a:lnTo>
                  <a:pt x="78" y="211"/>
                </a:lnTo>
                <a:lnTo>
                  <a:pt x="78" y="211"/>
                </a:lnTo>
                <a:lnTo>
                  <a:pt x="78" y="215"/>
                </a:lnTo>
                <a:lnTo>
                  <a:pt x="78" y="215"/>
                </a:lnTo>
                <a:lnTo>
                  <a:pt x="74" y="215"/>
                </a:lnTo>
                <a:lnTo>
                  <a:pt x="74" y="215"/>
                </a:lnTo>
                <a:lnTo>
                  <a:pt x="74" y="215"/>
                </a:lnTo>
                <a:lnTo>
                  <a:pt x="74" y="215"/>
                </a:lnTo>
                <a:lnTo>
                  <a:pt x="74" y="211"/>
                </a:lnTo>
                <a:lnTo>
                  <a:pt x="74" y="211"/>
                </a:lnTo>
                <a:lnTo>
                  <a:pt x="74" y="211"/>
                </a:lnTo>
                <a:lnTo>
                  <a:pt x="78" y="211"/>
                </a:lnTo>
                <a:lnTo>
                  <a:pt x="74" y="207"/>
                </a:lnTo>
                <a:lnTo>
                  <a:pt x="74" y="207"/>
                </a:lnTo>
                <a:lnTo>
                  <a:pt x="78" y="207"/>
                </a:lnTo>
                <a:lnTo>
                  <a:pt x="78" y="203"/>
                </a:lnTo>
                <a:lnTo>
                  <a:pt x="78" y="203"/>
                </a:lnTo>
                <a:lnTo>
                  <a:pt x="82" y="203"/>
                </a:lnTo>
                <a:lnTo>
                  <a:pt x="82" y="203"/>
                </a:lnTo>
                <a:lnTo>
                  <a:pt x="85" y="203"/>
                </a:lnTo>
                <a:lnTo>
                  <a:pt x="85" y="203"/>
                </a:lnTo>
                <a:lnTo>
                  <a:pt x="82" y="207"/>
                </a:lnTo>
                <a:lnTo>
                  <a:pt x="85" y="207"/>
                </a:lnTo>
                <a:lnTo>
                  <a:pt x="85" y="207"/>
                </a:lnTo>
                <a:lnTo>
                  <a:pt x="85" y="203"/>
                </a:lnTo>
                <a:lnTo>
                  <a:pt x="85" y="207"/>
                </a:lnTo>
                <a:lnTo>
                  <a:pt x="85" y="207"/>
                </a:lnTo>
                <a:moveTo>
                  <a:pt x="101" y="207"/>
                </a:moveTo>
                <a:lnTo>
                  <a:pt x="101" y="207"/>
                </a:lnTo>
                <a:lnTo>
                  <a:pt x="101" y="207"/>
                </a:lnTo>
                <a:lnTo>
                  <a:pt x="101" y="207"/>
                </a:lnTo>
                <a:lnTo>
                  <a:pt x="101" y="211"/>
                </a:lnTo>
                <a:lnTo>
                  <a:pt x="97" y="211"/>
                </a:lnTo>
                <a:lnTo>
                  <a:pt x="97" y="215"/>
                </a:lnTo>
                <a:lnTo>
                  <a:pt x="97" y="215"/>
                </a:lnTo>
                <a:lnTo>
                  <a:pt x="97" y="215"/>
                </a:lnTo>
                <a:lnTo>
                  <a:pt x="97" y="215"/>
                </a:lnTo>
                <a:lnTo>
                  <a:pt x="97" y="215"/>
                </a:lnTo>
                <a:lnTo>
                  <a:pt x="97" y="215"/>
                </a:lnTo>
                <a:lnTo>
                  <a:pt x="97" y="215"/>
                </a:lnTo>
                <a:lnTo>
                  <a:pt x="97" y="219"/>
                </a:lnTo>
                <a:lnTo>
                  <a:pt x="97" y="219"/>
                </a:lnTo>
                <a:lnTo>
                  <a:pt x="93" y="219"/>
                </a:lnTo>
                <a:lnTo>
                  <a:pt x="93" y="223"/>
                </a:lnTo>
                <a:lnTo>
                  <a:pt x="89" y="223"/>
                </a:lnTo>
                <a:lnTo>
                  <a:pt x="89" y="223"/>
                </a:lnTo>
                <a:lnTo>
                  <a:pt x="89" y="223"/>
                </a:lnTo>
                <a:lnTo>
                  <a:pt x="89" y="219"/>
                </a:lnTo>
                <a:lnTo>
                  <a:pt x="89" y="219"/>
                </a:lnTo>
                <a:lnTo>
                  <a:pt x="89" y="215"/>
                </a:lnTo>
                <a:lnTo>
                  <a:pt x="93" y="211"/>
                </a:lnTo>
                <a:lnTo>
                  <a:pt x="93" y="211"/>
                </a:lnTo>
                <a:lnTo>
                  <a:pt x="93" y="211"/>
                </a:lnTo>
                <a:lnTo>
                  <a:pt x="97" y="211"/>
                </a:lnTo>
                <a:lnTo>
                  <a:pt x="97" y="211"/>
                </a:lnTo>
                <a:lnTo>
                  <a:pt x="97" y="211"/>
                </a:lnTo>
                <a:lnTo>
                  <a:pt x="101" y="207"/>
                </a:lnTo>
                <a:moveTo>
                  <a:pt x="58" y="31"/>
                </a:moveTo>
                <a:lnTo>
                  <a:pt x="58" y="31"/>
                </a:lnTo>
                <a:lnTo>
                  <a:pt x="58" y="35"/>
                </a:lnTo>
                <a:lnTo>
                  <a:pt x="58" y="35"/>
                </a:lnTo>
                <a:lnTo>
                  <a:pt x="58" y="35"/>
                </a:lnTo>
                <a:lnTo>
                  <a:pt x="62" y="35"/>
                </a:lnTo>
                <a:lnTo>
                  <a:pt x="62" y="35"/>
                </a:lnTo>
                <a:lnTo>
                  <a:pt x="62" y="39"/>
                </a:lnTo>
                <a:lnTo>
                  <a:pt x="62" y="39"/>
                </a:lnTo>
                <a:lnTo>
                  <a:pt x="62" y="39"/>
                </a:lnTo>
                <a:lnTo>
                  <a:pt x="62" y="43"/>
                </a:lnTo>
                <a:lnTo>
                  <a:pt x="58" y="43"/>
                </a:lnTo>
                <a:lnTo>
                  <a:pt x="58" y="43"/>
                </a:lnTo>
                <a:lnTo>
                  <a:pt x="58" y="47"/>
                </a:lnTo>
                <a:lnTo>
                  <a:pt x="62" y="55"/>
                </a:lnTo>
                <a:lnTo>
                  <a:pt x="62" y="59"/>
                </a:lnTo>
                <a:lnTo>
                  <a:pt x="62" y="59"/>
                </a:lnTo>
                <a:lnTo>
                  <a:pt x="58" y="63"/>
                </a:lnTo>
                <a:lnTo>
                  <a:pt x="54" y="67"/>
                </a:lnTo>
                <a:lnTo>
                  <a:pt x="46" y="70"/>
                </a:lnTo>
                <a:lnTo>
                  <a:pt x="46" y="74"/>
                </a:lnTo>
                <a:lnTo>
                  <a:pt x="43" y="78"/>
                </a:lnTo>
                <a:lnTo>
                  <a:pt x="43" y="82"/>
                </a:lnTo>
                <a:lnTo>
                  <a:pt x="43" y="86"/>
                </a:lnTo>
                <a:lnTo>
                  <a:pt x="43" y="86"/>
                </a:lnTo>
                <a:lnTo>
                  <a:pt x="35" y="90"/>
                </a:lnTo>
                <a:lnTo>
                  <a:pt x="27" y="98"/>
                </a:lnTo>
                <a:lnTo>
                  <a:pt x="23" y="102"/>
                </a:lnTo>
                <a:lnTo>
                  <a:pt x="19" y="102"/>
                </a:lnTo>
                <a:lnTo>
                  <a:pt x="19" y="102"/>
                </a:lnTo>
                <a:lnTo>
                  <a:pt x="15" y="102"/>
                </a:lnTo>
                <a:lnTo>
                  <a:pt x="11" y="102"/>
                </a:lnTo>
                <a:lnTo>
                  <a:pt x="11" y="102"/>
                </a:lnTo>
                <a:lnTo>
                  <a:pt x="11" y="102"/>
                </a:lnTo>
                <a:lnTo>
                  <a:pt x="7" y="102"/>
                </a:lnTo>
                <a:lnTo>
                  <a:pt x="7" y="106"/>
                </a:lnTo>
                <a:lnTo>
                  <a:pt x="7" y="106"/>
                </a:lnTo>
                <a:lnTo>
                  <a:pt x="7" y="109"/>
                </a:lnTo>
                <a:lnTo>
                  <a:pt x="7" y="109"/>
                </a:lnTo>
                <a:lnTo>
                  <a:pt x="7" y="109"/>
                </a:lnTo>
                <a:lnTo>
                  <a:pt x="7" y="109"/>
                </a:lnTo>
                <a:lnTo>
                  <a:pt x="3" y="113"/>
                </a:lnTo>
                <a:lnTo>
                  <a:pt x="7" y="113"/>
                </a:lnTo>
                <a:lnTo>
                  <a:pt x="7" y="113"/>
                </a:lnTo>
                <a:lnTo>
                  <a:pt x="11" y="113"/>
                </a:lnTo>
                <a:lnTo>
                  <a:pt x="11" y="113"/>
                </a:lnTo>
                <a:lnTo>
                  <a:pt x="15" y="113"/>
                </a:lnTo>
                <a:lnTo>
                  <a:pt x="15" y="113"/>
                </a:lnTo>
                <a:lnTo>
                  <a:pt x="15" y="113"/>
                </a:lnTo>
                <a:lnTo>
                  <a:pt x="15" y="109"/>
                </a:lnTo>
                <a:lnTo>
                  <a:pt x="15" y="106"/>
                </a:lnTo>
                <a:lnTo>
                  <a:pt x="11" y="106"/>
                </a:lnTo>
                <a:lnTo>
                  <a:pt x="15" y="102"/>
                </a:lnTo>
                <a:lnTo>
                  <a:pt x="15" y="106"/>
                </a:lnTo>
                <a:lnTo>
                  <a:pt x="15" y="106"/>
                </a:lnTo>
                <a:lnTo>
                  <a:pt x="15" y="106"/>
                </a:lnTo>
                <a:lnTo>
                  <a:pt x="19" y="109"/>
                </a:lnTo>
                <a:lnTo>
                  <a:pt x="19" y="113"/>
                </a:lnTo>
                <a:lnTo>
                  <a:pt x="19" y="113"/>
                </a:lnTo>
                <a:lnTo>
                  <a:pt x="23" y="117"/>
                </a:lnTo>
                <a:lnTo>
                  <a:pt x="23" y="117"/>
                </a:lnTo>
                <a:lnTo>
                  <a:pt x="27" y="117"/>
                </a:lnTo>
                <a:lnTo>
                  <a:pt x="27" y="117"/>
                </a:lnTo>
                <a:lnTo>
                  <a:pt x="27" y="117"/>
                </a:lnTo>
                <a:lnTo>
                  <a:pt x="27" y="121"/>
                </a:lnTo>
                <a:lnTo>
                  <a:pt x="27" y="121"/>
                </a:lnTo>
                <a:lnTo>
                  <a:pt x="27" y="121"/>
                </a:lnTo>
                <a:lnTo>
                  <a:pt x="27" y="121"/>
                </a:lnTo>
                <a:lnTo>
                  <a:pt x="27" y="121"/>
                </a:lnTo>
                <a:lnTo>
                  <a:pt x="27" y="121"/>
                </a:lnTo>
                <a:lnTo>
                  <a:pt x="27" y="125"/>
                </a:lnTo>
                <a:lnTo>
                  <a:pt x="31" y="125"/>
                </a:lnTo>
                <a:lnTo>
                  <a:pt x="31" y="125"/>
                </a:lnTo>
                <a:lnTo>
                  <a:pt x="31" y="129"/>
                </a:lnTo>
                <a:lnTo>
                  <a:pt x="31" y="129"/>
                </a:lnTo>
                <a:lnTo>
                  <a:pt x="27" y="133"/>
                </a:lnTo>
                <a:lnTo>
                  <a:pt x="27" y="137"/>
                </a:lnTo>
                <a:lnTo>
                  <a:pt x="31" y="141"/>
                </a:lnTo>
                <a:lnTo>
                  <a:pt x="31" y="148"/>
                </a:lnTo>
                <a:lnTo>
                  <a:pt x="35" y="152"/>
                </a:lnTo>
                <a:lnTo>
                  <a:pt x="39" y="156"/>
                </a:lnTo>
                <a:lnTo>
                  <a:pt x="43" y="156"/>
                </a:lnTo>
                <a:lnTo>
                  <a:pt x="46" y="156"/>
                </a:lnTo>
                <a:lnTo>
                  <a:pt x="54" y="152"/>
                </a:lnTo>
                <a:lnTo>
                  <a:pt x="62" y="152"/>
                </a:lnTo>
                <a:lnTo>
                  <a:pt x="66" y="152"/>
                </a:lnTo>
                <a:lnTo>
                  <a:pt x="50" y="145"/>
                </a:lnTo>
                <a:lnTo>
                  <a:pt x="50" y="145"/>
                </a:lnTo>
                <a:lnTo>
                  <a:pt x="54" y="145"/>
                </a:lnTo>
                <a:lnTo>
                  <a:pt x="54" y="145"/>
                </a:lnTo>
                <a:lnTo>
                  <a:pt x="58" y="145"/>
                </a:lnTo>
                <a:lnTo>
                  <a:pt x="58" y="141"/>
                </a:lnTo>
                <a:lnTo>
                  <a:pt x="58" y="141"/>
                </a:lnTo>
                <a:lnTo>
                  <a:pt x="58" y="141"/>
                </a:lnTo>
                <a:lnTo>
                  <a:pt x="54" y="137"/>
                </a:lnTo>
                <a:lnTo>
                  <a:pt x="58" y="137"/>
                </a:lnTo>
                <a:lnTo>
                  <a:pt x="58" y="137"/>
                </a:lnTo>
                <a:lnTo>
                  <a:pt x="58" y="137"/>
                </a:lnTo>
                <a:lnTo>
                  <a:pt x="58" y="133"/>
                </a:lnTo>
                <a:lnTo>
                  <a:pt x="58" y="133"/>
                </a:lnTo>
                <a:lnTo>
                  <a:pt x="58" y="137"/>
                </a:lnTo>
                <a:lnTo>
                  <a:pt x="62" y="137"/>
                </a:lnTo>
                <a:lnTo>
                  <a:pt x="62" y="137"/>
                </a:lnTo>
                <a:lnTo>
                  <a:pt x="62" y="133"/>
                </a:lnTo>
                <a:lnTo>
                  <a:pt x="66" y="133"/>
                </a:lnTo>
                <a:lnTo>
                  <a:pt x="66" y="133"/>
                </a:lnTo>
                <a:lnTo>
                  <a:pt x="66" y="137"/>
                </a:lnTo>
                <a:lnTo>
                  <a:pt x="66" y="137"/>
                </a:lnTo>
                <a:lnTo>
                  <a:pt x="66" y="137"/>
                </a:lnTo>
                <a:lnTo>
                  <a:pt x="66" y="137"/>
                </a:lnTo>
                <a:lnTo>
                  <a:pt x="62" y="137"/>
                </a:lnTo>
                <a:lnTo>
                  <a:pt x="62" y="141"/>
                </a:lnTo>
                <a:lnTo>
                  <a:pt x="66" y="141"/>
                </a:lnTo>
                <a:lnTo>
                  <a:pt x="70" y="141"/>
                </a:lnTo>
                <a:lnTo>
                  <a:pt x="78" y="141"/>
                </a:lnTo>
                <a:lnTo>
                  <a:pt x="78" y="137"/>
                </a:lnTo>
                <a:lnTo>
                  <a:pt x="78" y="137"/>
                </a:lnTo>
                <a:lnTo>
                  <a:pt x="74" y="137"/>
                </a:lnTo>
                <a:lnTo>
                  <a:pt x="74" y="137"/>
                </a:lnTo>
                <a:lnTo>
                  <a:pt x="74" y="133"/>
                </a:lnTo>
                <a:lnTo>
                  <a:pt x="70" y="133"/>
                </a:lnTo>
                <a:lnTo>
                  <a:pt x="70" y="133"/>
                </a:lnTo>
                <a:lnTo>
                  <a:pt x="70" y="133"/>
                </a:lnTo>
                <a:lnTo>
                  <a:pt x="74" y="133"/>
                </a:lnTo>
                <a:lnTo>
                  <a:pt x="74" y="129"/>
                </a:lnTo>
                <a:lnTo>
                  <a:pt x="70" y="129"/>
                </a:lnTo>
                <a:lnTo>
                  <a:pt x="70" y="129"/>
                </a:lnTo>
                <a:lnTo>
                  <a:pt x="78" y="129"/>
                </a:lnTo>
                <a:lnTo>
                  <a:pt x="78" y="125"/>
                </a:lnTo>
                <a:lnTo>
                  <a:pt x="82" y="125"/>
                </a:lnTo>
                <a:lnTo>
                  <a:pt x="82" y="117"/>
                </a:lnTo>
                <a:lnTo>
                  <a:pt x="85" y="113"/>
                </a:lnTo>
                <a:lnTo>
                  <a:pt x="89" y="113"/>
                </a:lnTo>
                <a:lnTo>
                  <a:pt x="93" y="106"/>
                </a:lnTo>
                <a:lnTo>
                  <a:pt x="93" y="106"/>
                </a:lnTo>
                <a:lnTo>
                  <a:pt x="97" y="102"/>
                </a:lnTo>
                <a:lnTo>
                  <a:pt x="97" y="102"/>
                </a:lnTo>
                <a:lnTo>
                  <a:pt x="97" y="98"/>
                </a:lnTo>
                <a:lnTo>
                  <a:pt x="97" y="98"/>
                </a:lnTo>
                <a:lnTo>
                  <a:pt x="93" y="94"/>
                </a:lnTo>
                <a:lnTo>
                  <a:pt x="97" y="94"/>
                </a:lnTo>
                <a:lnTo>
                  <a:pt x="97" y="94"/>
                </a:lnTo>
                <a:lnTo>
                  <a:pt x="97" y="98"/>
                </a:lnTo>
                <a:lnTo>
                  <a:pt x="97" y="98"/>
                </a:lnTo>
                <a:lnTo>
                  <a:pt x="97" y="98"/>
                </a:lnTo>
                <a:lnTo>
                  <a:pt x="101" y="94"/>
                </a:lnTo>
                <a:lnTo>
                  <a:pt x="101" y="94"/>
                </a:lnTo>
                <a:lnTo>
                  <a:pt x="101" y="90"/>
                </a:lnTo>
                <a:lnTo>
                  <a:pt x="97" y="94"/>
                </a:lnTo>
                <a:lnTo>
                  <a:pt x="97" y="90"/>
                </a:lnTo>
                <a:lnTo>
                  <a:pt x="97" y="90"/>
                </a:lnTo>
                <a:lnTo>
                  <a:pt x="97" y="90"/>
                </a:lnTo>
                <a:lnTo>
                  <a:pt x="97" y="86"/>
                </a:lnTo>
                <a:lnTo>
                  <a:pt x="97" y="86"/>
                </a:lnTo>
                <a:lnTo>
                  <a:pt x="101" y="86"/>
                </a:lnTo>
                <a:lnTo>
                  <a:pt x="101" y="86"/>
                </a:lnTo>
                <a:lnTo>
                  <a:pt x="101" y="82"/>
                </a:lnTo>
                <a:lnTo>
                  <a:pt x="105" y="78"/>
                </a:lnTo>
                <a:lnTo>
                  <a:pt x="109" y="78"/>
                </a:lnTo>
                <a:lnTo>
                  <a:pt x="109" y="74"/>
                </a:lnTo>
                <a:lnTo>
                  <a:pt x="109" y="70"/>
                </a:lnTo>
                <a:lnTo>
                  <a:pt x="109" y="70"/>
                </a:lnTo>
                <a:lnTo>
                  <a:pt x="113" y="74"/>
                </a:lnTo>
                <a:lnTo>
                  <a:pt x="113" y="74"/>
                </a:lnTo>
                <a:lnTo>
                  <a:pt x="117" y="74"/>
                </a:lnTo>
                <a:lnTo>
                  <a:pt x="117" y="74"/>
                </a:lnTo>
                <a:lnTo>
                  <a:pt x="121" y="74"/>
                </a:lnTo>
                <a:lnTo>
                  <a:pt x="121" y="70"/>
                </a:lnTo>
                <a:lnTo>
                  <a:pt x="125" y="67"/>
                </a:lnTo>
                <a:lnTo>
                  <a:pt x="125" y="67"/>
                </a:lnTo>
                <a:lnTo>
                  <a:pt x="117" y="63"/>
                </a:lnTo>
                <a:lnTo>
                  <a:pt x="97" y="70"/>
                </a:lnTo>
                <a:lnTo>
                  <a:pt x="97" y="70"/>
                </a:lnTo>
                <a:lnTo>
                  <a:pt x="93" y="70"/>
                </a:lnTo>
                <a:lnTo>
                  <a:pt x="93" y="70"/>
                </a:lnTo>
                <a:lnTo>
                  <a:pt x="93" y="67"/>
                </a:lnTo>
                <a:lnTo>
                  <a:pt x="97" y="67"/>
                </a:lnTo>
                <a:lnTo>
                  <a:pt x="101" y="67"/>
                </a:lnTo>
                <a:lnTo>
                  <a:pt x="101" y="67"/>
                </a:lnTo>
                <a:lnTo>
                  <a:pt x="101" y="63"/>
                </a:lnTo>
                <a:lnTo>
                  <a:pt x="105" y="55"/>
                </a:lnTo>
                <a:lnTo>
                  <a:pt x="105" y="51"/>
                </a:lnTo>
                <a:lnTo>
                  <a:pt x="105" y="51"/>
                </a:lnTo>
                <a:lnTo>
                  <a:pt x="101" y="47"/>
                </a:lnTo>
                <a:lnTo>
                  <a:pt x="97" y="43"/>
                </a:lnTo>
                <a:lnTo>
                  <a:pt x="101" y="43"/>
                </a:lnTo>
                <a:lnTo>
                  <a:pt x="105" y="47"/>
                </a:lnTo>
                <a:lnTo>
                  <a:pt x="113" y="55"/>
                </a:lnTo>
                <a:lnTo>
                  <a:pt x="117" y="55"/>
                </a:lnTo>
                <a:lnTo>
                  <a:pt x="117" y="55"/>
                </a:lnTo>
                <a:lnTo>
                  <a:pt x="117" y="55"/>
                </a:lnTo>
                <a:lnTo>
                  <a:pt x="117" y="47"/>
                </a:lnTo>
                <a:lnTo>
                  <a:pt x="117" y="43"/>
                </a:lnTo>
                <a:lnTo>
                  <a:pt x="113" y="43"/>
                </a:lnTo>
                <a:lnTo>
                  <a:pt x="113" y="43"/>
                </a:lnTo>
                <a:lnTo>
                  <a:pt x="113" y="47"/>
                </a:lnTo>
                <a:lnTo>
                  <a:pt x="113" y="47"/>
                </a:lnTo>
                <a:lnTo>
                  <a:pt x="113" y="47"/>
                </a:lnTo>
                <a:lnTo>
                  <a:pt x="113" y="47"/>
                </a:lnTo>
                <a:lnTo>
                  <a:pt x="113" y="47"/>
                </a:lnTo>
                <a:lnTo>
                  <a:pt x="109" y="47"/>
                </a:lnTo>
                <a:lnTo>
                  <a:pt x="109" y="47"/>
                </a:lnTo>
                <a:lnTo>
                  <a:pt x="109" y="43"/>
                </a:lnTo>
                <a:lnTo>
                  <a:pt x="109" y="43"/>
                </a:lnTo>
                <a:lnTo>
                  <a:pt x="109" y="43"/>
                </a:lnTo>
                <a:lnTo>
                  <a:pt x="109" y="43"/>
                </a:lnTo>
                <a:lnTo>
                  <a:pt x="105" y="43"/>
                </a:lnTo>
                <a:lnTo>
                  <a:pt x="101" y="43"/>
                </a:lnTo>
                <a:lnTo>
                  <a:pt x="101" y="39"/>
                </a:lnTo>
                <a:lnTo>
                  <a:pt x="93" y="31"/>
                </a:lnTo>
                <a:lnTo>
                  <a:pt x="85" y="24"/>
                </a:lnTo>
                <a:lnTo>
                  <a:pt x="85" y="20"/>
                </a:lnTo>
                <a:lnTo>
                  <a:pt x="85" y="16"/>
                </a:lnTo>
                <a:lnTo>
                  <a:pt x="85" y="16"/>
                </a:lnTo>
                <a:lnTo>
                  <a:pt x="85" y="16"/>
                </a:lnTo>
                <a:lnTo>
                  <a:pt x="82" y="16"/>
                </a:lnTo>
                <a:lnTo>
                  <a:pt x="82" y="16"/>
                </a:lnTo>
                <a:lnTo>
                  <a:pt x="82" y="20"/>
                </a:lnTo>
                <a:lnTo>
                  <a:pt x="82" y="24"/>
                </a:lnTo>
                <a:lnTo>
                  <a:pt x="85" y="27"/>
                </a:lnTo>
                <a:lnTo>
                  <a:pt x="89" y="31"/>
                </a:lnTo>
                <a:lnTo>
                  <a:pt x="85" y="31"/>
                </a:lnTo>
                <a:lnTo>
                  <a:pt x="82" y="27"/>
                </a:lnTo>
                <a:lnTo>
                  <a:pt x="82" y="24"/>
                </a:lnTo>
                <a:lnTo>
                  <a:pt x="78" y="20"/>
                </a:lnTo>
                <a:lnTo>
                  <a:pt x="78" y="16"/>
                </a:lnTo>
                <a:lnTo>
                  <a:pt x="78" y="16"/>
                </a:lnTo>
                <a:lnTo>
                  <a:pt x="74" y="16"/>
                </a:lnTo>
                <a:lnTo>
                  <a:pt x="70" y="12"/>
                </a:lnTo>
                <a:lnTo>
                  <a:pt x="66" y="12"/>
                </a:lnTo>
                <a:lnTo>
                  <a:pt x="66" y="12"/>
                </a:lnTo>
                <a:lnTo>
                  <a:pt x="62" y="16"/>
                </a:lnTo>
                <a:lnTo>
                  <a:pt x="66" y="16"/>
                </a:lnTo>
                <a:lnTo>
                  <a:pt x="66" y="20"/>
                </a:lnTo>
                <a:lnTo>
                  <a:pt x="66" y="24"/>
                </a:lnTo>
                <a:lnTo>
                  <a:pt x="66" y="27"/>
                </a:lnTo>
                <a:lnTo>
                  <a:pt x="66" y="27"/>
                </a:lnTo>
                <a:lnTo>
                  <a:pt x="66" y="24"/>
                </a:lnTo>
                <a:lnTo>
                  <a:pt x="62" y="20"/>
                </a:lnTo>
                <a:lnTo>
                  <a:pt x="62" y="27"/>
                </a:lnTo>
                <a:lnTo>
                  <a:pt x="58" y="31"/>
                </a:lnTo>
                <a:moveTo>
                  <a:pt x="3" y="172"/>
                </a:moveTo>
                <a:lnTo>
                  <a:pt x="3" y="172"/>
                </a:lnTo>
                <a:lnTo>
                  <a:pt x="3" y="172"/>
                </a:lnTo>
                <a:lnTo>
                  <a:pt x="7" y="172"/>
                </a:lnTo>
                <a:lnTo>
                  <a:pt x="11" y="172"/>
                </a:lnTo>
                <a:lnTo>
                  <a:pt x="15" y="176"/>
                </a:lnTo>
                <a:lnTo>
                  <a:pt x="19" y="176"/>
                </a:lnTo>
                <a:lnTo>
                  <a:pt x="19" y="176"/>
                </a:lnTo>
                <a:lnTo>
                  <a:pt x="23" y="176"/>
                </a:lnTo>
                <a:lnTo>
                  <a:pt x="23" y="180"/>
                </a:lnTo>
                <a:lnTo>
                  <a:pt x="23" y="184"/>
                </a:lnTo>
                <a:lnTo>
                  <a:pt x="27" y="180"/>
                </a:lnTo>
                <a:lnTo>
                  <a:pt x="23" y="176"/>
                </a:lnTo>
                <a:lnTo>
                  <a:pt x="23" y="176"/>
                </a:lnTo>
                <a:lnTo>
                  <a:pt x="19" y="172"/>
                </a:lnTo>
                <a:lnTo>
                  <a:pt x="23" y="172"/>
                </a:lnTo>
                <a:lnTo>
                  <a:pt x="27" y="172"/>
                </a:lnTo>
                <a:lnTo>
                  <a:pt x="31" y="172"/>
                </a:lnTo>
                <a:lnTo>
                  <a:pt x="31" y="172"/>
                </a:lnTo>
                <a:lnTo>
                  <a:pt x="31" y="172"/>
                </a:lnTo>
                <a:lnTo>
                  <a:pt x="31" y="176"/>
                </a:lnTo>
                <a:lnTo>
                  <a:pt x="35" y="176"/>
                </a:lnTo>
                <a:lnTo>
                  <a:pt x="35" y="176"/>
                </a:lnTo>
                <a:lnTo>
                  <a:pt x="35" y="176"/>
                </a:lnTo>
                <a:lnTo>
                  <a:pt x="35" y="176"/>
                </a:lnTo>
                <a:lnTo>
                  <a:pt x="35" y="176"/>
                </a:lnTo>
                <a:lnTo>
                  <a:pt x="39" y="176"/>
                </a:lnTo>
                <a:lnTo>
                  <a:pt x="39" y="176"/>
                </a:lnTo>
                <a:lnTo>
                  <a:pt x="39" y="172"/>
                </a:lnTo>
                <a:lnTo>
                  <a:pt x="35" y="172"/>
                </a:lnTo>
                <a:lnTo>
                  <a:pt x="35" y="172"/>
                </a:lnTo>
                <a:lnTo>
                  <a:pt x="43" y="172"/>
                </a:lnTo>
                <a:lnTo>
                  <a:pt x="46" y="172"/>
                </a:lnTo>
                <a:lnTo>
                  <a:pt x="46" y="176"/>
                </a:lnTo>
                <a:lnTo>
                  <a:pt x="50" y="176"/>
                </a:lnTo>
                <a:lnTo>
                  <a:pt x="50" y="176"/>
                </a:lnTo>
                <a:lnTo>
                  <a:pt x="50" y="172"/>
                </a:lnTo>
                <a:lnTo>
                  <a:pt x="46" y="172"/>
                </a:lnTo>
                <a:lnTo>
                  <a:pt x="46" y="172"/>
                </a:lnTo>
                <a:lnTo>
                  <a:pt x="46" y="168"/>
                </a:lnTo>
                <a:lnTo>
                  <a:pt x="46" y="168"/>
                </a:lnTo>
                <a:lnTo>
                  <a:pt x="46" y="168"/>
                </a:lnTo>
                <a:lnTo>
                  <a:pt x="46" y="164"/>
                </a:lnTo>
                <a:lnTo>
                  <a:pt x="46" y="164"/>
                </a:lnTo>
                <a:lnTo>
                  <a:pt x="46" y="164"/>
                </a:lnTo>
                <a:lnTo>
                  <a:pt x="50" y="156"/>
                </a:lnTo>
                <a:lnTo>
                  <a:pt x="54" y="156"/>
                </a:lnTo>
                <a:lnTo>
                  <a:pt x="54" y="156"/>
                </a:lnTo>
                <a:lnTo>
                  <a:pt x="70" y="156"/>
                </a:lnTo>
                <a:lnTo>
                  <a:pt x="70" y="152"/>
                </a:lnTo>
                <a:lnTo>
                  <a:pt x="70" y="152"/>
                </a:lnTo>
                <a:lnTo>
                  <a:pt x="74" y="156"/>
                </a:lnTo>
                <a:lnTo>
                  <a:pt x="74" y="156"/>
                </a:lnTo>
                <a:lnTo>
                  <a:pt x="74" y="148"/>
                </a:lnTo>
                <a:lnTo>
                  <a:pt x="78" y="145"/>
                </a:lnTo>
                <a:lnTo>
                  <a:pt x="85" y="145"/>
                </a:lnTo>
                <a:lnTo>
                  <a:pt x="89" y="145"/>
                </a:lnTo>
                <a:lnTo>
                  <a:pt x="89" y="145"/>
                </a:lnTo>
                <a:lnTo>
                  <a:pt x="89" y="148"/>
                </a:lnTo>
                <a:lnTo>
                  <a:pt x="89" y="148"/>
                </a:lnTo>
                <a:lnTo>
                  <a:pt x="93" y="148"/>
                </a:lnTo>
                <a:lnTo>
                  <a:pt x="93" y="148"/>
                </a:lnTo>
                <a:lnTo>
                  <a:pt x="93" y="145"/>
                </a:lnTo>
                <a:lnTo>
                  <a:pt x="89" y="141"/>
                </a:lnTo>
                <a:lnTo>
                  <a:pt x="89" y="137"/>
                </a:lnTo>
                <a:lnTo>
                  <a:pt x="93" y="137"/>
                </a:lnTo>
                <a:lnTo>
                  <a:pt x="89" y="137"/>
                </a:lnTo>
                <a:lnTo>
                  <a:pt x="85" y="133"/>
                </a:lnTo>
                <a:lnTo>
                  <a:pt x="85" y="133"/>
                </a:lnTo>
                <a:lnTo>
                  <a:pt x="89" y="133"/>
                </a:lnTo>
                <a:lnTo>
                  <a:pt x="93" y="133"/>
                </a:lnTo>
                <a:lnTo>
                  <a:pt x="93" y="133"/>
                </a:lnTo>
                <a:lnTo>
                  <a:pt x="93" y="133"/>
                </a:lnTo>
                <a:lnTo>
                  <a:pt x="97" y="137"/>
                </a:lnTo>
                <a:lnTo>
                  <a:pt x="97" y="137"/>
                </a:lnTo>
                <a:lnTo>
                  <a:pt x="101" y="137"/>
                </a:lnTo>
                <a:lnTo>
                  <a:pt x="101" y="141"/>
                </a:lnTo>
                <a:lnTo>
                  <a:pt x="101" y="141"/>
                </a:lnTo>
                <a:lnTo>
                  <a:pt x="97" y="141"/>
                </a:lnTo>
                <a:lnTo>
                  <a:pt x="97" y="141"/>
                </a:lnTo>
                <a:lnTo>
                  <a:pt x="101" y="141"/>
                </a:lnTo>
                <a:lnTo>
                  <a:pt x="101" y="141"/>
                </a:lnTo>
                <a:lnTo>
                  <a:pt x="105" y="141"/>
                </a:lnTo>
                <a:lnTo>
                  <a:pt x="109" y="145"/>
                </a:lnTo>
                <a:lnTo>
                  <a:pt x="109" y="148"/>
                </a:lnTo>
                <a:lnTo>
                  <a:pt x="105" y="148"/>
                </a:lnTo>
                <a:lnTo>
                  <a:pt x="101" y="148"/>
                </a:lnTo>
                <a:lnTo>
                  <a:pt x="101" y="152"/>
                </a:lnTo>
                <a:lnTo>
                  <a:pt x="101" y="152"/>
                </a:lnTo>
                <a:lnTo>
                  <a:pt x="97" y="152"/>
                </a:lnTo>
                <a:lnTo>
                  <a:pt x="97" y="152"/>
                </a:lnTo>
                <a:lnTo>
                  <a:pt x="97" y="152"/>
                </a:lnTo>
                <a:lnTo>
                  <a:pt x="93" y="152"/>
                </a:lnTo>
                <a:lnTo>
                  <a:pt x="93" y="152"/>
                </a:lnTo>
                <a:lnTo>
                  <a:pt x="85" y="152"/>
                </a:lnTo>
                <a:lnTo>
                  <a:pt x="82" y="152"/>
                </a:lnTo>
                <a:lnTo>
                  <a:pt x="82" y="152"/>
                </a:lnTo>
                <a:lnTo>
                  <a:pt x="82" y="152"/>
                </a:lnTo>
                <a:lnTo>
                  <a:pt x="82" y="148"/>
                </a:lnTo>
                <a:lnTo>
                  <a:pt x="82" y="148"/>
                </a:lnTo>
                <a:lnTo>
                  <a:pt x="78" y="152"/>
                </a:lnTo>
                <a:lnTo>
                  <a:pt x="78" y="152"/>
                </a:lnTo>
                <a:lnTo>
                  <a:pt x="78" y="156"/>
                </a:lnTo>
                <a:lnTo>
                  <a:pt x="78" y="156"/>
                </a:lnTo>
                <a:lnTo>
                  <a:pt x="82" y="156"/>
                </a:lnTo>
                <a:lnTo>
                  <a:pt x="82" y="156"/>
                </a:lnTo>
                <a:lnTo>
                  <a:pt x="82" y="156"/>
                </a:lnTo>
                <a:lnTo>
                  <a:pt x="82" y="160"/>
                </a:lnTo>
                <a:lnTo>
                  <a:pt x="82" y="160"/>
                </a:lnTo>
                <a:lnTo>
                  <a:pt x="78" y="160"/>
                </a:lnTo>
                <a:lnTo>
                  <a:pt x="82" y="164"/>
                </a:lnTo>
                <a:lnTo>
                  <a:pt x="85" y="164"/>
                </a:lnTo>
                <a:lnTo>
                  <a:pt x="89" y="164"/>
                </a:lnTo>
                <a:lnTo>
                  <a:pt x="89" y="164"/>
                </a:lnTo>
                <a:lnTo>
                  <a:pt x="93" y="168"/>
                </a:lnTo>
                <a:lnTo>
                  <a:pt x="97" y="172"/>
                </a:lnTo>
                <a:lnTo>
                  <a:pt x="85" y="164"/>
                </a:lnTo>
                <a:lnTo>
                  <a:pt x="85" y="168"/>
                </a:lnTo>
                <a:lnTo>
                  <a:pt x="85" y="168"/>
                </a:lnTo>
                <a:lnTo>
                  <a:pt x="85" y="168"/>
                </a:lnTo>
                <a:lnTo>
                  <a:pt x="89" y="168"/>
                </a:lnTo>
                <a:lnTo>
                  <a:pt x="89" y="168"/>
                </a:lnTo>
                <a:lnTo>
                  <a:pt x="89" y="172"/>
                </a:lnTo>
                <a:lnTo>
                  <a:pt x="93" y="172"/>
                </a:lnTo>
                <a:lnTo>
                  <a:pt x="93" y="172"/>
                </a:lnTo>
                <a:lnTo>
                  <a:pt x="93" y="172"/>
                </a:lnTo>
                <a:lnTo>
                  <a:pt x="93" y="172"/>
                </a:lnTo>
                <a:lnTo>
                  <a:pt x="93" y="172"/>
                </a:lnTo>
                <a:lnTo>
                  <a:pt x="93" y="172"/>
                </a:lnTo>
                <a:lnTo>
                  <a:pt x="93" y="176"/>
                </a:lnTo>
                <a:lnTo>
                  <a:pt x="93" y="176"/>
                </a:lnTo>
                <a:lnTo>
                  <a:pt x="97" y="176"/>
                </a:lnTo>
                <a:lnTo>
                  <a:pt x="97" y="176"/>
                </a:lnTo>
                <a:lnTo>
                  <a:pt x="97" y="176"/>
                </a:lnTo>
                <a:lnTo>
                  <a:pt x="97" y="176"/>
                </a:lnTo>
                <a:lnTo>
                  <a:pt x="97" y="180"/>
                </a:lnTo>
                <a:lnTo>
                  <a:pt x="97" y="180"/>
                </a:lnTo>
                <a:lnTo>
                  <a:pt x="97" y="180"/>
                </a:lnTo>
                <a:lnTo>
                  <a:pt x="93" y="180"/>
                </a:lnTo>
                <a:lnTo>
                  <a:pt x="89" y="180"/>
                </a:lnTo>
                <a:lnTo>
                  <a:pt x="89" y="184"/>
                </a:lnTo>
                <a:lnTo>
                  <a:pt x="89" y="184"/>
                </a:lnTo>
                <a:lnTo>
                  <a:pt x="89" y="184"/>
                </a:lnTo>
                <a:lnTo>
                  <a:pt x="89" y="184"/>
                </a:lnTo>
                <a:lnTo>
                  <a:pt x="89" y="184"/>
                </a:lnTo>
                <a:lnTo>
                  <a:pt x="89" y="188"/>
                </a:lnTo>
                <a:lnTo>
                  <a:pt x="85" y="191"/>
                </a:lnTo>
                <a:lnTo>
                  <a:pt x="82" y="195"/>
                </a:lnTo>
                <a:lnTo>
                  <a:pt x="82" y="191"/>
                </a:lnTo>
                <a:lnTo>
                  <a:pt x="85" y="191"/>
                </a:lnTo>
                <a:lnTo>
                  <a:pt x="85" y="188"/>
                </a:lnTo>
                <a:lnTo>
                  <a:pt x="85" y="188"/>
                </a:lnTo>
                <a:lnTo>
                  <a:pt x="85" y="188"/>
                </a:lnTo>
                <a:lnTo>
                  <a:pt x="85" y="188"/>
                </a:lnTo>
                <a:lnTo>
                  <a:pt x="85" y="188"/>
                </a:lnTo>
                <a:lnTo>
                  <a:pt x="82" y="188"/>
                </a:lnTo>
                <a:lnTo>
                  <a:pt x="82" y="188"/>
                </a:lnTo>
                <a:lnTo>
                  <a:pt x="82" y="188"/>
                </a:lnTo>
                <a:lnTo>
                  <a:pt x="82" y="191"/>
                </a:lnTo>
                <a:lnTo>
                  <a:pt x="82" y="191"/>
                </a:lnTo>
                <a:lnTo>
                  <a:pt x="78" y="191"/>
                </a:lnTo>
                <a:lnTo>
                  <a:pt x="78" y="191"/>
                </a:lnTo>
                <a:lnTo>
                  <a:pt x="78" y="195"/>
                </a:lnTo>
                <a:lnTo>
                  <a:pt x="74" y="199"/>
                </a:lnTo>
                <a:lnTo>
                  <a:pt x="74" y="199"/>
                </a:lnTo>
                <a:lnTo>
                  <a:pt x="70" y="199"/>
                </a:lnTo>
                <a:lnTo>
                  <a:pt x="70" y="199"/>
                </a:lnTo>
                <a:lnTo>
                  <a:pt x="70" y="203"/>
                </a:lnTo>
                <a:lnTo>
                  <a:pt x="70" y="203"/>
                </a:lnTo>
                <a:lnTo>
                  <a:pt x="70" y="203"/>
                </a:lnTo>
                <a:lnTo>
                  <a:pt x="70" y="203"/>
                </a:lnTo>
                <a:lnTo>
                  <a:pt x="66" y="203"/>
                </a:lnTo>
                <a:lnTo>
                  <a:pt x="70" y="207"/>
                </a:lnTo>
                <a:lnTo>
                  <a:pt x="70" y="211"/>
                </a:lnTo>
                <a:lnTo>
                  <a:pt x="66" y="215"/>
                </a:lnTo>
                <a:lnTo>
                  <a:pt x="66" y="219"/>
                </a:lnTo>
                <a:lnTo>
                  <a:pt x="70" y="219"/>
                </a:lnTo>
                <a:lnTo>
                  <a:pt x="70" y="219"/>
                </a:lnTo>
                <a:lnTo>
                  <a:pt x="70" y="223"/>
                </a:lnTo>
                <a:lnTo>
                  <a:pt x="70" y="223"/>
                </a:lnTo>
                <a:lnTo>
                  <a:pt x="70" y="227"/>
                </a:lnTo>
                <a:lnTo>
                  <a:pt x="66" y="227"/>
                </a:lnTo>
                <a:lnTo>
                  <a:pt x="66" y="227"/>
                </a:lnTo>
                <a:lnTo>
                  <a:pt x="66" y="227"/>
                </a:lnTo>
                <a:lnTo>
                  <a:pt x="66" y="227"/>
                </a:lnTo>
                <a:lnTo>
                  <a:pt x="66" y="230"/>
                </a:lnTo>
                <a:lnTo>
                  <a:pt x="66" y="234"/>
                </a:lnTo>
                <a:lnTo>
                  <a:pt x="66" y="234"/>
                </a:lnTo>
                <a:lnTo>
                  <a:pt x="62" y="234"/>
                </a:lnTo>
                <a:lnTo>
                  <a:pt x="62" y="230"/>
                </a:lnTo>
                <a:lnTo>
                  <a:pt x="62" y="230"/>
                </a:lnTo>
                <a:lnTo>
                  <a:pt x="62" y="227"/>
                </a:lnTo>
                <a:lnTo>
                  <a:pt x="62" y="227"/>
                </a:lnTo>
                <a:lnTo>
                  <a:pt x="58" y="227"/>
                </a:lnTo>
                <a:lnTo>
                  <a:pt x="58" y="227"/>
                </a:lnTo>
                <a:lnTo>
                  <a:pt x="58" y="227"/>
                </a:lnTo>
                <a:lnTo>
                  <a:pt x="58" y="227"/>
                </a:lnTo>
                <a:lnTo>
                  <a:pt x="58" y="227"/>
                </a:lnTo>
                <a:lnTo>
                  <a:pt x="54" y="227"/>
                </a:lnTo>
                <a:lnTo>
                  <a:pt x="54" y="223"/>
                </a:lnTo>
                <a:lnTo>
                  <a:pt x="50" y="223"/>
                </a:lnTo>
                <a:lnTo>
                  <a:pt x="54" y="223"/>
                </a:lnTo>
                <a:lnTo>
                  <a:pt x="54" y="227"/>
                </a:lnTo>
                <a:lnTo>
                  <a:pt x="58" y="230"/>
                </a:lnTo>
                <a:lnTo>
                  <a:pt x="58" y="230"/>
                </a:lnTo>
                <a:lnTo>
                  <a:pt x="54" y="234"/>
                </a:lnTo>
                <a:lnTo>
                  <a:pt x="54" y="234"/>
                </a:lnTo>
                <a:lnTo>
                  <a:pt x="54" y="234"/>
                </a:lnTo>
                <a:lnTo>
                  <a:pt x="54" y="230"/>
                </a:lnTo>
                <a:lnTo>
                  <a:pt x="54" y="230"/>
                </a:lnTo>
                <a:lnTo>
                  <a:pt x="54" y="227"/>
                </a:lnTo>
                <a:lnTo>
                  <a:pt x="50" y="227"/>
                </a:lnTo>
                <a:lnTo>
                  <a:pt x="50" y="227"/>
                </a:lnTo>
                <a:lnTo>
                  <a:pt x="50" y="223"/>
                </a:lnTo>
                <a:lnTo>
                  <a:pt x="46" y="219"/>
                </a:lnTo>
                <a:lnTo>
                  <a:pt x="46" y="219"/>
                </a:lnTo>
                <a:lnTo>
                  <a:pt x="46" y="215"/>
                </a:lnTo>
                <a:lnTo>
                  <a:pt x="46" y="211"/>
                </a:lnTo>
                <a:lnTo>
                  <a:pt x="46" y="203"/>
                </a:lnTo>
                <a:lnTo>
                  <a:pt x="46" y="203"/>
                </a:lnTo>
                <a:lnTo>
                  <a:pt x="46" y="203"/>
                </a:lnTo>
                <a:lnTo>
                  <a:pt x="46" y="199"/>
                </a:lnTo>
                <a:lnTo>
                  <a:pt x="43" y="195"/>
                </a:lnTo>
                <a:lnTo>
                  <a:pt x="43" y="195"/>
                </a:lnTo>
                <a:lnTo>
                  <a:pt x="43" y="195"/>
                </a:lnTo>
                <a:lnTo>
                  <a:pt x="43" y="195"/>
                </a:lnTo>
                <a:lnTo>
                  <a:pt x="43" y="199"/>
                </a:lnTo>
                <a:lnTo>
                  <a:pt x="43" y="203"/>
                </a:lnTo>
                <a:lnTo>
                  <a:pt x="43" y="207"/>
                </a:lnTo>
                <a:lnTo>
                  <a:pt x="43" y="207"/>
                </a:lnTo>
                <a:lnTo>
                  <a:pt x="43" y="207"/>
                </a:lnTo>
                <a:lnTo>
                  <a:pt x="39" y="203"/>
                </a:lnTo>
                <a:lnTo>
                  <a:pt x="39" y="203"/>
                </a:lnTo>
                <a:lnTo>
                  <a:pt x="39" y="199"/>
                </a:lnTo>
                <a:lnTo>
                  <a:pt x="39" y="195"/>
                </a:lnTo>
                <a:lnTo>
                  <a:pt x="35" y="195"/>
                </a:lnTo>
                <a:lnTo>
                  <a:pt x="35" y="191"/>
                </a:lnTo>
                <a:lnTo>
                  <a:pt x="35" y="191"/>
                </a:lnTo>
                <a:lnTo>
                  <a:pt x="31" y="191"/>
                </a:lnTo>
                <a:lnTo>
                  <a:pt x="35" y="195"/>
                </a:lnTo>
                <a:lnTo>
                  <a:pt x="35" y="199"/>
                </a:lnTo>
                <a:lnTo>
                  <a:pt x="35" y="199"/>
                </a:lnTo>
                <a:lnTo>
                  <a:pt x="35" y="203"/>
                </a:lnTo>
                <a:lnTo>
                  <a:pt x="31" y="203"/>
                </a:lnTo>
                <a:lnTo>
                  <a:pt x="35" y="207"/>
                </a:lnTo>
                <a:lnTo>
                  <a:pt x="35" y="211"/>
                </a:lnTo>
                <a:lnTo>
                  <a:pt x="35" y="211"/>
                </a:lnTo>
                <a:lnTo>
                  <a:pt x="39" y="215"/>
                </a:lnTo>
                <a:lnTo>
                  <a:pt x="39" y="219"/>
                </a:lnTo>
                <a:lnTo>
                  <a:pt x="39" y="223"/>
                </a:lnTo>
                <a:lnTo>
                  <a:pt x="39" y="223"/>
                </a:lnTo>
                <a:lnTo>
                  <a:pt x="35" y="223"/>
                </a:lnTo>
                <a:lnTo>
                  <a:pt x="35" y="223"/>
                </a:lnTo>
                <a:lnTo>
                  <a:pt x="35" y="223"/>
                </a:lnTo>
                <a:lnTo>
                  <a:pt x="31" y="223"/>
                </a:lnTo>
                <a:lnTo>
                  <a:pt x="31" y="223"/>
                </a:lnTo>
                <a:lnTo>
                  <a:pt x="27" y="223"/>
                </a:lnTo>
                <a:lnTo>
                  <a:pt x="19" y="223"/>
                </a:lnTo>
                <a:lnTo>
                  <a:pt x="19" y="223"/>
                </a:lnTo>
                <a:lnTo>
                  <a:pt x="15" y="223"/>
                </a:lnTo>
                <a:lnTo>
                  <a:pt x="15" y="219"/>
                </a:lnTo>
                <a:lnTo>
                  <a:pt x="15" y="219"/>
                </a:lnTo>
                <a:lnTo>
                  <a:pt x="11" y="215"/>
                </a:lnTo>
                <a:lnTo>
                  <a:pt x="7" y="203"/>
                </a:lnTo>
                <a:lnTo>
                  <a:pt x="3" y="199"/>
                </a:lnTo>
                <a:lnTo>
                  <a:pt x="3" y="195"/>
                </a:lnTo>
                <a:lnTo>
                  <a:pt x="0" y="195"/>
                </a:lnTo>
                <a:lnTo>
                  <a:pt x="0" y="191"/>
                </a:lnTo>
                <a:lnTo>
                  <a:pt x="0" y="191"/>
                </a:lnTo>
                <a:lnTo>
                  <a:pt x="0" y="188"/>
                </a:lnTo>
                <a:lnTo>
                  <a:pt x="0" y="188"/>
                </a:lnTo>
                <a:lnTo>
                  <a:pt x="0" y="188"/>
                </a:lnTo>
                <a:lnTo>
                  <a:pt x="0" y="184"/>
                </a:lnTo>
                <a:lnTo>
                  <a:pt x="7" y="180"/>
                </a:lnTo>
                <a:lnTo>
                  <a:pt x="7" y="180"/>
                </a:lnTo>
                <a:lnTo>
                  <a:pt x="3" y="180"/>
                </a:lnTo>
                <a:lnTo>
                  <a:pt x="3" y="176"/>
                </a:lnTo>
                <a:lnTo>
                  <a:pt x="3" y="176"/>
                </a:lnTo>
                <a:lnTo>
                  <a:pt x="3" y="172"/>
                </a:lnTo>
                <a:lnTo>
                  <a:pt x="3" y="172"/>
                </a:lnTo>
                <a:moveTo>
                  <a:pt x="3" y="117"/>
                </a:moveTo>
                <a:lnTo>
                  <a:pt x="3" y="117"/>
                </a:lnTo>
                <a:lnTo>
                  <a:pt x="3" y="113"/>
                </a:lnTo>
                <a:lnTo>
                  <a:pt x="7" y="117"/>
                </a:lnTo>
                <a:lnTo>
                  <a:pt x="19" y="117"/>
                </a:lnTo>
                <a:lnTo>
                  <a:pt x="19" y="117"/>
                </a:lnTo>
                <a:lnTo>
                  <a:pt x="19" y="121"/>
                </a:lnTo>
                <a:lnTo>
                  <a:pt x="23" y="121"/>
                </a:lnTo>
                <a:lnTo>
                  <a:pt x="23" y="121"/>
                </a:lnTo>
                <a:lnTo>
                  <a:pt x="27" y="129"/>
                </a:lnTo>
                <a:lnTo>
                  <a:pt x="27" y="129"/>
                </a:lnTo>
                <a:lnTo>
                  <a:pt x="27" y="137"/>
                </a:lnTo>
                <a:lnTo>
                  <a:pt x="23" y="137"/>
                </a:lnTo>
                <a:lnTo>
                  <a:pt x="27" y="141"/>
                </a:lnTo>
                <a:lnTo>
                  <a:pt x="27" y="145"/>
                </a:lnTo>
                <a:lnTo>
                  <a:pt x="23" y="145"/>
                </a:lnTo>
                <a:lnTo>
                  <a:pt x="23" y="145"/>
                </a:lnTo>
                <a:lnTo>
                  <a:pt x="19" y="141"/>
                </a:lnTo>
                <a:lnTo>
                  <a:pt x="19" y="137"/>
                </a:lnTo>
                <a:lnTo>
                  <a:pt x="19" y="137"/>
                </a:lnTo>
                <a:lnTo>
                  <a:pt x="11" y="137"/>
                </a:lnTo>
                <a:lnTo>
                  <a:pt x="11" y="137"/>
                </a:lnTo>
                <a:lnTo>
                  <a:pt x="11" y="137"/>
                </a:lnTo>
                <a:lnTo>
                  <a:pt x="11" y="141"/>
                </a:lnTo>
                <a:lnTo>
                  <a:pt x="11" y="141"/>
                </a:lnTo>
                <a:lnTo>
                  <a:pt x="7" y="141"/>
                </a:lnTo>
                <a:lnTo>
                  <a:pt x="7" y="141"/>
                </a:lnTo>
                <a:lnTo>
                  <a:pt x="7" y="137"/>
                </a:lnTo>
                <a:lnTo>
                  <a:pt x="7" y="137"/>
                </a:lnTo>
                <a:lnTo>
                  <a:pt x="7" y="137"/>
                </a:lnTo>
                <a:lnTo>
                  <a:pt x="7" y="129"/>
                </a:lnTo>
                <a:lnTo>
                  <a:pt x="7" y="125"/>
                </a:lnTo>
                <a:lnTo>
                  <a:pt x="7" y="125"/>
                </a:lnTo>
                <a:lnTo>
                  <a:pt x="7" y="121"/>
                </a:lnTo>
                <a:lnTo>
                  <a:pt x="7" y="121"/>
                </a:lnTo>
                <a:lnTo>
                  <a:pt x="3" y="121"/>
                </a:lnTo>
                <a:lnTo>
                  <a:pt x="3" y="117"/>
                </a:lnTo>
                <a:lnTo>
                  <a:pt x="3" y="117"/>
                </a:lnTo>
                <a:moveTo>
                  <a:pt x="101" y="156"/>
                </a:moveTo>
                <a:lnTo>
                  <a:pt x="101" y="156"/>
                </a:lnTo>
                <a:lnTo>
                  <a:pt x="101" y="156"/>
                </a:lnTo>
                <a:lnTo>
                  <a:pt x="101" y="160"/>
                </a:lnTo>
                <a:lnTo>
                  <a:pt x="101" y="160"/>
                </a:lnTo>
                <a:lnTo>
                  <a:pt x="105" y="160"/>
                </a:lnTo>
                <a:lnTo>
                  <a:pt x="105" y="164"/>
                </a:lnTo>
                <a:lnTo>
                  <a:pt x="101" y="164"/>
                </a:lnTo>
                <a:lnTo>
                  <a:pt x="97" y="160"/>
                </a:lnTo>
                <a:lnTo>
                  <a:pt x="93" y="160"/>
                </a:lnTo>
                <a:lnTo>
                  <a:pt x="93" y="160"/>
                </a:lnTo>
                <a:lnTo>
                  <a:pt x="93" y="156"/>
                </a:lnTo>
                <a:lnTo>
                  <a:pt x="89" y="156"/>
                </a:lnTo>
                <a:lnTo>
                  <a:pt x="89" y="156"/>
                </a:lnTo>
                <a:lnTo>
                  <a:pt x="85" y="156"/>
                </a:lnTo>
                <a:lnTo>
                  <a:pt x="93" y="152"/>
                </a:lnTo>
                <a:lnTo>
                  <a:pt x="101" y="152"/>
                </a:lnTo>
                <a:lnTo>
                  <a:pt x="109" y="156"/>
                </a:lnTo>
                <a:lnTo>
                  <a:pt x="105" y="156"/>
                </a:lnTo>
                <a:lnTo>
                  <a:pt x="101" y="156"/>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5" name="Freeform 25"/>
          <p:cNvSpPr>
            <a:spLocks noEditPoints="1"/>
          </p:cNvSpPr>
          <p:nvPr/>
        </p:nvSpPr>
        <p:spPr bwMode="auto">
          <a:xfrm>
            <a:off x="8675340" y="4449992"/>
            <a:ext cx="315175" cy="469222"/>
          </a:xfrm>
          <a:custGeom>
            <a:avLst/>
            <a:gdLst>
              <a:gd name="T0" fmla="*/ 8 w 129"/>
              <a:gd name="T1" fmla="*/ 47 h 192"/>
              <a:gd name="T2" fmla="*/ 31 w 129"/>
              <a:gd name="T3" fmla="*/ 98 h 192"/>
              <a:gd name="T4" fmla="*/ 24 w 129"/>
              <a:gd name="T5" fmla="*/ 106 h 192"/>
              <a:gd name="T6" fmla="*/ 24 w 129"/>
              <a:gd name="T7" fmla="*/ 114 h 192"/>
              <a:gd name="T8" fmla="*/ 27 w 129"/>
              <a:gd name="T9" fmla="*/ 129 h 192"/>
              <a:gd name="T10" fmla="*/ 20 w 129"/>
              <a:gd name="T11" fmla="*/ 141 h 192"/>
              <a:gd name="T12" fmla="*/ 0 w 129"/>
              <a:gd name="T13" fmla="*/ 137 h 192"/>
              <a:gd name="T14" fmla="*/ 4 w 129"/>
              <a:gd name="T15" fmla="*/ 145 h 192"/>
              <a:gd name="T16" fmla="*/ 24 w 129"/>
              <a:gd name="T17" fmla="*/ 188 h 192"/>
              <a:gd name="T18" fmla="*/ 27 w 129"/>
              <a:gd name="T19" fmla="*/ 180 h 192"/>
              <a:gd name="T20" fmla="*/ 35 w 129"/>
              <a:gd name="T21" fmla="*/ 180 h 192"/>
              <a:gd name="T22" fmla="*/ 47 w 129"/>
              <a:gd name="T23" fmla="*/ 184 h 192"/>
              <a:gd name="T24" fmla="*/ 59 w 129"/>
              <a:gd name="T25" fmla="*/ 188 h 192"/>
              <a:gd name="T26" fmla="*/ 63 w 129"/>
              <a:gd name="T27" fmla="*/ 188 h 192"/>
              <a:gd name="T28" fmla="*/ 55 w 129"/>
              <a:gd name="T29" fmla="*/ 172 h 192"/>
              <a:gd name="T30" fmla="*/ 55 w 129"/>
              <a:gd name="T31" fmla="*/ 164 h 192"/>
              <a:gd name="T32" fmla="*/ 63 w 129"/>
              <a:gd name="T33" fmla="*/ 176 h 192"/>
              <a:gd name="T34" fmla="*/ 74 w 129"/>
              <a:gd name="T35" fmla="*/ 176 h 192"/>
              <a:gd name="T36" fmla="*/ 74 w 129"/>
              <a:gd name="T37" fmla="*/ 184 h 192"/>
              <a:gd name="T38" fmla="*/ 74 w 129"/>
              <a:gd name="T39" fmla="*/ 172 h 192"/>
              <a:gd name="T40" fmla="*/ 70 w 129"/>
              <a:gd name="T41" fmla="*/ 160 h 192"/>
              <a:gd name="T42" fmla="*/ 70 w 129"/>
              <a:gd name="T43" fmla="*/ 149 h 192"/>
              <a:gd name="T44" fmla="*/ 67 w 129"/>
              <a:gd name="T45" fmla="*/ 149 h 192"/>
              <a:gd name="T46" fmla="*/ 67 w 129"/>
              <a:gd name="T47" fmla="*/ 160 h 192"/>
              <a:gd name="T48" fmla="*/ 70 w 129"/>
              <a:gd name="T49" fmla="*/ 172 h 192"/>
              <a:gd name="T50" fmla="*/ 59 w 129"/>
              <a:gd name="T51" fmla="*/ 156 h 192"/>
              <a:gd name="T52" fmla="*/ 55 w 129"/>
              <a:gd name="T53" fmla="*/ 149 h 192"/>
              <a:gd name="T54" fmla="*/ 67 w 129"/>
              <a:gd name="T55" fmla="*/ 137 h 192"/>
              <a:gd name="T56" fmla="*/ 70 w 129"/>
              <a:gd name="T57" fmla="*/ 145 h 192"/>
              <a:gd name="T58" fmla="*/ 74 w 129"/>
              <a:gd name="T59" fmla="*/ 153 h 192"/>
              <a:gd name="T60" fmla="*/ 86 w 129"/>
              <a:gd name="T61" fmla="*/ 149 h 192"/>
              <a:gd name="T62" fmla="*/ 110 w 129"/>
              <a:gd name="T63" fmla="*/ 133 h 192"/>
              <a:gd name="T64" fmla="*/ 125 w 129"/>
              <a:gd name="T65" fmla="*/ 110 h 192"/>
              <a:gd name="T66" fmla="*/ 125 w 129"/>
              <a:gd name="T67" fmla="*/ 90 h 192"/>
              <a:gd name="T68" fmla="*/ 129 w 129"/>
              <a:gd name="T69" fmla="*/ 82 h 192"/>
              <a:gd name="T70" fmla="*/ 129 w 129"/>
              <a:gd name="T71" fmla="*/ 67 h 192"/>
              <a:gd name="T72" fmla="*/ 125 w 129"/>
              <a:gd name="T73" fmla="*/ 59 h 192"/>
              <a:gd name="T74" fmla="*/ 113 w 129"/>
              <a:gd name="T75" fmla="*/ 55 h 192"/>
              <a:gd name="T76" fmla="*/ 110 w 129"/>
              <a:gd name="T77" fmla="*/ 47 h 192"/>
              <a:gd name="T78" fmla="*/ 129 w 129"/>
              <a:gd name="T79" fmla="*/ 47 h 192"/>
              <a:gd name="T80" fmla="*/ 113 w 129"/>
              <a:gd name="T81" fmla="*/ 39 h 192"/>
              <a:gd name="T82" fmla="*/ 110 w 129"/>
              <a:gd name="T83" fmla="*/ 32 h 192"/>
              <a:gd name="T84" fmla="*/ 98 w 129"/>
              <a:gd name="T85" fmla="*/ 32 h 192"/>
              <a:gd name="T86" fmla="*/ 90 w 129"/>
              <a:gd name="T87" fmla="*/ 35 h 192"/>
              <a:gd name="T88" fmla="*/ 82 w 129"/>
              <a:gd name="T89" fmla="*/ 28 h 192"/>
              <a:gd name="T90" fmla="*/ 67 w 129"/>
              <a:gd name="T91" fmla="*/ 16 h 192"/>
              <a:gd name="T92" fmla="*/ 63 w 129"/>
              <a:gd name="T93" fmla="*/ 8 h 192"/>
              <a:gd name="T94" fmla="*/ 43 w 129"/>
              <a:gd name="T95" fmla="*/ 8 h 192"/>
              <a:gd name="T96" fmla="*/ 35 w 129"/>
              <a:gd name="T97" fmla="*/ 16 h 192"/>
              <a:gd name="T98" fmla="*/ 35 w 129"/>
              <a:gd name="T99" fmla="*/ 4 h 192"/>
              <a:gd name="T100" fmla="*/ 12 w 129"/>
              <a:gd name="T101" fmla="*/ 4 h 192"/>
              <a:gd name="T102" fmla="*/ 102 w 129"/>
              <a:gd name="T103" fmla="*/ 20 h 192"/>
              <a:gd name="T104" fmla="*/ 98 w 129"/>
              <a:gd name="T105" fmla="*/ 8 h 192"/>
              <a:gd name="T106" fmla="*/ 102 w 129"/>
              <a:gd name="T107" fmla="*/ 12 h 192"/>
              <a:gd name="T108" fmla="*/ 106 w 129"/>
              <a:gd name="T109" fmla="*/ 16 h 192"/>
              <a:gd name="T110" fmla="*/ 113 w 129"/>
              <a:gd name="T111" fmla="*/ 28 h 192"/>
              <a:gd name="T112" fmla="*/ 121 w 129"/>
              <a:gd name="T113" fmla="*/ 32 h 192"/>
              <a:gd name="T114" fmla="*/ 117 w 129"/>
              <a:gd name="T115" fmla="*/ 35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9" h="192">
                <a:moveTo>
                  <a:pt x="12" y="35"/>
                </a:moveTo>
                <a:lnTo>
                  <a:pt x="12" y="35"/>
                </a:lnTo>
                <a:lnTo>
                  <a:pt x="12" y="39"/>
                </a:lnTo>
                <a:lnTo>
                  <a:pt x="8" y="39"/>
                </a:lnTo>
                <a:lnTo>
                  <a:pt x="8" y="43"/>
                </a:lnTo>
                <a:lnTo>
                  <a:pt x="8" y="47"/>
                </a:lnTo>
                <a:lnTo>
                  <a:pt x="12" y="59"/>
                </a:lnTo>
                <a:lnTo>
                  <a:pt x="27" y="67"/>
                </a:lnTo>
                <a:lnTo>
                  <a:pt x="27" y="67"/>
                </a:lnTo>
                <a:lnTo>
                  <a:pt x="31" y="71"/>
                </a:lnTo>
                <a:lnTo>
                  <a:pt x="31" y="74"/>
                </a:lnTo>
                <a:lnTo>
                  <a:pt x="31" y="98"/>
                </a:lnTo>
                <a:lnTo>
                  <a:pt x="27" y="98"/>
                </a:lnTo>
                <a:lnTo>
                  <a:pt x="27" y="102"/>
                </a:lnTo>
                <a:lnTo>
                  <a:pt x="27" y="102"/>
                </a:lnTo>
                <a:lnTo>
                  <a:pt x="24" y="102"/>
                </a:lnTo>
                <a:lnTo>
                  <a:pt x="24" y="102"/>
                </a:lnTo>
                <a:lnTo>
                  <a:pt x="24" y="106"/>
                </a:lnTo>
                <a:lnTo>
                  <a:pt x="24" y="110"/>
                </a:lnTo>
                <a:lnTo>
                  <a:pt x="24" y="110"/>
                </a:lnTo>
                <a:lnTo>
                  <a:pt x="24" y="114"/>
                </a:lnTo>
                <a:lnTo>
                  <a:pt x="24" y="114"/>
                </a:lnTo>
                <a:lnTo>
                  <a:pt x="24" y="114"/>
                </a:lnTo>
                <a:lnTo>
                  <a:pt x="24" y="114"/>
                </a:lnTo>
                <a:lnTo>
                  <a:pt x="24" y="114"/>
                </a:lnTo>
                <a:lnTo>
                  <a:pt x="27" y="117"/>
                </a:lnTo>
                <a:lnTo>
                  <a:pt x="27" y="117"/>
                </a:lnTo>
                <a:lnTo>
                  <a:pt x="27" y="121"/>
                </a:lnTo>
                <a:lnTo>
                  <a:pt x="27" y="125"/>
                </a:lnTo>
                <a:lnTo>
                  <a:pt x="27" y="129"/>
                </a:lnTo>
                <a:lnTo>
                  <a:pt x="27" y="129"/>
                </a:lnTo>
                <a:lnTo>
                  <a:pt x="24" y="133"/>
                </a:lnTo>
                <a:lnTo>
                  <a:pt x="24" y="137"/>
                </a:lnTo>
                <a:lnTo>
                  <a:pt x="20" y="137"/>
                </a:lnTo>
                <a:lnTo>
                  <a:pt x="20" y="141"/>
                </a:lnTo>
                <a:lnTo>
                  <a:pt x="20" y="141"/>
                </a:lnTo>
                <a:lnTo>
                  <a:pt x="16" y="137"/>
                </a:lnTo>
                <a:lnTo>
                  <a:pt x="16" y="137"/>
                </a:lnTo>
                <a:lnTo>
                  <a:pt x="16" y="137"/>
                </a:lnTo>
                <a:lnTo>
                  <a:pt x="8" y="137"/>
                </a:lnTo>
                <a:lnTo>
                  <a:pt x="4" y="137"/>
                </a:lnTo>
                <a:lnTo>
                  <a:pt x="0" y="137"/>
                </a:lnTo>
                <a:lnTo>
                  <a:pt x="0" y="137"/>
                </a:lnTo>
                <a:lnTo>
                  <a:pt x="0" y="137"/>
                </a:lnTo>
                <a:lnTo>
                  <a:pt x="0" y="137"/>
                </a:lnTo>
                <a:lnTo>
                  <a:pt x="4" y="141"/>
                </a:lnTo>
                <a:lnTo>
                  <a:pt x="4" y="145"/>
                </a:lnTo>
                <a:lnTo>
                  <a:pt x="4" y="145"/>
                </a:lnTo>
                <a:lnTo>
                  <a:pt x="0" y="149"/>
                </a:lnTo>
                <a:lnTo>
                  <a:pt x="0" y="153"/>
                </a:lnTo>
                <a:lnTo>
                  <a:pt x="0" y="153"/>
                </a:lnTo>
                <a:lnTo>
                  <a:pt x="16" y="168"/>
                </a:lnTo>
                <a:lnTo>
                  <a:pt x="16" y="172"/>
                </a:lnTo>
                <a:lnTo>
                  <a:pt x="24" y="188"/>
                </a:lnTo>
                <a:lnTo>
                  <a:pt x="24" y="188"/>
                </a:lnTo>
                <a:lnTo>
                  <a:pt x="35" y="188"/>
                </a:lnTo>
                <a:lnTo>
                  <a:pt x="31" y="184"/>
                </a:lnTo>
                <a:lnTo>
                  <a:pt x="27" y="184"/>
                </a:lnTo>
                <a:lnTo>
                  <a:pt x="27" y="180"/>
                </a:lnTo>
                <a:lnTo>
                  <a:pt x="27" y="180"/>
                </a:lnTo>
                <a:lnTo>
                  <a:pt x="27" y="180"/>
                </a:lnTo>
                <a:lnTo>
                  <a:pt x="31" y="176"/>
                </a:lnTo>
                <a:lnTo>
                  <a:pt x="31" y="176"/>
                </a:lnTo>
                <a:lnTo>
                  <a:pt x="31" y="180"/>
                </a:lnTo>
                <a:lnTo>
                  <a:pt x="31" y="180"/>
                </a:lnTo>
                <a:lnTo>
                  <a:pt x="35" y="180"/>
                </a:lnTo>
                <a:lnTo>
                  <a:pt x="35" y="184"/>
                </a:lnTo>
                <a:lnTo>
                  <a:pt x="35" y="184"/>
                </a:lnTo>
                <a:lnTo>
                  <a:pt x="35" y="184"/>
                </a:lnTo>
                <a:lnTo>
                  <a:pt x="39" y="184"/>
                </a:lnTo>
                <a:lnTo>
                  <a:pt x="39" y="184"/>
                </a:lnTo>
                <a:lnTo>
                  <a:pt x="47" y="184"/>
                </a:lnTo>
                <a:lnTo>
                  <a:pt x="47" y="184"/>
                </a:lnTo>
                <a:lnTo>
                  <a:pt x="47" y="188"/>
                </a:lnTo>
                <a:lnTo>
                  <a:pt x="59" y="192"/>
                </a:lnTo>
                <a:lnTo>
                  <a:pt x="63" y="192"/>
                </a:lnTo>
                <a:lnTo>
                  <a:pt x="59" y="192"/>
                </a:lnTo>
                <a:lnTo>
                  <a:pt x="59" y="188"/>
                </a:lnTo>
                <a:lnTo>
                  <a:pt x="59" y="188"/>
                </a:lnTo>
                <a:lnTo>
                  <a:pt x="63" y="188"/>
                </a:lnTo>
                <a:lnTo>
                  <a:pt x="67" y="192"/>
                </a:lnTo>
                <a:lnTo>
                  <a:pt x="67" y="192"/>
                </a:lnTo>
                <a:lnTo>
                  <a:pt x="63" y="188"/>
                </a:lnTo>
                <a:lnTo>
                  <a:pt x="63" y="188"/>
                </a:lnTo>
                <a:lnTo>
                  <a:pt x="63" y="184"/>
                </a:lnTo>
                <a:lnTo>
                  <a:pt x="63" y="180"/>
                </a:lnTo>
                <a:lnTo>
                  <a:pt x="59" y="180"/>
                </a:lnTo>
                <a:lnTo>
                  <a:pt x="59" y="176"/>
                </a:lnTo>
                <a:lnTo>
                  <a:pt x="55" y="172"/>
                </a:lnTo>
                <a:lnTo>
                  <a:pt x="55" y="172"/>
                </a:lnTo>
                <a:lnTo>
                  <a:pt x="51" y="168"/>
                </a:lnTo>
                <a:lnTo>
                  <a:pt x="51" y="168"/>
                </a:lnTo>
                <a:lnTo>
                  <a:pt x="55" y="168"/>
                </a:lnTo>
                <a:lnTo>
                  <a:pt x="55" y="164"/>
                </a:lnTo>
                <a:lnTo>
                  <a:pt x="55" y="164"/>
                </a:lnTo>
                <a:lnTo>
                  <a:pt x="55" y="164"/>
                </a:lnTo>
                <a:lnTo>
                  <a:pt x="55" y="164"/>
                </a:lnTo>
                <a:lnTo>
                  <a:pt x="55" y="168"/>
                </a:lnTo>
                <a:lnTo>
                  <a:pt x="55" y="172"/>
                </a:lnTo>
                <a:lnTo>
                  <a:pt x="59" y="172"/>
                </a:lnTo>
                <a:lnTo>
                  <a:pt x="59" y="172"/>
                </a:lnTo>
                <a:lnTo>
                  <a:pt x="63" y="176"/>
                </a:lnTo>
                <a:lnTo>
                  <a:pt x="67" y="180"/>
                </a:lnTo>
                <a:lnTo>
                  <a:pt x="70" y="180"/>
                </a:lnTo>
                <a:lnTo>
                  <a:pt x="70" y="180"/>
                </a:lnTo>
                <a:lnTo>
                  <a:pt x="70" y="176"/>
                </a:lnTo>
                <a:lnTo>
                  <a:pt x="70" y="176"/>
                </a:lnTo>
                <a:lnTo>
                  <a:pt x="74" y="176"/>
                </a:lnTo>
                <a:lnTo>
                  <a:pt x="74" y="180"/>
                </a:lnTo>
                <a:lnTo>
                  <a:pt x="74" y="180"/>
                </a:lnTo>
                <a:lnTo>
                  <a:pt x="70" y="184"/>
                </a:lnTo>
                <a:lnTo>
                  <a:pt x="74" y="184"/>
                </a:lnTo>
                <a:lnTo>
                  <a:pt x="74" y="184"/>
                </a:lnTo>
                <a:lnTo>
                  <a:pt x="74" y="184"/>
                </a:lnTo>
                <a:lnTo>
                  <a:pt x="74" y="184"/>
                </a:lnTo>
                <a:lnTo>
                  <a:pt x="74" y="184"/>
                </a:lnTo>
                <a:lnTo>
                  <a:pt x="74" y="184"/>
                </a:lnTo>
                <a:lnTo>
                  <a:pt x="74" y="176"/>
                </a:lnTo>
                <a:lnTo>
                  <a:pt x="74" y="172"/>
                </a:lnTo>
                <a:lnTo>
                  <a:pt x="74" y="172"/>
                </a:lnTo>
                <a:lnTo>
                  <a:pt x="74" y="168"/>
                </a:lnTo>
                <a:lnTo>
                  <a:pt x="74" y="168"/>
                </a:lnTo>
                <a:lnTo>
                  <a:pt x="70" y="168"/>
                </a:lnTo>
                <a:lnTo>
                  <a:pt x="70" y="164"/>
                </a:lnTo>
                <a:lnTo>
                  <a:pt x="70" y="164"/>
                </a:lnTo>
                <a:lnTo>
                  <a:pt x="70" y="160"/>
                </a:lnTo>
                <a:lnTo>
                  <a:pt x="70" y="160"/>
                </a:lnTo>
                <a:lnTo>
                  <a:pt x="70" y="160"/>
                </a:lnTo>
                <a:lnTo>
                  <a:pt x="70" y="156"/>
                </a:lnTo>
                <a:lnTo>
                  <a:pt x="70" y="153"/>
                </a:lnTo>
                <a:lnTo>
                  <a:pt x="70" y="153"/>
                </a:lnTo>
                <a:lnTo>
                  <a:pt x="70" y="149"/>
                </a:lnTo>
                <a:lnTo>
                  <a:pt x="70" y="149"/>
                </a:lnTo>
                <a:lnTo>
                  <a:pt x="70" y="145"/>
                </a:lnTo>
                <a:lnTo>
                  <a:pt x="70" y="145"/>
                </a:lnTo>
                <a:lnTo>
                  <a:pt x="63" y="149"/>
                </a:lnTo>
                <a:lnTo>
                  <a:pt x="67" y="149"/>
                </a:lnTo>
                <a:lnTo>
                  <a:pt x="67" y="149"/>
                </a:lnTo>
                <a:lnTo>
                  <a:pt x="67" y="149"/>
                </a:lnTo>
                <a:lnTo>
                  <a:pt x="63" y="153"/>
                </a:lnTo>
                <a:lnTo>
                  <a:pt x="63" y="153"/>
                </a:lnTo>
                <a:lnTo>
                  <a:pt x="63" y="156"/>
                </a:lnTo>
                <a:lnTo>
                  <a:pt x="67" y="156"/>
                </a:lnTo>
                <a:lnTo>
                  <a:pt x="67" y="160"/>
                </a:lnTo>
                <a:lnTo>
                  <a:pt x="67" y="160"/>
                </a:lnTo>
                <a:lnTo>
                  <a:pt x="67" y="164"/>
                </a:lnTo>
                <a:lnTo>
                  <a:pt x="70" y="168"/>
                </a:lnTo>
                <a:lnTo>
                  <a:pt x="70" y="172"/>
                </a:lnTo>
                <a:lnTo>
                  <a:pt x="70" y="172"/>
                </a:lnTo>
                <a:lnTo>
                  <a:pt x="70" y="172"/>
                </a:lnTo>
                <a:lnTo>
                  <a:pt x="67" y="164"/>
                </a:lnTo>
                <a:lnTo>
                  <a:pt x="63" y="164"/>
                </a:lnTo>
                <a:lnTo>
                  <a:pt x="63" y="160"/>
                </a:lnTo>
                <a:lnTo>
                  <a:pt x="63" y="160"/>
                </a:lnTo>
                <a:lnTo>
                  <a:pt x="59" y="160"/>
                </a:lnTo>
                <a:lnTo>
                  <a:pt x="59" y="156"/>
                </a:lnTo>
                <a:lnTo>
                  <a:pt x="59" y="156"/>
                </a:lnTo>
                <a:lnTo>
                  <a:pt x="59" y="153"/>
                </a:lnTo>
                <a:lnTo>
                  <a:pt x="59" y="153"/>
                </a:lnTo>
                <a:lnTo>
                  <a:pt x="59" y="149"/>
                </a:lnTo>
                <a:lnTo>
                  <a:pt x="59" y="149"/>
                </a:lnTo>
                <a:lnTo>
                  <a:pt x="55" y="149"/>
                </a:lnTo>
                <a:lnTo>
                  <a:pt x="51" y="149"/>
                </a:lnTo>
                <a:lnTo>
                  <a:pt x="51" y="149"/>
                </a:lnTo>
                <a:lnTo>
                  <a:pt x="63" y="145"/>
                </a:lnTo>
                <a:lnTo>
                  <a:pt x="63" y="145"/>
                </a:lnTo>
                <a:lnTo>
                  <a:pt x="67" y="141"/>
                </a:lnTo>
                <a:lnTo>
                  <a:pt x="67" y="137"/>
                </a:lnTo>
                <a:lnTo>
                  <a:pt x="67" y="133"/>
                </a:lnTo>
                <a:lnTo>
                  <a:pt x="67" y="137"/>
                </a:lnTo>
                <a:lnTo>
                  <a:pt x="67" y="137"/>
                </a:lnTo>
                <a:lnTo>
                  <a:pt x="70" y="137"/>
                </a:lnTo>
                <a:lnTo>
                  <a:pt x="70" y="141"/>
                </a:lnTo>
                <a:lnTo>
                  <a:pt x="70" y="145"/>
                </a:lnTo>
                <a:lnTo>
                  <a:pt x="74" y="145"/>
                </a:lnTo>
                <a:lnTo>
                  <a:pt x="78" y="145"/>
                </a:lnTo>
                <a:lnTo>
                  <a:pt x="74" y="145"/>
                </a:lnTo>
                <a:lnTo>
                  <a:pt x="74" y="149"/>
                </a:lnTo>
                <a:lnTo>
                  <a:pt x="74" y="149"/>
                </a:lnTo>
                <a:lnTo>
                  <a:pt x="74" y="153"/>
                </a:lnTo>
                <a:lnTo>
                  <a:pt x="74" y="149"/>
                </a:lnTo>
                <a:lnTo>
                  <a:pt x="78" y="149"/>
                </a:lnTo>
                <a:lnTo>
                  <a:pt x="78" y="149"/>
                </a:lnTo>
                <a:lnTo>
                  <a:pt x="78" y="149"/>
                </a:lnTo>
                <a:lnTo>
                  <a:pt x="82" y="149"/>
                </a:lnTo>
                <a:lnTo>
                  <a:pt x="86" y="149"/>
                </a:lnTo>
                <a:lnTo>
                  <a:pt x="86" y="149"/>
                </a:lnTo>
                <a:lnTo>
                  <a:pt x="90" y="149"/>
                </a:lnTo>
                <a:lnTo>
                  <a:pt x="94" y="145"/>
                </a:lnTo>
                <a:lnTo>
                  <a:pt x="102" y="137"/>
                </a:lnTo>
                <a:lnTo>
                  <a:pt x="110" y="133"/>
                </a:lnTo>
                <a:lnTo>
                  <a:pt x="110" y="133"/>
                </a:lnTo>
                <a:lnTo>
                  <a:pt x="110" y="129"/>
                </a:lnTo>
                <a:lnTo>
                  <a:pt x="110" y="125"/>
                </a:lnTo>
                <a:lnTo>
                  <a:pt x="113" y="121"/>
                </a:lnTo>
                <a:lnTo>
                  <a:pt x="113" y="117"/>
                </a:lnTo>
                <a:lnTo>
                  <a:pt x="121" y="114"/>
                </a:lnTo>
                <a:lnTo>
                  <a:pt x="125" y="110"/>
                </a:lnTo>
                <a:lnTo>
                  <a:pt x="129" y="106"/>
                </a:lnTo>
                <a:lnTo>
                  <a:pt x="129" y="106"/>
                </a:lnTo>
                <a:lnTo>
                  <a:pt x="129" y="102"/>
                </a:lnTo>
                <a:lnTo>
                  <a:pt x="125" y="94"/>
                </a:lnTo>
                <a:lnTo>
                  <a:pt x="125" y="90"/>
                </a:lnTo>
                <a:lnTo>
                  <a:pt x="125" y="90"/>
                </a:lnTo>
                <a:lnTo>
                  <a:pt x="129" y="90"/>
                </a:lnTo>
                <a:lnTo>
                  <a:pt x="129" y="86"/>
                </a:lnTo>
                <a:lnTo>
                  <a:pt x="129" y="86"/>
                </a:lnTo>
                <a:lnTo>
                  <a:pt x="129" y="86"/>
                </a:lnTo>
                <a:lnTo>
                  <a:pt x="129" y="82"/>
                </a:lnTo>
                <a:lnTo>
                  <a:pt x="129" y="82"/>
                </a:lnTo>
                <a:lnTo>
                  <a:pt x="125" y="82"/>
                </a:lnTo>
                <a:lnTo>
                  <a:pt x="125" y="82"/>
                </a:lnTo>
                <a:lnTo>
                  <a:pt x="125" y="82"/>
                </a:lnTo>
                <a:lnTo>
                  <a:pt x="125" y="78"/>
                </a:lnTo>
                <a:lnTo>
                  <a:pt x="129" y="74"/>
                </a:lnTo>
                <a:lnTo>
                  <a:pt x="129" y="67"/>
                </a:lnTo>
                <a:lnTo>
                  <a:pt x="129" y="67"/>
                </a:lnTo>
                <a:lnTo>
                  <a:pt x="129" y="63"/>
                </a:lnTo>
                <a:lnTo>
                  <a:pt x="125" y="59"/>
                </a:lnTo>
                <a:lnTo>
                  <a:pt x="125" y="59"/>
                </a:lnTo>
                <a:lnTo>
                  <a:pt x="125" y="59"/>
                </a:lnTo>
                <a:lnTo>
                  <a:pt x="125" y="59"/>
                </a:lnTo>
                <a:lnTo>
                  <a:pt x="125" y="63"/>
                </a:lnTo>
                <a:lnTo>
                  <a:pt x="125" y="63"/>
                </a:lnTo>
                <a:lnTo>
                  <a:pt x="121" y="59"/>
                </a:lnTo>
                <a:lnTo>
                  <a:pt x="121" y="59"/>
                </a:lnTo>
                <a:lnTo>
                  <a:pt x="113" y="59"/>
                </a:lnTo>
                <a:lnTo>
                  <a:pt x="113" y="55"/>
                </a:lnTo>
                <a:lnTo>
                  <a:pt x="110" y="51"/>
                </a:lnTo>
                <a:lnTo>
                  <a:pt x="113" y="55"/>
                </a:lnTo>
                <a:lnTo>
                  <a:pt x="117" y="55"/>
                </a:lnTo>
                <a:lnTo>
                  <a:pt x="117" y="55"/>
                </a:lnTo>
                <a:lnTo>
                  <a:pt x="113" y="51"/>
                </a:lnTo>
                <a:lnTo>
                  <a:pt x="110" y="47"/>
                </a:lnTo>
                <a:lnTo>
                  <a:pt x="106" y="43"/>
                </a:lnTo>
                <a:lnTo>
                  <a:pt x="102" y="39"/>
                </a:lnTo>
                <a:lnTo>
                  <a:pt x="106" y="43"/>
                </a:lnTo>
                <a:lnTo>
                  <a:pt x="110" y="47"/>
                </a:lnTo>
                <a:lnTo>
                  <a:pt x="125" y="47"/>
                </a:lnTo>
                <a:lnTo>
                  <a:pt x="129" y="47"/>
                </a:lnTo>
                <a:lnTo>
                  <a:pt x="125" y="43"/>
                </a:lnTo>
                <a:lnTo>
                  <a:pt x="113" y="43"/>
                </a:lnTo>
                <a:lnTo>
                  <a:pt x="113" y="39"/>
                </a:lnTo>
                <a:lnTo>
                  <a:pt x="113" y="39"/>
                </a:lnTo>
                <a:lnTo>
                  <a:pt x="113" y="39"/>
                </a:lnTo>
                <a:lnTo>
                  <a:pt x="113" y="39"/>
                </a:lnTo>
                <a:lnTo>
                  <a:pt x="113" y="39"/>
                </a:lnTo>
                <a:lnTo>
                  <a:pt x="113" y="39"/>
                </a:lnTo>
                <a:lnTo>
                  <a:pt x="113" y="35"/>
                </a:lnTo>
                <a:lnTo>
                  <a:pt x="110" y="35"/>
                </a:lnTo>
                <a:lnTo>
                  <a:pt x="110" y="35"/>
                </a:lnTo>
                <a:lnTo>
                  <a:pt x="110" y="32"/>
                </a:lnTo>
                <a:lnTo>
                  <a:pt x="110" y="32"/>
                </a:lnTo>
                <a:lnTo>
                  <a:pt x="110" y="32"/>
                </a:lnTo>
                <a:lnTo>
                  <a:pt x="102" y="32"/>
                </a:lnTo>
                <a:lnTo>
                  <a:pt x="102" y="32"/>
                </a:lnTo>
                <a:lnTo>
                  <a:pt x="98" y="32"/>
                </a:lnTo>
                <a:lnTo>
                  <a:pt x="98" y="32"/>
                </a:lnTo>
                <a:lnTo>
                  <a:pt x="98" y="35"/>
                </a:lnTo>
                <a:lnTo>
                  <a:pt x="94" y="39"/>
                </a:lnTo>
                <a:lnTo>
                  <a:pt x="94" y="39"/>
                </a:lnTo>
                <a:lnTo>
                  <a:pt x="94" y="39"/>
                </a:lnTo>
                <a:lnTo>
                  <a:pt x="94" y="35"/>
                </a:lnTo>
                <a:lnTo>
                  <a:pt x="90" y="35"/>
                </a:lnTo>
                <a:lnTo>
                  <a:pt x="90" y="35"/>
                </a:lnTo>
                <a:lnTo>
                  <a:pt x="90" y="32"/>
                </a:lnTo>
                <a:lnTo>
                  <a:pt x="94" y="32"/>
                </a:lnTo>
                <a:lnTo>
                  <a:pt x="94" y="28"/>
                </a:lnTo>
                <a:lnTo>
                  <a:pt x="86" y="28"/>
                </a:lnTo>
                <a:lnTo>
                  <a:pt x="82" y="28"/>
                </a:lnTo>
                <a:lnTo>
                  <a:pt x="78" y="24"/>
                </a:lnTo>
                <a:lnTo>
                  <a:pt x="78" y="24"/>
                </a:lnTo>
                <a:lnTo>
                  <a:pt x="78" y="20"/>
                </a:lnTo>
                <a:lnTo>
                  <a:pt x="78" y="20"/>
                </a:lnTo>
                <a:lnTo>
                  <a:pt x="74" y="20"/>
                </a:lnTo>
                <a:lnTo>
                  <a:pt x="67" y="16"/>
                </a:lnTo>
                <a:lnTo>
                  <a:pt x="67" y="12"/>
                </a:lnTo>
                <a:lnTo>
                  <a:pt x="63" y="16"/>
                </a:lnTo>
                <a:lnTo>
                  <a:pt x="63" y="12"/>
                </a:lnTo>
                <a:lnTo>
                  <a:pt x="63" y="12"/>
                </a:lnTo>
                <a:lnTo>
                  <a:pt x="63" y="12"/>
                </a:lnTo>
                <a:lnTo>
                  <a:pt x="63" y="8"/>
                </a:lnTo>
                <a:lnTo>
                  <a:pt x="63" y="8"/>
                </a:lnTo>
                <a:lnTo>
                  <a:pt x="63" y="0"/>
                </a:lnTo>
                <a:lnTo>
                  <a:pt x="59" y="0"/>
                </a:lnTo>
                <a:lnTo>
                  <a:pt x="55" y="0"/>
                </a:lnTo>
                <a:lnTo>
                  <a:pt x="47" y="4"/>
                </a:lnTo>
                <a:lnTo>
                  <a:pt x="43" y="8"/>
                </a:lnTo>
                <a:lnTo>
                  <a:pt x="43" y="16"/>
                </a:lnTo>
                <a:lnTo>
                  <a:pt x="47" y="20"/>
                </a:lnTo>
                <a:lnTo>
                  <a:pt x="47" y="20"/>
                </a:lnTo>
                <a:lnTo>
                  <a:pt x="39" y="20"/>
                </a:lnTo>
                <a:lnTo>
                  <a:pt x="35" y="20"/>
                </a:lnTo>
                <a:lnTo>
                  <a:pt x="35" y="16"/>
                </a:lnTo>
                <a:lnTo>
                  <a:pt x="35" y="16"/>
                </a:lnTo>
                <a:lnTo>
                  <a:pt x="31" y="12"/>
                </a:lnTo>
                <a:lnTo>
                  <a:pt x="31" y="8"/>
                </a:lnTo>
                <a:lnTo>
                  <a:pt x="31" y="8"/>
                </a:lnTo>
                <a:lnTo>
                  <a:pt x="35" y="4"/>
                </a:lnTo>
                <a:lnTo>
                  <a:pt x="35" y="4"/>
                </a:lnTo>
                <a:lnTo>
                  <a:pt x="31" y="4"/>
                </a:lnTo>
                <a:lnTo>
                  <a:pt x="27" y="0"/>
                </a:lnTo>
                <a:lnTo>
                  <a:pt x="27" y="0"/>
                </a:lnTo>
                <a:lnTo>
                  <a:pt x="27" y="0"/>
                </a:lnTo>
                <a:lnTo>
                  <a:pt x="24" y="0"/>
                </a:lnTo>
                <a:lnTo>
                  <a:pt x="12" y="4"/>
                </a:lnTo>
                <a:lnTo>
                  <a:pt x="12" y="4"/>
                </a:lnTo>
                <a:lnTo>
                  <a:pt x="12" y="8"/>
                </a:lnTo>
                <a:lnTo>
                  <a:pt x="12" y="8"/>
                </a:lnTo>
                <a:lnTo>
                  <a:pt x="12" y="32"/>
                </a:lnTo>
                <a:lnTo>
                  <a:pt x="12" y="35"/>
                </a:lnTo>
                <a:moveTo>
                  <a:pt x="102" y="20"/>
                </a:moveTo>
                <a:lnTo>
                  <a:pt x="102" y="20"/>
                </a:lnTo>
                <a:lnTo>
                  <a:pt x="102" y="12"/>
                </a:lnTo>
                <a:lnTo>
                  <a:pt x="98" y="12"/>
                </a:lnTo>
                <a:lnTo>
                  <a:pt x="98" y="8"/>
                </a:lnTo>
                <a:lnTo>
                  <a:pt x="98" y="8"/>
                </a:lnTo>
                <a:lnTo>
                  <a:pt x="98" y="8"/>
                </a:lnTo>
                <a:lnTo>
                  <a:pt x="98" y="8"/>
                </a:lnTo>
                <a:lnTo>
                  <a:pt x="102" y="8"/>
                </a:lnTo>
                <a:lnTo>
                  <a:pt x="102" y="8"/>
                </a:lnTo>
                <a:lnTo>
                  <a:pt x="102" y="8"/>
                </a:lnTo>
                <a:lnTo>
                  <a:pt x="102" y="12"/>
                </a:lnTo>
                <a:lnTo>
                  <a:pt x="102" y="12"/>
                </a:lnTo>
                <a:lnTo>
                  <a:pt x="102" y="12"/>
                </a:lnTo>
                <a:lnTo>
                  <a:pt x="102" y="12"/>
                </a:lnTo>
                <a:lnTo>
                  <a:pt x="106" y="16"/>
                </a:lnTo>
                <a:lnTo>
                  <a:pt x="106" y="16"/>
                </a:lnTo>
                <a:lnTo>
                  <a:pt x="110" y="16"/>
                </a:lnTo>
                <a:lnTo>
                  <a:pt x="106" y="16"/>
                </a:lnTo>
                <a:lnTo>
                  <a:pt x="106" y="16"/>
                </a:lnTo>
                <a:lnTo>
                  <a:pt x="102" y="16"/>
                </a:lnTo>
                <a:lnTo>
                  <a:pt x="106" y="20"/>
                </a:lnTo>
                <a:lnTo>
                  <a:pt x="110" y="24"/>
                </a:lnTo>
                <a:lnTo>
                  <a:pt x="113" y="28"/>
                </a:lnTo>
                <a:lnTo>
                  <a:pt x="113" y="28"/>
                </a:lnTo>
                <a:lnTo>
                  <a:pt x="113" y="28"/>
                </a:lnTo>
                <a:lnTo>
                  <a:pt x="117" y="28"/>
                </a:lnTo>
                <a:lnTo>
                  <a:pt x="117" y="28"/>
                </a:lnTo>
                <a:lnTo>
                  <a:pt x="117" y="32"/>
                </a:lnTo>
                <a:lnTo>
                  <a:pt x="121" y="32"/>
                </a:lnTo>
                <a:lnTo>
                  <a:pt x="121" y="32"/>
                </a:lnTo>
                <a:lnTo>
                  <a:pt x="121" y="32"/>
                </a:lnTo>
                <a:lnTo>
                  <a:pt x="121" y="35"/>
                </a:lnTo>
                <a:lnTo>
                  <a:pt x="121" y="35"/>
                </a:lnTo>
                <a:lnTo>
                  <a:pt x="121" y="35"/>
                </a:lnTo>
                <a:lnTo>
                  <a:pt x="121" y="35"/>
                </a:lnTo>
                <a:lnTo>
                  <a:pt x="117" y="35"/>
                </a:lnTo>
                <a:lnTo>
                  <a:pt x="110" y="32"/>
                </a:lnTo>
                <a:lnTo>
                  <a:pt x="106" y="28"/>
                </a:lnTo>
                <a:lnTo>
                  <a:pt x="102" y="28"/>
                </a:lnTo>
                <a:lnTo>
                  <a:pt x="102" y="20"/>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6" name="Freeform 16"/>
          <p:cNvSpPr>
            <a:spLocks/>
          </p:cNvSpPr>
          <p:nvPr/>
        </p:nvSpPr>
        <p:spPr bwMode="auto">
          <a:xfrm>
            <a:off x="8389483" y="4594181"/>
            <a:ext cx="361598" cy="505881"/>
          </a:xfrm>
          <a:custGeom>
            <a:avLst/>
            <a:gdLst>
              <a:gd name="T0" fmla="*/ 98 w 148"/>
              <a:gd name="T1" fmla="*/ 27 h 207"/>
              <a:gd name="T2" fmla="*/ 109 w 148"/>
              <a:gd name="T3" fmla="*/ 15 h 207"/>
              <a:gd name="T4" fmla="*/ 109 w 148"/>
              <a:gd name="T5" fmla="*/ 8 h 207"/>
              <a:gd name="T6" fmla="*/ 117 w 148"/>
              <a:gd name="T7" fmla="*/ 8 h 207"/>
              <a:gd name="T8" fmla="*/ 144 w 148"/>
              <a:gd name="T9" fmla="*/ 8 h 207"/>
              <a:gd name="T10" fmla="*/ 144 w 148"/>
              <a:gd name="T11" fmla="*/ 39 h 207"/>
              <a:gd name="T12" fmla="*/ 141 w 148"/>
              <a:gd name="T13" fmla="*/ 47 h 207"/>
              <a:gd name="T14" fmla="*/ 141 w 148"/>
              <a:gd name="T15" fmla="*/ 55 h 207"/>
              <a:gd name="T16" fmla="*/ 144 w 148"/>
              <a:gd name="T17" fmla="*/ 62 h 207"/>
              <a:gd name="T18" fmla="*/ 141 w 148"/>
              <a:gd name="T19" fmla="*/ 78 h 207"/>
              <a:gd name="T20" fmla="*/ 133 w 148"/>
              <a:gd name="T21" fmla="*/ 78 h 207"/>
              <a:gd name="T22" fmla="*/ 117 w 148"/>
              <a:gd name="T23" fmla="*/ 78 h 207"/>
              <a:gd name="T24" fmla="*/ 121 w 148"/>
              <a:gd name="T25" fmla="*/ 86 h 207"/>
              <a:gd name="T26" fmla="*/ 133 w 148"/>
              <a:gd name="T27" fmla="*/ 113 h 207"/>
              <a:gd name="T28" fmla="*/ 137 w 148"/>
              <a:gd name="T29" fmla="*/ 125 h 207"/>
              <a:gd name="T30" fmla="*/ 133 w 148"/>
              <a:gd name="T31" fmla="*/ 125 h 207"/>
              <a:gd name="T32" fmla="*/ 125 w 148"/>
              <a:gd name="T33" fmla="*/ 125 h 207"/>
              <a:gd name="T34" fmla="*/ 125 w 148"/>
              <a:gd name="T35" fmla="*/ 133 h 207"/>
              <a:gd name="T36" fmla="*/ 121 w 148"/>
              <a:gd name="T37" fmla="*/ 136 h 207"/>
              <a:gd name="T38" fmla="*/ 109 w 148"/>
              <a:gd name="T39" fmla="*/ 129 h 207"/>
              <a:gd name="T40" fmla="*/ 101 w 148"/>
              <a:gd name="T41" fmla="*/ 129 h 207"/>
              <a:gd name="T42" fmla="*/ 105 w 148"/>
              <a:gd name="T43" fmla="*/ 140 h 207"/>
              <a:gd name="T44" fmla="*/ 101 w 148"/>
              <a:gd name="T45" fmla="*/ 144 h 207"/>
              <a:gd name="T46" fmla="*/ 94 w 148"/>
              <a:gd name="T47" fmla="*/ 148 h 207"/>
              <a:gd name="T48" fmla="*/ 90 w 148"/>
              <a:gd name="T49" fmla="*/ 156 h 207"/>
              <a:gd name="T50" fmla="*/ 82 w 148"/>
              <a:gd name="T51" fmla="*/ 148 h 207"/>
              <a:gd name="T52" fmla="*/ 74 w 148"/>
              <a:gd name="T53" fmla="*/ 156 h 207"/>
              <a:gd name="T54" fmla="*/ 78 w 148"/>
              <a:gd name="T55" fmla="*/ 160 h 207"/>
              <a:gd name="T56" fmla="*/ 90 w 148"/>
              <a:gd name="T57" fmla="*/ 164 h 207"/>
              <a:gd name="T58" fmla="*/ 94 w 148"/>
              <a:gd name="T59" fmla="*/ 164 h 207"/>
              <a:gd name="T60" fmla="*/ 82 w 148"/>
              <a:gd name="T61" fmla="*/ 176 h 207"/>
              <a:gd name="T62" fmla="*/ 70 w 148"/>
              <a:gd name="T63" fmla="*/ 176 h 207"/>
              <a:gd name="T64" fmla="*/ 62 w 148"/>
              <a:gd name="T65" fmla="*/ 191 h 207"/>
              <a:gd name="T66" fmla="*/ 62 w 148"/>
              <a:gd name="T67" fmla="*/ 203 h 207"/>
              <a:gd name="T68" fmla="*/ 55 w 148"/>
              <a:gd name="T69" fmla="*/ 199 h 207"/>
              <a:gd name="T70" fmla="*/ 43 w 148"/>
              <a:gd name="T71" fmla="*/ 195 h 207"/>
              <a:gd name="T72" fmla="*/ 39 w 148"/>
              <a:gd name="T73" fmla="*/ 183 h 207"/>
              <a:gd name="T74" fmla="*/ 35 w 148"/>
              <a:gd name="T75" fmla="*/ 179 h 207"/>
              <a:gd name="T76" fmla="*/ 43 w 148"/>
              <a:gd name="T77" fmla="*/ 168 h 207"/>
              <a:gd name="T78" fmla="*/ 39 w 148"/>
              <a:gd name="T79" fmla="*/ 160 h 207"/>
              <a:gd name="T80" fmla="*/ 39 w 148"/>
              <a:gd name="T81" fmla="*/ 152 h 207"/>
              <a:gd name="T82" fmla="*/ 31 w 148"/>
              <a:gd name="T83" fmla="*/ 152 h 207"/>
              <a:gd name="T84" fmla="*/ 27 w 148"/>
              <a:gd name="T85" fmla="*/ 140 h 207"/>
              <a:gd name="T86" fmla="*/ 19 w 148"/>
              <a:gd name="T87" fmla="*/ 133 h 207"/>
              <a:gd name="T88" fmla="*/ 12 w 148"/>
              <a:gd name="T89" fmla="*/ 113 h 207"/>
              <a:gd name="T90" fmla="*/ 4 w 148"/>
              <a:gd name="T91" fmla="*/ 109 h 207"/>
              <a:gd name="T92" fmla="*/ 4 w 148"/>
              <a:gd name="T93" fmla="*/ 97 h 207"/>
              <a:gd name="T94" fmla="*/ 4 w 148"/>
              <a:gd name="T95" fmla="*/ 86 h 207"/>
              <a:gd name="T96" fmla="*/ 15 w 148"/>
              <a:gd name="T97" fmla="*/ 86 h 207"/>
              <a:gd name="T98" fmla="*/ 19 w 148"/>
              <a:gd name="T99" fmla="*/ 78 h 207"/>
              <a:gd name="T100" fmla="*/ 15 w 148"/>
              <a:gd name="T101" fmla="*/ 66 h 207"/>
              <a:gd name="T102" fmla="*/ 15 w 148"/>
              <a:gd name="T103" fmla="*/ 55 h 207"/>
              <a:gd name="T104" fmla="*/ 19 w 148"/>
              <a:gd name="T105" fmla="*/ 47 h 207"/>
              <a:gd name="T106" fmla="*/ 31 w 148"/>
              <a:gd name="T107" fmla="*/ 43 h 207"/>
              <a:gd name="T108" fmla="*/ 39 w 148"/>
              <a:gd name="T109" fmla="*/ 43 h 207"/>
              <a:gd name="T110" fmla="*/ 51 w 148"/>
              <a:gd name="T111" fmla="*/ 51 h 207"/>
              <a:gd name="T112" fmla="*/ 55 w 148"/>
              <a:gd name="T113" fmla="*/ 55 h 207"/>
              <a:gd name="T114" fmla="*/ 74 w 148"/>
              <a:gd name="T115" fmla="*/ 51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8" h="207">
                <a:moveTo>
                  <a:pt x="90" y="27"/>
                </a:moveTo>
                <a:lnTo>
                  <a:pt x="90" y="27"/>
                </a:lnTo>
                <a:lnTo>
                  <a:pt x="94" y="27"/>
                </a:lnTo>
                <a:lnTo>
                  <a:pt x="94" y="27"/>
                </a:lnTo>
                <a:lnTo>
                  <a:pt x="98" y="27"/>
                </a:lnTo>
                <a:lnTo>
                  <a:pt x="98" y="27"/>
                </a:lnTo>
                <a:lnTo>
                  <a:pt x="101" y="23"/>
                </a:lnTo>
                <a:lnTo>
                  <a:pt x="105" y="15"/>
                </a:lnTo>
                <a:lnTo>
                  <a:pt x="109" y="15"/>
                </a:lnTo>
                <a:lnTo>
                  <a:pt x="109" y="15"/>
                </a:lnTo>
                <a:lnTo>
                  <a:pt x="105" y="12"/>
                </a:lnTo>
                <a:lnTo>
                  <a:pt x="105" y="12"/>
                </a:lnTo>
                <a:lnTo>
                  <a:pt x="105" y="12"/>
                </a:lnTo>
                <a:lnTo>
                  <a:pt x="109" y="8"/>
                </a:lnTo>
                <a:lnTo>
                  <a:pt x="109" y="8"/>
                </a:lnTo>
                <a:lnTo>
                  <a:pt x="109" y="8"/>
                </a:lnTo>
                <a:lnTo>
                  <a:pt x="113" y="8"/>
                </a:lnTo>
                <a:lnTo>
                  <a:pt x="113" y="8"/>
                </a:lnTo>
                <a:lnTo>
                  <a:pt x="113" y="8"/>
                </a:lnTo>
                <a:lnTo>
                  <a:pt x="117" y="8"/>
                </a:lnTo>
                <a:lnTo>
                  <a:pt x="121" y="8"/>
                </a:lnTo>
                <a:lnTo>
                  <a:pt x="125" y="8"/>
                </a:lnTo>
                <a:lnTo>
                  <a:pt x="125" y="4"/>
                </a:lnTo>
                <a:lnTo>
                  <a:pt x="129" y="0"/>
                </a:lnTo>
                <a:lnTo>
                  <a:pt x="144" y="8"/>
                </a:lnTo>
                <a:lnTo>
                  <a:pt x="144" y="8"/>
                </a:lnTo>
                <a:lnTo>
                  <a:pt x="148" y="12"/>
                </a:lnTo>
                <a:lnTo>
                  <a:pt x="148" y="15"/>
                </a:lnTo>
                <a:lnTo>
                  <a:pt x="148" y="39"/>
                </a:lnTo>
                <a:lnTo>
                  <a:pt x="144" y="39"/>
                </a:lnTo>
                <a:lnTo>
                  <a:pt x="144" y="43"/>
                </a:lnTo>
                <a:lnTo>
                  <a:pt x="144" y="43"/>
                </a:lnTo>
                <a:lnTo>
                  <a:pt x="141" y="43"/>
                </a:lnTo>
                <a:lnTo>
                  <a:pt x="141" y="43"/>
                </a:lnTo>
                <a:lnTo>
                  <a:pt x="141" y="47"/>
                </a:lnTo>
                <a:lnTo>
                  <a:pt x="141" y="51"/>
                </a:lnTo>
                <a:lnTo>
                  <a:pt x="141" y="51"/>
                </a:lnTo>
                <a:lnTo>
                  <a:pt x="141" y="55"/>
                </a:lnTo>
                <a:lnTo>
                  <a:pt x="141" y="55"/>
                </a:lnTo>
                <a:lnTo>
                  <a:pt x="141" y="55"/>
                </a:lnTo>
                <a:lnTo>
                  <a:pt x="141" y="55"/>
                </a:lnTo>
                <a:lnTo>
                  <a:pt x="141" y="55"/>
                </a:lnTo>
                <a:lnTo>
                  <a:pt x="144" y="58"/>
                </a:lnTo>
                <a:lnTo>
                  <a:pt x="144" y="58"/>
                </a:lnTo>
                <a:lnTo>
                  <a:pt x="144" y="62"/>
                </a:lnTo>
                <a:lnTo>
                  <a:pt x="144" y="66"/>
                </a:lnTo>
                <a:lnTo>
                  <a:pt x="144" y="70"/>
                </a:lnTo>
                <a:lnTo>
                  <a:pt x="144" y="70"/>
                </a:lnTo>
                <a:lnTo>
                  <a:pt x="141" y="74"/>
                </a:lnTo>
                <a:lnTo>
                  <a:pt x="141" y="78"/>
                </a:lnTo>
                <a:lnTo>
                  <a:pt x="137" y="78"/>
                </a:lnTo>
                <a:lnTo>
                  <a:pt x="137" y="82"/>
                </a:lnTo>
                <a:lnTo>
                  <a:pt x="137" y="82"/>
                </a:lnTo>
                <a:lnTo>
                  <a:pt x="133" y="78"/>
                </a:lnTo>
                <a:lnTo>
                  <a:pt x="133" y="78"/>
                </a:lnTo>
                <a:lnTo>
                  <a:pt x="133" y="78"/>
                </a:lnTo>
                <a:lnTo>
                  <a:pt x="125" y="78"/>
                </a:lnTo>
                <a:lnTo>
                  <a:pt x="121" y="78"/>
                </a:lnTo>
                <a:lnTo>
                  <a:pt x="117" y="78"/>
                </a:lnTo>
                <a:lnTo>
                  <a:pt x="117" y="78"/>
                </a:lnTo>
                <a:lnTo>
                  <a:pt x="117" y="78"/>
                </a:lnTo>
                <a:lnTo>
                  <a:pt x="117" y="78"/>
                </a:lnTo>
                <a:lnTo>
                  <a:pt x="121" y="82"/>
                </a:lnTo>
                <a:lnTo>
                  <a:pt x="121" y="86"/>
                </a:lnTo>
                <a:lnTo>
                  <a:pt x="121" y="86"/>
                </a:lnTo>
                <a:lnTo>
                  <a:pt x="117" y="90"/>
                </a:lnTo>
                <a:lnTo>
                  <a:pt x="117" y="94"/>
                </a:lnTo>
                <a:lnTo>
                  <a:pt x="117" y="94"/>
                </a:lnTo>
                <a:lnTo>
                  <a:pt x="133" y="109"/>
                </a:lnTo>
                <a:lnTo>
                  <a:pt x="133" y="113"/>
                </a:lnTo>
                <a:lnTo>
                  <a:pt x="141" y="129"/>
                </a:lnTo>
                <a:lnTo>
                  <a:pt x="141" y="129"/>
                </a:lnTo>
                <a:lnTo>
                  <a:pt x="141" y="129"/>
                </a:lnTo>
                <a:lnTo>
                  <a:pt x="141" y="129"/>
                </a:lnTo>
                <a:lnTo>
                  <a:pt x="137" y="125"/>
                </a:lnTo>
                <a:lnTo>
                  <a:pt x="137" y="125"/>
                </a:lnTo>
                <a:lnTo>
                  <a:pt x="137" y="125"/>
                </a:lnTo>
                <a:lnTo>
                  <a:pt x="137" y="125"/>
                </a:lnTo>
                <a:lnTo>
                  <a:pt x="133" y="125"/>
                </a:lnTo>
                <a:lnTo>
                  <a:pt x="133" y="125"/>
                </a:lnTo>
                <a:lnTo>
                  <a:pt x="133" y="125"/>
                </a:lnTo>
                <a:lnTo>
                  <a:pt x="133" y="125"/>
                </a:lnTo>
                <a:lnTo>
                  <a:pt x="133" y="125"/>
                </a:lnTo>
                <a:lnTo>
                  <a:pt x="125" y="125"/>
                </a:lnTo>
                <a:lnTo>
                  <a:pt x="125" y="125"/>
                </a:lnTo>
                <a:lnTo>
                  <a:pt x="125" y="129"/>
                </a:lnTo>
                <a:lnTo>
                  <a:pt x="125" y="129"/>
                </a:lnTo>
                <a:lnTo>
                  <a:pt x="125" y="129"/>
                </a:lnTo>
                <a:lnTo>
                  <a:pt x="125" y="133"/>
                </a:lnTo>
                <a:lnTo>
                  <a:pt x="125" y="133"/>
                </a:lnTo>
                <a:lnTo>
                  <a:pt x="125" y="133"/>
                </a:lnTo>
                <a:lnTo>
                  <a:pt x="125" y="136"/>
                </a:lnTo>
                <a:lnTo>
                  <a:pt x="125" y="136"/>
                </a:lnTo>
                <a:lnTo>
                  <a:pt x="121" y="136"/>
                </a:lnTo>
                <a:lnTo>
                  <a:pt x="121" y="136"/>
                </a:lnTo>
                <a:lnTo>
                  <a:pt x="117" y="136"/>
                </a:lnTo>
                <a:lnTo>
                  <a:pt x="117" y="133"/>
                </a:lnTo>
                <a:lnTo>
                  <a:pt x="113" y="133"/>
                </a:lnTo>
                <a:lnTo>
                  <a:pt x="113" y="129"/>
                </a:lnTo>
                <a:lnTo>
                  <a:pt x="109" y="129"/>
                </a:lnTo>
                <a:lnTo>
                  <a:pt x="109" y="129"/>
                </a:lnTo>
                <a:lnTo>
                  <a:pt x="105" y="125"/>
                </a:lnTo>
                <a:lnTo>
                  <a:pt x="105" y="125"/>
                </a:lnTo>
                <a:lnTo>
                  <a:pt x="101" y="125"/>
                </a:lnTo>
                <a:lnTo>
                  <a:pt x="101" y="129"/>
                </a:lnTo>
                <a:lnTo>
                  <a:pt x="101" y="129"/>
                </a:lnTo>
                <a:lnTo>
                  <a:pt x="101" y="133"/>
                </a:lnTo>
                <a:lnTo>
                  <a:pt x="105" y="133"/>
                </a:lnTo>
                <a:lnTo>
                  <a:pt x="105" y="136"/>
                </a:lnTo>
                <a:lnTo>
                  <a:pt x="105" y="140"/>
                </a:lnTo>
                <a:lnTo>
                  <a:pt x="105" y="140"/>
                </a:lnTo>
                <a:lnTo>
                  <a:pt x="101" y="140"/>
                </a:lnTo>
                <a:lnTo>
                  <a:pt x="98" y="140"/>
                </a:lnTo>
                <a:lnTo>
                  <a:pt x="105" y="144"/>
                </a:lnTo>
                <a:lnTo>
                  <a:pt x="101" y="144"/>
                </a:lnTo>
                <a:lnTo>
                  <a:pt x="101" y="144"/>
                </a:lnTo>
                <a:lnTo>
                  <a:pt x="94" y="144"/>
                </a:lnTo>
                <a:lnTo>
                  <a:pt x="94" y="144"/>
                </a:lnTo>
                <a:lnTo>
                  <a:pt x="94" y="148"/>
                </a:lnTo>
                <a:lnTo>
                  <a:pt x="94" y="148"/>
                </a:lnTo>
                <a:lnTo>
                  <a:pt x="94" y="152"/>
                </a:lnTo>
                <a:lnTo>
                  <a:pt x="90" y="152"/>
                </a:lnTo>
                <a:lnTo>
                  <a:pt x="90" y="152"/>
                </a:lnTo>
                <a:lnTo>
                  <a:pt x="94" y="152"/>
                </a:lnTo>
                <a:lnTo>
                  <a:pt x="90" y="156"/>
                </a:lnTo>
                <a:lnTo>
                  <a:pt x="90" y="156"/>
                </a:lnTo>
                <a:lnTo>
                  <a:pt x="86" y="152"/>
                </a:lnTo>
                <a:lnTo>
                  <a:pt x="86" y="152"/>
                </a:lnTo>
                <a:lnTo>
                  <a:pt x="86" y="148"/>
                </a:lnTo>
                <a:lnTo>
                  <a:pt x="82" y="148"/>
                </a:lnTo>
                <a:lnTo>
                  <a:pt x="82" y="152"/>
                </a:lnTo>
                <a:lnTo>
                  <a:pt x="82" y="152"/>
                </a:lnTo>
                <a:lnTo>
                  <a:pt x="82" y="152"/>
                </a:lnTo>
                <a:lnTo>
                  <a:pt x="82" y="152"/>
                </a:lnTo>
                <a:lnTo>
                  <a:pt x="74" y="156"/>
                </a:lnTo>
                <a:lnTo>
                  <a:pt x="66" y="152"/>
                </a:lnTo>
                <a:lnTo>
                  <a:pt x="66" y="156"/>
                </a:lnTo>
                <a:lnTo>
                  <a:pt x="70" y="160"/>
                </a:lnTo>
                <a:lnTo>
                  <a:pt x="74" y="160"/>
                </a:lnTo>
                <a:lnTo>
                  <a:pt x="78" y="160"/>
                </a:lnTo>
                <a:lnTo>
                  <a:pt x="90" y="156"/>
                </a:lnTo>
                <a:lnTo>
                  <a:pt x="90" y="160"/>
                </a:lnTo>
                <a:lnTo>
                  <a:pt x="90" y="160"/>
                </a:lnTo>
                <a:lnTo>
                  <a:pt x="90" y="160"/>
                </a:lnTo>
                <a:lnTo>
                  <a:pt x="90" y="164"/>
                </a:lnTo>
                <a:lnTo>
                  <a:pt x="90" y="164"/>
                </a:lnTo>
                <a:lnTo>
                  <a:pt x="94" y="164"/>
                </a:lnTo>
                <a:lnTo>
                  <a:pt x="94" y="164"/>
                </a:lnTo>
                <a:lnTo>
                  <a:pt x="94" y="164"/>
                </a:lnTo>
                <a:lnTo>
                  <a:pt x="94" y="164"/>
                </a:lnTo>
                <a:lnTo>
                  <a:pt x="94" y="168"/>
                </a:lnTo>
                <a:lnTo>
                  <a:pt x="94" y="168"/>
                </a:lnTo>
                <a:lnTo>
                  <a:pt x="90" y="168"/>
                </a:lnTo>
                <a:lnTo>
                  <a:pt x="86" y="172"/>
                </a:lnTo>
                <a:lnTo>
                  <a:pt x="82" y="176"/>
                </a:lnTo>
                <a:lnTo>
                  <a:pt x="82" y="176"/>
                </a:lnTo>
                <a:lnTo>
                  <a:pt x="74" y="176"/>
                </a:lnTo>
                <a:lnTo>
                  <a:pt x="74" y="176"/>
                </a:lnTo>
                <a:lnTo>
                  <a:pt x="70" y="176"/>
                </a:lnTo>
                <a:lnTo>
                  <a:pt x="70" y="176"/>
                </a:lnTo>
                <a:lnTo>
                  <a:pt x="66" y="179"/>
                </a:lnTo>
                <a:lnTo>
                  <a:pt x="66" y="179"/>
                </a:lnTo>
                <a:lnTo>
                  <a:pt x="62" y="191"/>
                </a:lnTo>
                <a:lnTo>
                  <a:pt x="62" y="191"/>
                </a:lnTo>
                <a:lnTo>
                  <a:pt x="62" y="191"/>
                </a:lnTo>
                <a:lnTo>
                  <a:pt x="66" y="195"/>
                </a:lnTo>
                <a:lnTo>
                  <a:pt x="66" y="195"/>
                </a:lnTo>
                <a:lnTo>
                  <a:pt x="66" y="199"/>
                </a:lnTo>
                <a:lnTo>
                  <a:pt x="62" y="199"/>
                </a:lnTo>
                <a:lnTo>
                  <a:pt x="62" y="203"/>
                </a:lnTo>
                <a:lnTo>
                  <a:pt x="55" y="207"/>
                </a:lnTo>
                <a:lnTo>
                  <a:pt x="58" y="203"/>
                </a:lnTo>
                <a:lnTo>
                  <a:pt x="58" y="203"/>
                </a:lnTo>
                <a:lnTo>
                  <a:pt x="58" y="199"/>
                </a:lnTo>
                <a:lnTo>
                  <a:pt x="55" y="199"/>
                </a:lnTo>
                <a:lnTo>
                  <a:pt x="51" y="203"/>
                </a:lnTo>
                <a:lnTo>
                  <a:pt x="51" y="199"/>
                </a:lnTo>
                <a:lnTo>
                  <a:pt x="51" y="199"/>
                </a:lnTo>
                <a:lnTo>
                  <a:pt x="47" y="195"/>
                </a:lnTo>
                <a:lnTo>
                  <a:pt x="43" y="195"/>
                </a:lnTo>
                <a:lnTo>
                  <a:pt x="39" y="195"/>
                </a:lnTo>
                <a:lnTo>
                  <a:pt x="39" y="195"/>
                </a:lnTo>
                <a:lnTo>
                  <a:pt x="39" y="191"/>
                </a:lnTo>
                <a:lnTo>
                  <a:pt x="39" y="183"/>
                </a:lnTo>
                <a:lnTo>
                  <a:pt x="39" y="183"/>
                </a:lnTo>
                <a:lnTo>
                  <a:pt x="39" y="183"/>
                </a:lnTo>
                <a:lnTo>
                  <a:pt x="39" y="183"/>
                </a:lnTo>
                <a:lnTo>
                  <a:pt x="39" y="179"/>
                </a:lnTo>
                <a:lnTo>
                  <a:pt x="35" y="179"/>
                </a:lnTo>
                <a:lnTo>
                  <a:pt x="35" y="179"/>
                </a:lnTo>
                <a:lnTo>
                  <a:pt x="35" y="176"/>
                </a:lnTo>
                <a:lnTo>
                  <a:pt x="35" y="176"/>
                </a:lnTo>
                <a:lnTo>
                  <a:pt x="43" y="172"/>
                </a:lnTo>
                <a:lnTo>
                  <a:pt x="43" y="172"/>
                </a:lnTo>
                <a:lnTo>
                  <a:pt x="43" y="168"/>
                </a:lnTo>
                <a:lnTo>
                  <a:pt x="43" y="164"/>
                </a:lnTo>
                <a:lnTo>
                  <a:pt x="43" y="164"/>
                </a:lnTo>
                <a:lnTo>
                  <a:pt x="39" y="160"/>
                </a:lnTo>
                <a:lnTo>
                  <a:pt x="39" y="160"/>
                </a:lnTo>
                <a:lnTo>
                  <a:pt x="39" y="160"/>
                </a:lnTo>
                <a:lnTo>
                  <a:pt x="39" y="160"/>
                </a:lnTo>
                <a:lnTo>
                  <a:pt x="39" y="160"/>
                </a:lnTo>
                <a:lnTo>
                  <a:pt x="39" y="156"/>
                </a:lnTo>
                <a:lnTo>
                  <a:pt x="39" y="152"/>
                </a:lnTo>
                <a:lnTo>
                  <a:pt x="39" y="152"/>
                </a:lnTo>
                <a:lnTo>
                  <a:pt x="39" y="152"/>
                </a:lnTo>
                <a:lnTo>
                  <a:pt x="39" y="152"/>
                </a:lnTo>
                <a:lnTo>
                  <a:pt x="35" y="152"/>
                </a:lnTo>
                <a:lnTo>
                  <a:pt x="35" y="152"/>
                </a:lnTo>
                <a:lnTo>
                  <a:pt x="31" y="152"/>
                </a:lnTo>
                <a:lnTo>
                  <a:pt x="31" y="148"/>
                </a:lnTo>
                <a:lnTo>
                  <a:pt x="31" y="144"/>
                </a:lnTo>
                <a:lnTo>
                  <a:pt x="31" y="140"/>
                </a:lnTo>
                <a:lnTo>
                  <a:pt x="27" y="140"/>
                </a:lnTo>
                <a:lnTo>
                  <a:pt x="27" y="140"/>
                </a:lnTo>
                <a:lnTo>
                  <a:pt x="23" y="140"/>
                </a:lnTo>
                <a:lnTo>
                  <a:pt x="19" y="140"/>
                </a:lnTo>
                <a:lnTo>
                  <a:pt x="19" y="140"/>
                </a:lnTo>
                <a:lnTo>
                  <a:pt x="19" y="136"/>
                </a:lnTo>
                <a:lnTo>
                  <a:pt x="19" y="133"/>
                </a:lnTo>
                <a:lnTo>
                  <a:pt x="19" y="125"/>
                </a:lnTo>
                <a:lnTo>
                  <a:pt x="19" y="121"/>
                </a:lnTo>
                <a:lnTo>
                  <a:pt x="15" y="117"/>
                </a:lnTo>
                <a:lnTo>
                  <a:pt x="15" y="113"/>
                </a:lnTo>
                <a:lnTo>
                  <a:pt x="12" y="113"/>
                </a:lnTo>
                <a:lnTo>
                  <a:pt x="8" y="109"/>
                </a:lnTo>
                <a:lnTo>
                  <a:pt x="8" y="109"/>
                </a:lnTo>
                <a:lnTo>
                  <a:pt x="4" y="109"/>
                </a:lnTo>
                <a:lnTo>
                  <a:pt x="4" y="109"/>
                </a:lnTo>
                <a:lnTo>
                  <a:pt x="4" y="109"/>
                </a:lnTo>
                <a:lnTo>
                  <a:pt x="4" y="105"/>
                </a:lnTo>
                <a:lnTo>
                  <a:pt x="4" y="105"/>
                </a:lnTo>
                <a:lnTo>
                  <a:pt x="4" y="101"/>
                </a:lnTo>
                <a:lnTo>
                  <a:pt x="0" y="101"/>
                </a:lnTo>
                <a:lnTo>
                  <a:pt x="4" y="97"/>
                </a:lnTo>
                <a:lnTo>
                  <a:pt x="4" y="97"/>
                </a:lnTo>
                <a:lnTo>
                  <a:pt x="4" y="94"/>
                </a:lnTo>
                <a:lnTo>
                  <a:pt x="4" y="94"/>
                </a:lnTo>
                <a:lnTo>
                  <a:pt x="4" y="90"/>
                </a:lnTo>
                <a:lnTo>
                  <a:pt x="4" y="86"/>
                </a:lnTo>
                <a:lnTo>
                  <a:pt x="4" y="86"/>
                </a:lnTo>
                <a:lnTo>
                  <a:pt x="8" y="82"/>
                </a:lnTo>
                <a:lnTo>
                  <a:pt x="8" y="82"/>
                </a:lnTo>
                <a:lnTo>
                  <a:pt x="12" y="82"/>
                </a:lnTo>
                <a:lnTo>
                  <a:pt x="15" y="86"/>
                </a:lnTo>
                <a:lnTo>
                  <a:pt x="15" y="86"/>
                </a:lnTo>
                <a:lnTo>
                  <a:pt x="15" y="82"/>
                </a:lnTo>
                <a:lnTo>
                  <a:pt x="19" y="82"/>
                </a:lnTo>
                <a:lnTo>
                  <a:pt x="19" y="78"/>
                </a:lnTo>
                <a:lnTo>
                  <a:pt x="19" y="78"/>
                </a:lnTo>
                <a:lnTo>
                  <a:pt x="19" y="70"/>
                </a:lnTo>
                <a:lnTo>
                  <a:pt x="19" y="70"/>
                </a:lnTo>
                <a:lnTo>
                  <a:pt x="15" y="70"/>
                </a:lnTo>
                <a:lnTo>
                  <a:pt x="15" y="70"/>
                </a:lnTo>
                <a:lnTo>
                  <a:pt x="15" y="66"/>
                </a:lnTo>
                <a:lnTo>
                  <a:pt x="15" y="66"/>
                </a:lnTo>
                <a:lnTo>
                  <a:pt x="15" y="66"/>
                </a:lnTo>
                <a:lnTo>
                  <a:pt x="15" y="62"/>
                </a:lnTo>
                <a:lnTo>
                  <a:pt x="15" y="58"/>
                </a:lnTo>
                <a:lnTo>
                  <a:pt x="15" y="55"/>
                </a:lnTo>
                <a:lnTo>
                  <a:pt x="15" y="55"/>
                </a:lnTo>
                <a:lnTo>
                  <a:pt x="15" y="55"/>
                </a:lnTo>
                <a:lnTo>
                  <a:pt x="15" y="55"/>
                </a:lnTo>
                <a:lnTo>
                  <a:pt x="19" y="47"/>
                </a:lnTo>
                <a:lnTo>
                  <a:pt x="19" y="47"/>
                </a:lnTo>
                <a:lnTo>
                  <a:pt x="19" y="47"/>
                </a:lnTo>
                <a:lnTo>
                  <a:pt x="23" y="47"/>
                </a:lnTo>
                <a:lnTo>
                  <a:pt x="23" y="47"/>
                </a:lnTo>
                <a:lnTo>
                  <a:pt x="27" y="43"/>
                </a:lnTo>
                <a:lnTo>
                  <a:pt x="31" y="43"/>
                </a:lnTo>
                <a:lnTo>
                  <a:pt x="31" y="43"/>
                </a:lnTo>
                <a:lnTo>
                  <a:pt x="35" y="43"/>
                </a:lnTo>
                <a:lnTo>
                  <a:pt x="39" y="43"/>
                </a:lnTo>
                <a:lnTo>
                  <a:pt x="39" y="43"/>
                </a:lnTo>
                <a:lnTo>
                  <a:pt x="39" y="43"/>
                </a:lnTo>
                <a:lnTo>
                  <a:pt x="43" y="43"/>
                </a:lnTo>
                <a:lnTo>
                  <a:pt x="47" y="43"/>
                </a:lnTo>
                <a:lnTo>
                  <a:pt x="47" y="43"/>
                </a:lnTo>
                <a:lnTo>
                  <a:pt x="51" y="47"/>
                </a:lnTo>
                <a:lnTo>
                  <a:pt x="51" y="51"/>
                </a:lnTo>
                <a:lnTo>
                  <a:pt x="51" y="51"/>
                </a:lnTo>
                <a:lnTo>
                  <a:pt x="51" y="51"/>
                </a:lnTo>
                <a:lnTo>
                  <a:pt x="51" y="55"/>
                </a:lnTo>
                <a:lnTo>
                  <a:pt x="55" y="55"/>
                </a:lnTo>
                <a:lnTo>
                  <a:pt x="55" y="55"/>
                </a:lnTo>
                <a:lnTo>
                  <a:pt x="58" y="55"/>
                </a:lnTo>
                <a:lnTo>
                  <a:pt x="66" y="55"/>
                </a:lnTo>
                <a:lnTo>
                  <a:pt x="70" y="55"/>
                </a:lnTo>
                <a:lnTo>
                  <a:pt x="74" y="51"/>
                </a:lnTo>
                <a:lnTo>
                  <a:pt x="74" y="51"/>
                </a:lnTo>
                <a:lnTo>
                  <a:pt x="78" y="47"/>
                </a:lnTo>
                <a:lnTo>
                  <a:pt x="78" y="39"/>
                </a:lnTo>
                <a:lnTo>
                  <a:pt x="82" y="35"/>
                </a:lnTo>
                <a:lnTo>
                  <a:pt x="90" y="27"/>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7" name="Freeform 10"/>
          <p:cNvSpPr>
            <a:spLocks/>
          </p:cNvSpPr>
          <p:nvPr/>
        </p:nvSpPr>
        <p:spPr bwMode="auto">
          <a:xfrm>
            <a:off x="7558786" y="4002765"/>
            <a:ext cx="1060360" cy="838246"/>
          </a:xfrm>
          <a:custGeom>
            <a:avLst/>
            <a:gdLst>
              <a:gd name="T0" fmla="*/ 74 w 434"/>
              <a:gd name="T1" fmla="*/ 191 h 343"/>
              <a:gd name="T2" fmla="*/ 74 w 434"/>
              <a:gd name="T3" fmla="*/ 175 h 343"/>
              <a:gd name="T4" fmla="*/ 78 w 434"/>
              <a:gd name="T5" fmla="*/ 140 h 343"/>
              <a:gd name="T6" fmla="*/ 47 w 434"/>
              <a:gd name="T7" fmla="*/ 113 h 343"/>
              <a:gd name="T8" fmla="*/ 31 w 434"/>
              <a:gd name="T9" fmla="*/ 109 h 343"/>
              <a:gd name="T10" fmla="*/ 8 w 434"/>
              <a:gd name="T11" fmla="*/ 90 h 343"/>
              <a:gd name="T12" fmla="*/ 43 w 434"/>
              <a:gd name="T13" fmla="*/ 4 h 343"/>
              <a:gd name="T14" fmla="*/ 86 w 434"/>
              <a:gd name="T15" fmla="*/ 23 h 343"/>
              <a:gd name="T16" fmla="*/ 101 w 434"/>
              <a:gd name="T17" fmla="*/ 54 h 343"/>
              <a:gd name="T18" fmla="*/ 117 w 434"/>
              <a:gd name="T19" fmla="*/ 78 h 343"/>
              <a:gd name="T20" fmla="*/ 195 w 434"/>
              <a:gd name="T21" fmla="*/ 82 h 343"/>
              <a:gd name="T22" fmla="*/ 219 w 434"/>
              <a:gd name="T23" fmla="*/ 93 h 343"/>
              <a:gd name="T24" fmla="*/ 250 w 434"/>
              <a:gd name="T25" fmla="*/ 86 h 343"/>
              <a:gd name="T26" fmla="*/ 258 w 434"/>
              <a:gd name="T27" fmla="*/ 82 h 343"/>
              <a:gd name="T28" fmla="*/ 305 w 434"/>
              <a:gd name="T29" fmla="*/ 125 h 343"/>
              <a:gd name="T30" fmla="*/ 313 w 434"/>
              <a:gd name="T31" fmla="*/ 136 h 343"/>
              <a:gd name="T32" fmla="*/ 332 w 434"/>
              <a:gd name="T33" fmla="*/ 148 h 343"/>
              <a:gd name="T34" fmla="*/ 359 w 434"/>
              <a:gd name="T35" fmla="*/ 156 h 343"/>
              <a:gd name="T36" fmla="*/ 375 w 434"/>
              <a:gd name="T37" fmla="*/ 175 h 343"/>
              <a:gd name="T38" fmla="*/ 383 w 434"/>
              <a:gd name="T39" fmla="*/ 183 h 343"/>
              <a:gd name="T40" fmla="*/ 383 w 434"/>
              <a:gd name="T41" fmla="*/ 191 h 343"/>
              <a:gd name="T42" fmla="*/ 375 w 434"/>
              <a:gd name="T43" fmla="*/ 215 h 343"/>
              <a:gd name="T44" fmla="*/ 383 w 434"/>
              <a:gd name="T45" fmla="*/ 226 h 343"/>
              <a:gd name="T46" fmla="*/ 398 w 434"/>
              <a:gd name="T47" fmla="*/ 242 h 343"/>
              <a:gd name="T48" fmla="*/ 406 w 434"/>
              <a:gd name="T49" fmla="*/ 246 h 343"/>
              <a:gd name="T50" fmla="*/ 422 w 434"/>
              <a:gd name="T51" fmla="*/ 254 h 343"/>
              <a:gd name="T52" fmla="*/ 430 w 434"/>
              <a:gd name="T53" fmla="*/ 265 h 343"/>
              <a:gd name="T54" fmla="*/ 430 w 434"/>
              <a:gd name="T55" fmla="*/ 269 h 343"/>
              <a:gd name="T56" fmla="*/ 414 w 434"/>
              <a:gd name="T57" fmla="*/ 293 h 343"/>
              <a:gd name="T58" fmla="*/ 398 w 434"/>
              <a:gd name="T59" fmla="*/ 297 h 343"/>
              <a:gd name="T60" fmla="*/ 391 w 434"/>
              <a:gd name="T61" fmla="*/ 293 h 343"/>
              <a:gd name="T62" fmla="*/ 387 w 434"/>
              <a:gd name="T63" fmla="*/ 285 h 343"/>
              <a:gd name="T64" fmla="*/ 379 w 434"/>
              <a:gd name="T65" fmla="*/ 285 h 343"/>
              <a:gd name="T66" fmla="*/ 371 w 434"/>
              <a:gd name="T67" fmla="*/ 285 h 343"/>
              <a:gd name="T68" fmla="*/ 359 w 434"/>
              <a:gd name="T69" fmla="*/ 289 h 343"/>
              <a:gd name="T70" fmla="*/ 355 w 434"/>
              <a:gd name="T71" fmla="*/ 297 h 343"/>
              <a:gd name="T72" fmla="*/ 355 w 434"/>
              <a:gd name="T73" fmla="*/ 304 h 343"/>
              <a:gd name="T74" fmla="*/ 355 w 434"/>
              <a:gd name="T75" fmla="*/ 312 h 343"/>
              <a:gd name="T76" fmla="*/ 359 w 434"/>
              <a:gd name="T77" fmla="*/ 320 h 343"/>
              <a:gd name="T78" fmla="*/ 355 w 434"/>
              <a:gd name="T79" fmla="*/ 328 h 343"/>
              <a:gd name="T80" fmla="*/ 348 w 434"/>
              <a:gd name="T81" fmla="*/ 324 h 343"/>
              <a:gd name="T82" fmla="*/ 344 w 434"/>
              <a:gd name="T83" fmla="*/ 336 h 343"/>
              <a:gd name="T84" fmla="*/ 340 w 434"/>
              <a:gd name="T85" fmla="*/ 343 h 343"/>
              <a:gd name="T86" fmla="*/ 297 w 434"/>
              <a:gd name="T87" fmla="*/ 320 h 343"/>
              <a:gd name="T88" fmla="*/ 285 w 434"/>
              <a:gd name="T89" fmla="*/ 316 h 343"/>
              <a:gd name="T90" fmla="*/ 281 w 434"/>
              <a:gd name="T91" fmla="*/ 312 h 343"/>
              <a:gd name="T92" fmla="*/ 277 w 434"/>
              <a:gd name="T93" fmla="*/ 324 h 343"/>
              <a:gd name="T94" fmla="*/ 273 w 434"/>
              <a:gd name="T95" fmla="*/ 332 h 343"/>
              <a:gd name="T96" fmla="*/ 227 w 434"/>
              <a:gd name="T97" fmla="*/ 316 h 343"/>
              <a:gd name="T98" fmla="*/ 219 w 434"/>
              <a:gd name="T99" fmla="*/ 304 h 343"/>
              <a:gd name="T100" fmla="*/ 203 w 434"/>
              <a:gd name="T101" fmla="*/ 304 h 343"/>
              <a:gd name="T102" fmla="*/ 207 w 434"/>
              <a:gd name="T103" fmla="*/ 308 h 343"/>
              <a:gd name="T104" fmla="*/ 207 w 434"/>
              <a:gd name="T105" fmla="*/ 312 h 343"/>
              <a:gd name="T106" fmla="*/ 172 w 434"/>
              <a:gd name="T107" fmla="*/ 285 h 343"/>
              <a:gd name="T108" fmla="*/ 156 w 434"/>
              <a:gd name="T109" fmla="*/ 277 h 343"/>
              <a:gd name="T110" fmla="*/ 144 w 434"/>
              <a:gd name="T111" fmla="*/ 261 h 343"/>
              <a:gd name="T112" fmla="*/ 125 w 434"/>
              <a:gd name="T113" fmla="*/ 242 h 343"/>
              <a:gd name="T114" fmla="*/ 117 w 434"/>
              <a:gd name="T115" fmla="*/ 23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4" h="343">
                <a:moveTo>
                  <a:pt x="78" y="199"/>
                </a:moveTo>
                <a:lnTo>
                  <a:pt x="78" y="199"/>
                </a:lnTo>
                <a:lnTo>
                  <a:pt x="74" y="191"/>
                </a:lnTo>
                <a:lnTo>
                  <a:pt x="74" y="191"/>
                </a:lnTo>
                <a:lnTo>
                  <a:pt x="74" y="191"/>
                </a:lnTo>
                <a:lnTo>
                  <a:pt x="70" y="179"/>
                </a:lnTo>
                <a:lnTo>
                  <a:pt x="74" y="175"/>
                </a:lnTo>
                <a:lnTo>
                  <a:pt x="74" y="175"/>
                </a:lnTo>
                <a:lnTo>
                  <a:pt x="78" y="168"/>
                </a:lnTo>
                <a:lnTo>
                  <a:pt x="78" y="164"/>
                </a:lnTo>
                <a:lnTo>
                  <a:pt x="78" y="156"/>
                </a:lnTo>
                <a:lnTo>
                  <a:pt x="78" y="140"/>
                </a:lnTo>
                <a:lnTo>
                  <a:pt x="78" y="140"/>
                </a:lnTo>
                <a:lnTo>
                  <a:pt x="74" y="136"/>
                </a:lnTo>
                <a:lnTo>
                  <a:pt x="47" y="113"/>
                </a:lnTo>
                <a:lnTo>
                  <a:pt x="47" y="113"/>
                </a:lnTo>
                <a:lnTo>
                  <a:pt x="43" y="109"/>
                </a:lnTo>
                <a:lnTo>
                  <a:pt x="39" y="113"/>
                </a:lnTo>
                <a:lnTo>
                  <a:pt x="35" y="109"/>
                </a:lnTo>
                <a:lnTo>
                  <a:pt x="31" y="109"/>
                </a:lnTo>
                <a:lnTo>
                  <a:pt x="23" y="101"/>
                </a:lnTo>
                <a:lnTo>
                  <a:pt x="19" y="101"/>
                </a:lnTo>
                <a:lnTo>
                  <a:pt x="8" y="93"/>
                </a:lnTo>
                <a:lnTo>
                  <a:pt x="8" y="90"/>
                </a:lnTo>
                <a:lnTo>
                  <a:pt x="4" y="4"/>
                </a:lnTo>
                <a:lnTo>
                  <a:pt x="0" y="0"/>
                </a:lnTo>
                <a:lnTo>
                  <a:pt x="4" y="0"/>
                </a:lnTo>
                <a:lnTo>
                  <a:pt x="43" y="4"/>
                </a:lnTo>
                <a:lnTo>
                  <a:pt x="58" y="15"/>
                </a:lnTo>
                <a:lnTo>
                  <a:pt x="66" y="19"/>
                </a:lnTo>
                <a:lnTo>
                  <a:pt x="78" y="27"/>
                </a:lnTo>
                <a:lnTo>
                  <a:pt x="86" y="23"/>
                </a:lnTo>
                <a:lnTo>
                  <a:pt x="94" y="31"/>
                </a:lnTo>
                <a:lnTo>
                  <a:pt x="94" y="35"/>
                </a:lnTo>
                <a:lnTo>
                  <a:pt x="94" y="47"/>
                </a:lnTo>
                <a:lnTo>
                  <a:pt x="101" y="54"/>
                </a:lnTo>
                <a:lnTo>
                  <a:pt x="105" y="62"/>
                </a:lnTo>
                <a:lnTo>
                  <a:pt x="113" y="70"/>
                </a:lnTo>
                <a:lnTo>
                  <a:pt x="117" y="74"/>
                </a:lnTo>
                <a:lnTo>
                  <a:pt x="117" y="78"/>
                </a:lnTo>
                <a:lnTo>
                  <a:pt x="125" y="82"/>
                </a:lnTo>
                <a:lnTo>
                  <a:pt x="180" y="82"/>
                </a:lnTo>
                <a:lnTo>
                  <a:pt x="187" y="82"/>
                </a:lnTo>
                <a:lnTo>
                  <a:pt x="195" y="82"/>
                </a:lnTo>
                <a:lnTo>
                  <a:pt x="211" y="82"/>
                </a:lnTo>
                <a:lnTo>
                  <a:pt x="215" y="90"/>
                </a:lnTo>
                <a:lnTo>
                  <a:pt x="215" y="90"/>
                </a:lnTo>
                <a:lnTo>
                  <a:pt x="219" y="93"/>
                </a:lnTo>
                <a:lnTo>
                  <a:pt x="219" y="93"/>
                </a:lnTo>
                <a:lnTo>
                  <a:pt x="250" y="86"/>
                </a:lnTo>
                <a:lnTo>
                  <a:pt x="250" y="86"/>
                </a:lnTo>
                <a:lnTo>
                  <a:pt x="250" y="86"/>
                </a:lnTo>
                <a:lnTo>
                  <a:pt x="250" y="82"/>
                </a:lnTo>
                <a:lnTo>
                  <a:pt x="254" y="78"/>
                </a:lnTo>
                <a:lnTo>
                  <a:pt x="258" y="82"/>
                </a:lnTo>
                <a:lnTo>
                  <a:pt x="258" y="82"/>
                </a:lnTo>
                <a:lnTo>
                  <a:pt x="262" y="86"/>
                </a:lnTo>
                <a:lnTo>
                  <a:pt x="281" y="105"/>
                </a:lnTo>
                <a:lnTo>
                  <a:pt x="301" y="121"/>
                </a:lnTo>
                <a:lnTo>
                  <a:pt x="305" y="125"/>
                </a:lnTo>
                <a:lnTo>
                  <a:pt x="309" y="129"/>
                </a:lnTo>
                <a:lnTo>
                  <a:pt x="313" y="133"/>
                </a:lnTo>
                <a:lnTo>
                  <a:pt x="313" y="136"/>
                </a:lnTo>
                <a:lnTo>
                  <a:pt x="313" y="136"/>
                </a:lnTo>
                <a:lnTo>
                  <a:pt x="313" y="136"/>
                </a:lnTo>
                <a:lnTo>
                  <a:pt x="320" y="144"/>
                </a:lnTo>
                <a:lnTo>
                  <a:pt x="324" y="144"/>
                </a:lnTo>
                <a:lnTo>
                  <a:pt x="332" y="148"/>
                </a:lnTo>
                <a:lnTo>
                  <a:pt x="352" y="148"/>
                </a:lnTo>
                <a:lnTo>
                  <a:pt x="352" y="152"/>
                </a:lnTo>
                <a:lnTo>
                  <a:pt x="355" y="152"/>
                </a:lnTo>
                <a:lnTo>
                  <a:pt x="359" y="156"/>
                </a:lnTo>
                <a:lnTo>
                  <a:pt x="363" y="164"/>
                </a:lnTo>
                <a:lnTo>
                  <a:pt x="367" y="168"/>
                </a:lnTo>
                <a:lnTo>
                  <a:pt x="371" y="172"/>
                </a:lnTo>
                <a:lnTo>
                  <a:pt x="375" y="175"/>
                </a:lnTo>
                <a:lnTo>
                  <a:pt x="379" y="175"/>
                </a:lnTo>
                <a:lnTo>
                  <a:pt x="383" y="179"/>
                </a:lnTo>
                <a:lnTo>
                  <a:pt x="383" y="183"/>
                </a:lnTo>
                <a:lnTo>
                  <a:pt x="383" y="183"/>
                </a:lnTo>
                <a:lnTo>
                  <a:pt x="383" y="187"/>
                </a:lnTo>
                <a:lnTo>
                  <a:pt x="383" y="187"/>
                </a:lnTo>
                <a:lnTo>
                  <a:pt x="383" y="191"/>
                </a:lnTo>
                <a:lnTo>
                  <a:pt x="383" y="191"/>
                </a:lnTo>
                <a:lnTo>
                  <a:pt x="379" y="195"/>
                </a:lnTo>
                <a:lnTo>
                  <a:pt x="375" y="207"/>
                </a:lnTo>
                <a:lnTo>
                  <a:pt x="375" y="211"/>
                </a:lnTo>
                <a:lnTo>
                  <a:pt x="375" y="215"/>
                </a:lnTo>
                <a:lnTo>
                  <a:pt x="375" y="218"/>
                </a:lnTo>
                <a:lnTo>
                  <a:pt x="383" y="226"/>
                </a:lnTo>
                <a:lnTo>
                  <a:pt x="383" y="226"/>
                </a:lnTo>
                <a:lnTo>
                  <a:pt x="383" y="226"/>
                </a:lnTo>
                <a:lnTo>
                  <a:pt x="387" y="226"/>
                </a:lnTo>
                <a:lnTo>
                  <a:pt x="387" y="226"/>
                </a:lnTo>
                <a:lnTo>
                  <a:pt x="387" y="226"/>
                </a:lnTo>
                <a:lnTo>
                  <a:pt x="398" y="242"/>
                </a:lnTo>
                <a:lnTo>
                  <a:pt x="402" y="242"/>
                </a:lnTo>
                <a:lnTo>
                  <a:pt x="402" y="246"/>
                </a:lnTo>
                <a:lnTo>
                  <a:pt x="406" y="246"/>
                </a:lnTo>
                <a:lnTo>
                  <a:pt x="406" y="246"/>
                </a:lnTo>
                <a:lnTo>
                  <a:pt x="410" y="246"/>
                </a:lnTo>
                <a:lnTo>
                  <a:pt x="410" y="246"/>
                </a:lnTo>
                <a:lnTo>
                  <a:pt x="418" y="254"/>
                </a:lnTo>
                <a:lnTo>
                  <a:pt x="422" y="254"/>
                </a:lnTo>
                <a:lnTo>
                  <a:pt x="422" y="261"/>
                </a:lnTo>
                <a:lnTo>
                  <a:pt x="426" y="261"/>
                </a:lnTo>
                <a:lnTo>
                  <a:pt x="426" y="265"/>
                </a:lnTo>
                <a:lnTo>
                  <a:pt x="430" y="265"/>
                </a:lnTo>
                <a:lnTo>
                  <a:pt x="430" y="265"/>
                </a:lnTo>
                <a:lnTo>
                  <a:pt x="434" y="269"/>
                </a:lnTo>
                <a:lnTo>
                  <a:pt x="434" y="269"/>
                </a:lnTo>
                <a:lnTo>
                  <a:pt x="430" y="269"/>
                </a:lnTo>
                <a:lnTo>
                  <a:pt x="422" y="277"/>
                </a:lnTo>
                <a:lnTo>
                  <a:pt x="418" y="281"/>
                </a:lnTo>
                <a:lnTo>
                  <a:pt x="418" y="289"/>
                </a:lnTo>
                <a:lnTo>
                  <a:pt x="414" y="293"/>
                </a:lnTo>
                <a:lnTo>
                  <a:pt x="414" y="293"/>
                </a:lnTo>
                <a:lnTo>
                  <a:pt x="410" y="297"/>
                </a:lnTo>
                <a:lnTo>
                  <a:pt x="406" y="297"/>
                </a:lnTo>
                <a:lnTo>
                  <a:pt x="398" y="297"/>
                </a:lnTo>
                <a:lnTo>
                  <a:pt x="395" y="297"/>
                </a:lnTo>
                <a:lnTo>
                  <a:pt x="395" y="297"/>
                </a:lnTo>
                <a:lnTo>
                  <a:pt x="391" y="297"/>
                </a:lnTo>
                <a:lnTo>
                  <a:pt x="391" y="293"/>
                </a:lnTo>
                <a:lnTo>
                  <a:pt x="391" y="293"/>
                </a:lnTo>
                <a:lnTo>
                  <a:pt x="391" y="293"/>
                </a:lnTo>
                <a:lnTo>
                  <a:pt x="391" y="289"/>
                </a:lnTo>
                <a:lnTo>
                  <a:pt x="387" y="285"/>
                </a:lnTo>
                <a:lnTo>
                  <a:pt x="387" y="285"/>
                </a:lnTo>
                <a:lnTo>
                  <a:pt x="383" y="285"/>
                </a:lnTo>
                <a:lnTo>
                  <a:pt x="379" y="285"/>
                </a:lnTo>
                <a:lnTo>
                  <a:pt x="379" y="285"/>
                </a:lnTo>
                <a:lnTo>
                  <a:pt x="379" y="285"/>
                </a:lnTo>
                <a:lnTo>
                  <a:pt x="375" y="285"/>
                </a:lnTo>
                <a:lnTo>
                  <a:pt x="371" y="285"/>
                </a:lnTo>
                <a:lnTo>
                  <a:pt x="371" y="285"/>
                </a:lnTo>
                <a:lnTo>
                  <a:pt x="367" y="285"/>
                </a:lnTo>
                <a:lnTo>
                  <a:pt x="363" y="289"/>
                </a:lnTo>
                <a:lnTo>
                  <a:pt x="363" y="289"/>
                </a:lnTo>
                <a:lnTo>
                  <a:pt x="359" y="289"/>
                </a:lnTo>
                <a:lnTo>
                  <a:pt x="359" y="289"/>
                </a:lnTo>
                <a:lnTo>
                  <a:pt x="359" y="289"/>
                </a:lnTo>
                <a:lnTo>
                  <a:pt x="355" y="297"/>
                </a:lnTo>
                <a:lnTo>
                  <a:pt x="355" y="297"/>
                </a:lnTo>
                <a:lnTo>
                  <a:pt x="355" y="297"/>
                </a:lnTo>
                <a:lnTo>
                  <a:pt x="355" y="297"/>
                </a:lnTo>
                <a:lnTo>
                  <a:pt x="355" y="300"/>
                </a:lnTo>
                <a:lnTo>
                  <a:pt x="355" y="304"/>
                </a:lnTo>
                <a:lnTo>
                  <a:pt x="355" y="308"/>
                </a:lnTo>
                <a:lnTo>
                  <a:pt x="355" y="308"/>
                </a:lnTo>
                <a:lnTo>
                  <a:pt x="355" y="308"/>
                </a:lnTo>
                <a:lnTo>
                  <a:pt x="355" y="312"/>
                </a:lnTo>
                <a:lnTo>
                  <a:pt x="355" y="312"/>
                </a:lnTo>
                <a:lnTo>
                  <a:pt x="359" y="312"/>
                </a:lnTo>
                <a:lnTo>
                  <a:pt x="359" y="312"/>
                </a:lnTo>
                <a:lnTo>
                  <a:pt x="359" y="320"/>
                </a:lnTo>
                <a:lnTo>
                  <a:pt x="359" y="320"/>
                </a:lnTo>
                <a:lnTo>
                  <a:pt x="359" y="324"/>
                </a:lnTo>
                <a:lnTo>
                  <a:pt x="355" y="324"/>
                </a:lnTo>
                <a:lnTo>
                  <a:pt x="355" y="328"/>
                </a:lnTo>
                <a:lnTo>
                  <a:pt x="355" y="328"/>
                </a:lnTo>
                <a:lnTo>
                  <a:pt x="352" y="324"/>
                </a:lnTo>
                <a:lnTo>
                  <a:pt x="348" y="324"/>
                </a:lnTo>
                <a:lnTo>
                  <a:pt x="348" y="324"/>
                </a:lnTo>
                <a:lnTo>
                  <a:pt x="344" y="328"/>
                </a:lnTo>
                <a:lnTo>
                  <a:pt x="344" y="328"/>
                </a:lnTo>
                <a:lnTo>
                  <a:pt x="344" y="332"/>
                </a:lnTo>
                <a:lnTo>
                  <a:pt x="344" y="336"/>
                </a:lnTo>
                <a:lnTo>
                  <a:pt x="344" y="336"/>
                </a:lnTo>
                <a:lnTo>
                  <a:pt x="344" y="339"/>
                </a:lnTo>
                <a:lnTo>
                  <a:pt x="344" y="339"/>
                </a:lnTo>
                <a:lnTo>
                  <a:pt x="340" y="343"/>
                </a:lnTo>
                <a:lnTo>
                  <a:pt x="320" y="328"/>
                </a:lnTo>
                <a:lnTo>
                  <a:pt x="320" y="324"/>
                </a:lnTo>
                <a:lnTo>
                  <a:pt x="320" y="324"/>
                </a:lnTo>
                <a:lnTo>
                  <a:pt x="297" y="320"/>
                </a:lnTo>
                <a:lnTo>
                  <a:pt x="289" y="320"/>
                </a:lnTo>
                <a:lnTo>
                  <a:pt x="285" y="320"/>
                </a:lnTo>
                <a:lnTo>
                  <a:pt x="285" y="316"/>
                </a:lnTo>
                <a:lnTo>
                  <a:pt x="285" y="316"/>
                </a:lnTo>
                <a:lnTo>
                  <a:pt x="281" y="316"/>
                </a:lnTo>
                <a:lnTo>
                  <a:pt x="281" y="316"/>
                </a:lnTo>
                <a:lnTo>
                  <a:pt x="281" y="316"/>
                </a:lnTo>
                <a:lnTo>
                  <a:pt x="281" y="312"/>
                </a:lnTo>
                <a:lnTo>
                  <a:pt x="281" y="312"/>
                </a:lnTo>
                <a:lnTo>
                  <a:pt x="277" y="316"/>
                </a:lnTo>
                <a:lnTo>
                  <a:pt x="277" y="320"/>
                </a:lnTo>
                <a:lnTo>
                  <a:pt x="277" y="324"/>
                </a:lnTo>
                <a:lnTo>
                  <a:pt x="277" y="324"/>
                </a:lnTo>
                <a:lnTo>
                  <a:pt x="281" y="332"/>
                </a:lnTo>
                <a:lnTo>
                  <a:pt x="277" y="332"/>
                </a:lnTo>
                <a:lnTo>
                  <a:pt x="273" y="332"/>
                </a:lnTo>
                <a:lnTo>
                  <a:pt x="254" y="332"/>
                </a:lnTo>
                <a:lnTo>
                  <a:pt x="234" y="324"/>
                </a:lnTo>
                <a:lnTo>
                  <a:pt x="230" y="320"/>
                </a:lnTo>
                <a:lnTo>
                  <a:pt x="227" y="316"/>
                </a:lnTo>
                <a:lnTo>
                  <a:pt x="227" y="316"/>
                </a:lnTo>
                <a:lnTo>
                  <a:pt x="223" y="308"/>
                </a:lnTo>
                <a:lnTo>
                  <a:pt x="219" y="308"/>
                </a:lnTo>
                <a:lnTo>
                  <a:pt x="219" y="304"/>
                </a:lnTo>
                <a:lnTo>
                  <a:pt x="219" y="304"/>
                </a:lnTo>
                <a:lnTo>
                  <a:pt x="211" y="304"/>
                </a:lnTo>
                <a:lnTo>
                  <a:pt x="207" y="304"/>
                </a:lnTo>
                <a:lnTo>
                  <a:pt x="203" y="304"/>
                </a:lnTo>
                <a:lnTo>
                  <a:pt x="203" y="304"/>
                </a:lnTo>
                <a:lnTo>
                  <a:pt x="203" y="304"/>
                </a:lnTo>
                <a:lnTo>
                  <a:pt x="203" y="308"/>
                </a:lnTo>
                <a:lnTo>
                  <a:pt x="207" y="308"/>
                </a:lnTo>
                <a:lnTo>
                  <a:pt x="211" y="312"/>
                </a:lnTo>
                <a:lnTo>
                  <a:pt x="211" y="312"/>
                </a:lnTo>
                <a:lnTo>
                  <a:pt x="211" y="312"/>
                </a:lnTo>
                <a:lnTo>
                  <a:pt x="207" y="312"/>
                </a:lnTo>
                <a:lnTo>
                  <a:pt x="207" y="316"/>
                </a:lnTo>
                <a:lnTo>
                  <a:pt x="203" y="312"/>
                </a:lnTo>
                <a:lnTo>
                  <a:pt x="195" y="304"/>
                </a:lnTo>
                <a:lnTo>
                  <a:pt x="172" y="285"/>
                </a:lnTo>
                <a:lnTo>
                  <a:pt x="172" y="285"/>
                </a:lnTo>
                <a:lnTo>
                  <a:pt x="160" y="281"/>
                </a:lnTo>
                <a:lnTo>
                  <a:pt x="160" y="277"/>
                </a:lnTo>
                <a:lnTo>
                  <a:pt x="156" y="277"/>
                </a:lnTo>
                <a:lnTo>
                  <a:pt x="152" y="273"/>
                </a:lnTo>
                <a:lnTo>
                  <a:pt x="152" y="273"/>
                </a:lnTo>
                <a:lnTo>
                  <a:pt x="148" y="269"/>
                </a:lnTo>
                <a:lnTo>
                  <a:pt x="144" y="261"/>
                </a:lnTo>
                <a:lnTo>
                  <a:pt x="129" y="246"/>
                </a:lnTo>
                <a:lnTo>
                  <a:pt x="129" y="246"/>
                </a:lnTo>
                <a:lnTo>
                  <a:pt x="129" y="242"/>
                </a:lnTo>
                <a:lnTo>
                  <a:pt x="125" y="242"/>
                </a:lnTo>
                <a:lnTo>
                  <a:pt x="125" y="242"/>
                </a:lnTo>
                <a:lnTo>
                  <a:pt x="125" y="242"/>
                </a:lnTo>
                <a:lnTo>
                  <a:pt x="121" y="234"/>
                </a:lnTo>
                <a:lnTo>
                  <a:pt x="117" y="230"/>
                </a:lnTo>
                <a:lnTo>
                  <a:pt x="113" y="226"/>
                </a:lnTo>
                <a:lnTo>
                  <a:pt x="78" y="199"/>
                </a:lnTo>
                <a:lnTo>
                  <a:pt x="78" y="199"/>
                </a:lnTo>
              </a:path>
            </a:pathLst>
          </a:custGeom>
          <a:solidFill>
            <a:srgbClr val="AFAFA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8" name="Freeform 39"/>
          <p:cNvSpPr>
            <a:spLocks/>
          </p:cNvSpPr>
          <p:nvPr/>
        </p:nvSpPr>
        <p:spPr bwMode="auto">
          <a:xfrm>
            <a:off x="7049877" y="3872316"/>
            <a:ext cx="715864" cy="1097296"/>
          </a:xfrm>
          <a:custGeom>
            <a:avLst/>
            <a:gdLst>
              <a:gd name="T0" fmla="*/ 203 w 293"/>
              <a:gd name="T1" fmla="*/ 43 h 449"/>
              <a:gd name="T2" fmla="*/ 215 w 293"/>
              <a:gd name="T3" fmla="*/ 145 h 449"/>
              <a:gd name="T4" fmla="*/ 238 w 293"/>
              <a:gd name="T5" fmla="*/ 164 h 449"/>
              <a:gd name="T6" fmla="*/ 254 w 293"/>
              <a:gd name="T7" fmla="*/ 168 h 449"/>
              <a:gd name="T8" fmla="*/ 285 w 293"/>
              <a:gd name="T9" fmla="*/ 195 h 449"/>
              <a:gd name="T10" fmla="*/ 281 w 293"/>
              <a:gd name="T11" fmla="*/ 230 h 449"/>
              <a:gd name="T12" fmla="*/ 281 w 293"/>
              <a:gd name="T13" fmla="*/ 250 h 449"/>
              <a:gd name="T14" fmla="*/ 246 w 293"/>
              <a:gd name="T15" fmla="*/ 258 h 449"/>
              <a:gd name="T16" fmla="*/ 254 w 293"/>
              <a:gd name="T17" fmla="*/ 277 h 449"/>
              <a:gd name="T18" fmla="*/ 273 w 293"/>
              <a:gd name="T19" fmla="*/ 316 h 449"/>
              <a:gd name="T20" fmla="*/ 293 w 293"/>
              <a:gd name="T21" fmla="*/ 352 h 449"/>
              <a:gd name="T22" fmla="*/ 285 w 293"/>
              <a:gd name="T23" fmla="*/ 367 h 449"/>
              <a:gd name="T24" fmla="*/ 293 w 293"/>
              <a:gd name="T25" fmla="*/ 391 h 449"/>
              <a:gd name="T26" fmla="*/ 289 w 293"/>
              <a:gd name="T27" fmla="*/ 414 h 449"/>
              <a:gd name="T28" fmla="*/ 254 w 293"/>
              <a:gd name="T29" fmla="*/ 445 h 449"/>
              <a:gd name="T30" fmla="*/ 246 w 293"/>
              <a:gd name="T31" fmla="*/ 449 h 449"/>
              <a:gd name="T32" fmla="*/ 242 w 293"/>
              <a:gd name="T33" fmla="*/ 430 h 449"/>
              <a:gd name="T34" fmla="*/ 242 w 293"/>
              <a:gd name="T35" fmla="*/ 426 h 449"/>
              <a:gd name="T36" fmla="*/ 238 w 293"/>
              <a:gd name="T37" fmla="*/ 418 h 449"/>
              <a:gd name="T38" fmla="*/ 215 w 293"/>
              <a:gd name="T39" fmla="*/ 402 h 449"/>
              <a:gd name="T40" fmla="*/ 211 w 293"/>
              <a:gd name="T41" fmla="*/ 391 h 449"/>
              <a:gd name="T42" fmla="*/ 191 w 293"/>
              <a:gd name="T43" fmla="*/ 367 h 449"/>
              <a:gd name="T44" fmla="*/ 180 w 293"/>
              <a:gd name="T45" fmla="*/ 355 h 449"/>
              <a:gd name="T46" fmla="*/ 176 w 293"/>
              <a:gd name="T47" fmla="*/ 348 h 449"/>
              <a:gd name="T48" fmla="*/ 168 w 293"/>
              <a:gd name="T49" fmla="*/ 340 h 449"/>
              <a:gd name="T50" fmla="*/ 164 w 293"/>
              <a:gd name="T51" fmla="*/ 332 h 449"/>
              <a:gd name="T52" fmla="*/ 129 w 293"/>
              <a:gd name="T53" fmla="*/ 316 h 449"/>
              <a:gd name="T54" fmla="*/ 125 w 293"/>
              <a:gd name="T55" fmla="*/ 309 h 449"/>
              <a:gd name="T56" fmla="*/ 125 w 293"/>
              <a:gd name="T57" fmla="*/ 301 h 449"/>
              <a:gd name="T58" fmla="*/ 101 w 293"/>
              <a:gd name="T59" fmla="*/ 281 h 449"/>
              <a:gd name="T60" fmla="*/ 97 w 293"/>
              <a:gd name="T61" fmla="*/ 273 h 449"/>
              <a:gd name="T62" fmla="*/ 109 w 293"/>
              <a:gd name="T63" fmla="*/ 258 h 449"/>
              <a:gd name="T64" fmla="*/ 117 w 293"/>
              <a:gd name="T65" fmla="*/ 238 h 449"/>
              <a:gd name="T66" fmla="*/ 90 w 293"/>
              <a:gd name="T67" fmla="*/ 164 h 449"/>
              <a:gd name="T68" fmla="*/ 86 w 293"/>
              <a:gd name="T69" fmla="*/ 160 h 449"/>
              <a:gd name="T70" fmla="*/ 74 w 293"/>
              <a:gd name="T71" fmla="*/ 172 h 449"/>
              <a:gd name="T72" fmla="*/ 66 w 293"/>
              <a:gd name="T73" fmla="*/ 168 h 449"/>
              <a:gd name="T74" fmla="*/ 47 w 293"/>
              <a:gd name="T75" fmla="*/ 148 h 449"/>
              <a:gd name="T76" fmla="*/ 35 w 293"/>
              <a:gd name="T77" fmla="*/ 141 h 449"/>
              <a:gd name="T78" fmla="*/ 35 w 293"/>
              <a:gd name="T79" fmla="*/ 141 h 449"/>
              <a:gd name="T80" fmla="*/ 19 w 293"/>
              <a:gd name="T81" fmla="*/ 137 h 449"/>
              <a:gd name="T82" fmla="*/ 19 w 293"/>
              <a:gd name="T83" fmla="*/ 129 h 449"/>
              <a:gd name="T84" fmla="*/ 19 w 293"/>
              <a:gd name="T85" fmla="*/ 121 h 449"/>
              <a:gd name="T86" fmla="*/ 23 w 293"/>
              <a:gd name="T87" fmla="*/ 113 h 449"/>
              <a:gd name="T88" fmla="*/ 4 w 293"/>
              <a:gd name="T89" fmla="*/ 102 h 449"/>
              <a:gd name="T90" fmla="*/ 8 w 293"/>
              <a:gd name="T91" fmla="*/ 78 h 449"/>
              <a:gd name="T92" fmla="*/ 11 w 293"/>
              <a:gd name="T93" fmla="*/ 66 h 449"/>
              <a:gd name="T94" fmla="*/ 15 w 293"/>
              <a:gd name="T95" fmla="*/ 66 h 449"/>
              <a:gd name="T96" fmla="*/ 23 w 293"/>
              <a:gd name="T97" fmla="*/ 59 h 449"/>
              <a:gd name="T98" fmla="*/ 27 w 293"/>
              <a:gd name="T99" fmla="*/ 43 h 449"/>
              <a:gd name="T100" fmla="*/ 27 w 293"/>
              <a:gd name="T101" fmla="*/ 16 h 449"/>
              <a:gd name="T102" fmla="*/ 70 w 293"/>
              <a:gd name="T103" fmla="*/ 4 h 449"/>
              <a:gd name="T104" fmla="*/ 74 w 293"/>
              <a:gd name="T105" fmla="*/ 8 h 449"/>
              <a:gd name="T106" fmla="*/ 86 w 293"/>
              <a:gd name="T107" fmla="*/ 0 h 449"/>
              <a:gd name="T108" fmla="*/ 109 w 293"/>
              <a:gd name="T109" fmla="*/ 8 h 449"/>
              <a:gd name="T110" fmla="*/ 113 w 293"/>
              <a:gd name="T111" fmla="*/ 20 h 449"/>
              <a:gd name="T112" fmla="*/ 144 w 293"/>
              <a:gd name="T113" fmla="*/ 43 h 449"/>
              <a:gd name="T114" fmla="*/ 156 w 293"/>
              <a:gd name="T115" fmla="*/ 43 h 449"/>
              <a:gd name="T116" fmla="*/ 168 w 293"/>
              <a:gd name="T117" fmla="*/ 43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3" h="449">
                <a:moveTo>
                  <a:pt x="183" y="43"/>
                </a:moveTo>
                <a:lnTo>
                  <a:pt x="183" y="43"/>
                </a:lnTo>
                <a:lnTo>
                  <a:pt x="195" y="47"/>
                </a:lnTo>
                <a:lnTo>
                  <a:pt x="203" y="43"/>
                </a:lnTo>
                <a:lnTo>
                  <a:pt x="203" y="43"/>
                </a:lnTo>
                <a:lnTo>
                  <a:pt x="207" y="51"/>
                </a:lnTo>
                <a:lnTo>
                  <a:pt x="211" y="59"/>
                </a:lnTo>
                <a:lnTo>
                  <a:pt x="215" y="145"/>
                </a:lnTo>
                <a:lnTo>
                  <a:pt x="215" y="148"/>
                </a:lnTo>
                <a:lnTo>
                  <a:pt x="226" y="156"/>
                </a:lnTo>
                <a:lnTo>
                  <a:pt x="230" y="156"/>
                </a:lnTo>
                <a:lnTo>
                  <a:pt x="238" y="164"/>
                </a:lnTo>
                <a:lnTo>
                  <a:pt x="242" y="164"/>
                </a:lnTo>
                <a:lnTo>
                  <a:pt x="246" y="168"/>
                </a:lnTo>
                <a:lnTo>
                  <a:pt x="250" y="164"/>
                </a:lnTo>
                <a:lnTo>
                  <a:pt x="254" y="168"/>
                </a:lnTo>
                <a:lnTo>
                  <a:pt x="254" y="168"/>
                </a:lnTo>
                <a:lnTo>
                  <a:pt x="281" y="191"/>
                </a:lnTo>
                <a:lnTo>
                  <a:pt x="285" y="195"/>
                </a:lnTo>
                <a:lnTo>
                  <a:pt x="285" y="195"/>
                </a:lnTo>
                <a:lnTo>
                  <a:pt x="285" y="211"/>
                </a:lnTo>
                <a:lnTo>
                  <a:pt x="285" y="219"/>
                </a:lnTo>
                <a:lnTo>
                  <a:pt x="285" y="223"/>
                </a:lnTo>
                <a:lnTo>
                  <a:pt x="281" y="230"/>
                </a:lnTo>
                <a:lnTo>
                  <a:pt x="277" y="230"/>
                </a:lnTo>
                <a:lnTo>
                  <a:pt x="277" y="234"/>
                </a:lnTo>
                <a:lnTo>
                  <a:pt x="281" y="246"/>
                </a:lnTo>
                <a:lnTo>
                  <a:pt x="281" y="250"/>
                </a:lnTo>
                <a:lnTo>
                  <a:pt x="277" y="250"/>
                </a:lnTo>
                <a:lnTo>
                  <a:pt x="269" y="250"/>
                </a:lnTo>
                <a:lnTo>
                  <a:pt x="265" y="250"/>
                </a:lnTo>
                <a:lnTo>
                  <a:pt x="246" y="258"/>
                </a:lnTo>
                <a:lnTo>
                  <a:pt x="246" y="262"/>
                </a:lnTo>
                <a:lnTo>
                  <a:pt x="246" y="266"/>
                </a:lnTo>
                <a:lnTo>
                  <a:pt x="250" y="273"/>
                </a:lnTo>
                <a:lnTo>
                  <a:pt x="254" y="277"/>
                </a:lnTo>
                <a:lnTo>
                  <a:pt x="258" y="289"/>
                </a:lnTo>
                <a:lnTo>
                  <a:pt x="258" y="293"/>
                </a:lnTo>
                <a:lnTo>
                  <a:pt x="262" y="301"/>
                </a:lnTo>
                <a:lnTo>
                  <a:pt x="273" y="316"/>
                </a:lnTo>
                <a:lnTo>
                  <a:pt x="289" y="336"/>
                </a:lnTo>
                <a:lnTo>
                  <a:pt x="289" y="340"/>
                </a:lnTo>
                <a:lnTo>
                  <a:pt x="293" y="348"/>
                </a:lnTo>
                <a:lnTo>
                  <a:pt x="293" y="352"/>
                </a:lnTo>
                <a:lnTo>
                  <a:pt x="293" y="355"/>
                </a:lnTo>
                <a:lnTo>
                  <a:pt x="293" y="359"/>
                </a:lnTo>
                <a:lnTo>
                  <a:pt x="289" y="363"/>
                </a:lnTo>
                <a:lnTo>
                  <a:pt x="285" y="367"/>
                </a:lnTo>
                <a:lnTo>
                  <a:pt x="285" y="371"/>
                </a:lnTo>
                <a:lnTo>
                  <a:pt x="285" y="375"/>
                </a:lnTo>
                <a:lnTo>
                  <a:pt x="289" y="379"/>
                </a:lnTo>
                <a:lnTo>
                  <a:pt x="293" y="391"/>
                </a:lnTo>
                <a:lnTo>
                  <a:pt x="293" y="394"/>
                </a:lnTo>
                <a:lnTo>
                  <a:pt x="293" y="402"/>
                </a:lnTo>
                <a:lnTo>
                  <a:pt x="293" y="410"/>
                </a:lnTo>
                <a:lnTo>
                  <a:pt x="289" y="414"/>
                </a:lnTo>
                <a:lnTo>
                  <a:pt x="281" y="430"/>
                </a:lnTo>
                <a:lnTo>
                  <a:pt x="269" y="445"/>
                </a:lnTo>
                <a:lnTo>
                  <a:pt x="265" y="445"/>
                </a:lnTo>
                <a:lnTo>
                  <a:pt x="254" y="445"/>
                </a:lnTo>
                <a:lnTo>
                  <a:pt x="250" y="449"/>
                </a:lnTo>
                <a:lnTo>
                  <a:pt x="246" y="449"/>
                </a:lnTo>
                <a:lnTo>
                  <a:pt x="246" y="449"/>
                </a:lnTo>
                <a:lnTo>
                  <a:pt x="246" y="449"/>
                </a:lnTo>
                <a:lnTo>
                  <a:pt x="246" y="445"/>
                </a:lnTo>
                <a:lnTo>
                  <a:pt x="246" y="445"/>
                </a:lnTo>
                <a:lnTo>
                  <a:pt x="242" y="441"/>
                </a:lnTo>
                <a:lnTo>
                  <a:pt x="242" y="430"/>
                </a:lnTo>
                <a:lnTo>
                  <a:pt x="242" y="430"/>
                </a:lnTo>
                <a:lnTo>
                  <a:pt x="242" y="430"/>
                </a:lnTo>
                <a:lnTo>
                  <a:pt x="242" y="430"/>
                </a:lnTo>
                <a:lnTo>
                  <a:pt x="242" y="426"/>
                </a:lnTo>
                <a:lnTo>
                  <a:pt x="242" y="422"/>
                </a:lnTo>
                <a:lnTo>
                  <a:pt x="238" y="422"/>
                </a:lnTo>
                <a:lnTo>
                  <a:pt x="238" y="422"/>
                </a:lnTo>
                <a:lnTo>
                  <a:pt x="238" y="418"/>
                </a:lnTo>
                <a:lnTo>
                  <a:pt x="230" y="414"/>
                </a:lnTo>
                <a:lnTo>
                  <a:pt x="219" y="406"/>
                </a:lnTo>
                <a:lnTo>
                  <a:pt x="215" y="406"/>
                </a:lnTo>
                <a:lnTo>
                  <a:pt x="215" y="402"/>
                </a:lnTo>
                <a:lnTo>
                  <a:pt x="215" y="402"/>
                </a:lnTo>
                <a:lnTo>
                  <a:pt x="215" y="398"/>
                </a:lnTo>
                <a:lnTo>
                  <a:pt x="211" y="391"/>
                </a:lnTo>
                <a:lnTo>
                  <a:pt x="211" y="391"/>
                </a:lnTo>
                <a:lnTo>
                  <a:pt x="211" y="387"/>
                </a:lnTo>
                <a:lnTo>
                  <a:pt x="203" y="383"/>
                </a:lnTo>
                <a:lnTo>
                  <a:pt x="195" y="375"/>
                </a:lnTo>
                <a:lnTo>
                  <a:pt x="191" y="367"/>
                </a:lnTo>
                <a:lnTo>
                  <a:pt x="191" y="367"/>
                </a:lnTo>
                <a:lnTo>
                  <a:pt x="187" y="359"/>
                </a:lnTo>
                <a:lnTo>
                  <a:pt x="183" y="355"/>
                </a:lnTo>
                <a:lnTo>
                  <a:pt x="180" y="355"/>
                </a:lnTo>
                <a:lnTo>
                  <a:pt x="176" y="355"/>
                </a:lnTo>
                <a:lnTo>
                  <a:pt x="176" y="352"/>
                </a:lnTo>
                <a:lnTo>
                  <a:pt x="176" y="352"/>
                </a:lnTo>
                <a:lnTo>
                  <a:pt x="176" y="348"/>
                </a:lnTo>
                <a:lnTo>
                  <a:pt x="172" y="348"/>
                </a:lnTo>
                <a:lnTo>
                  <a:pt x="172" y="344"/>
                </a:lnTo>
                <a:lnTo>
                  <a:pt x="172" y="344"/>
                </a:lnTo>
                <a:lnTo>
                  <a:pt x="168" y="340"/>
                </a:lnTo>
                <a:lnTo>
                  <a:pt x="168" y="336"/>
                </a:lnTo>
                <a:lnTo>
                  <a:pt x="164" y="332"/>
                </a:lnTo>
                <a:lnTo>
                  <a:pt x="164" y="332"/>
                </a:lnTo>
                <a:lnTo>
                  <a:pt x="164" y="332"/>
                </a:lnTo>
                <a:lnTo>
                  <a:pt x="156" y="328"/>
                </a:lnTo>
                <a:lnTo>
                  <a:pt x="133" y="316"/>
                </a:lnTo>
                <a:lnTo>
                  <a:pt x="133" y="316"/>
                </a:lnTo>
                <a:lnTo>
                  <a:pt x="129" y="316"/>
                </a:lnTo>
                <a:lnTo>
                  <a:pt x="129" y="316"/>
                </a:lnTo>
                <a:lnTo>
                  <a:pt x="125" y="312"/>
                </a:lnTo>
                <a:lnTo>
                  <a:pt x="125" y="309"/>
                </a:lnTo>
                <a:lnTo>
                  <a:pt x="125" y="309"/>
                </a:lnTo>
                <a:lnTo>
                  <a:pt x="121" y="309"/>
                </a:lnTo>
                <a:lnTo>
                  <a:pt x="121" y="305"/>
                </a:lnTo>
                <a:lnTo>
                  <a:pt x="125" y="301"/>
                </a:lnTo>
                <a:lnTo>
                  <a:pt x="125" y="301"/>
                </a:lnTo>
                <a:lnTo>
                  <a:pt x="121" y="297"/>
                </a:lnTo>
                <a:lnTo>
                  <a:pt x="109" y="285"/>
                </a:lnTo>
                <a:lnTo>
                  <a:pt x="109" y="281"/>
                </a:lnTo>
                <a:lnTo>
                  <a:pt x="101" y="281"/>
                </a:lnTo>
                <a:lnTo>
                  <a:pt x="97" y="277"/>
                </a:lnTo>
                <a:lnTo>
                  <a:pt x="94" y="273"/>
                </a:lnTo>
                <a:lnTo>
                  <a:pt x="94" y="273"/>
                </a:lnTo>
                <a:lnTo>
                  <a:pt x="97" y="273"/>
                </a:lnTo>
                <a:lnTo>
                  <a:pt x="97" y="270"/>
                </a:lnTo>
                <a:lnTo>
                  <a:pt x="97" y="270"/>
                </a:lnTo>
                <a:lnTo>
                  <a:pt x="105" y="262"/>
                </a:lnTo>
                <a:lnTo>
                  <a:pt x="109" y="258"/>
                </a:lnTo>
                <a:lnTo>
                  <a:pt x="113" y="242"/>
                </a:lnTo>
                <a:lnTo>
                  <a:pt x="113" y="242"/>
                </a:lnTo>
                <a:lnTo>
                  <a:pt x="113" y="238"/>
                </a:lnTo>
                <a:lnTo>
                  <a:pt x="117" y="238"/>
                </a:lnTo>
                <a:lnTo>
                  <a:pt x="121" y="230"/>
                </a:lnTo>
                <a:lnTo>
                  <a:pt x="101" y="203"/>
                </a:lnTo>
                <a:lnTo>
                  <a:pt x="101" y="188"/>
                </a:lnTo>
                <a:lnTo>
                  <a:pt x="90" y="164"/>
                </a:lnTo>
                <a:lnTo>
                  <a:pt x="90" y="160"/>
                </a:lnTo>
                <a:lnTo>
                  <a:pt x="90" y="160"/>
                </a:lnTo>
                <a:lnTo>
                  <a:pt x="86" y="160"/>
                </a:lnTo>
                <a:lnTo>
                  <a:pt x="86" y="160"/>
                </a:lnTo>
                <a:lnTo>
                  <a:pt x="82" y="160"/>
                </a:lnTo>
                <a:lnTo>
                  <a:pt x="82" y="164"/>
                </a:lnTo>
                <a:lnTo>
                  <a:pt x="78" y="164"/>
                </a:lnTo>
                <a:lnTo>
                  <a:pt x="74" y="172"/>
                </a:lnTo>
                <a:lnTo>
                  <a:pt x="74" y="172"/>
                </a:lnTo>
                <a:lnTo>
                  <a:pt x="70" y="172"/>
                </a:lnTo>
                <a:lnTo>
                  <a:pt x="66" y="168"/>
                </a:lnTo>
                <a:lnTo>
                  <a:pt x="66" y="168"/>
                </a:lnTo>
                <a:lnTo>
                  <a:pt x="62" y="168"/>
                </a:lnTo>
                <a:lnTo>
                  <a:pt x="43" y="164"/>
                </a:lnTo>
                <a:lnTo>
                  <a:pt x="43" y="156"/>
                </a:lnTo>
                <a:lnTo>
                  <a:pt x="47" y="148"/>
                </a:lnTo>
                <a:lnTo>
                  <a:pt x="43" y="137"/>
                </a:lnTo>
                <a:lnTo>
                  <a:pt x="39" y="137"/>
                </a:lnTo>
                <a:lnTo>
                  <a:pt x="35" y="137"/>
                </a:lnTo>
                <a:lnTo>
                  <a:pt x="35" y="141"/>
                </a:lnTo>
                <a:lnTo>
                  <a:pt x="35" y="141"/>
                </a:lnTo>
                <a:lnTo>
                  <a:pt x="35" y="141"/>
                </a:lnTo>
                <a:lnTo>
                  <a:pt x="35" y="141"/>
                </a:lnTo>
                <a:lnTo>
                  <a:pt x="35" y="141"/>
                </a:lnTo>
                <a:lnTo>
                  <a:pt x="35" y="145"/>
                </a:lnTo>
                <a:lnTo>
                  <a:pt x="31" y="141"/>
                </a:lnTo>
                <a:lnTo>
                  <a:pt x="23" y="141"/>
                </a:lnTo>
                <a:lnTo>
                  <a:pt x="19" y="137"/>
                </a:lnTo>
                <a:lnTo>
                  <a:pt x="19" y="137"/>
                </a:lnTo>
                <a:lnTo>
                  <a:pt x="19" y="133"/>
                </a:lnTo>
                <a:lnTo>
                  <a:pt x="19" y="133"/>
                </a:lnTo>
                <a:lnTo>
                  <a:pt x="19" y="129"/>
                </a:lnTo>
                <a:lnTo>
                  <a:pt x="19" y="125"/>
                </a:lnTo>
                <a:lnTo>
                  <a:pt x="19" y="125"/>
                </a:lnTo>
                <a:lnTo>
                  <a:pt x="19" y="125"/>
                </a:lnTo>
                <a:lnTo>
                  <a:pt x="19" y="121"/>
                </a:lnTo>
                <a:lnTo>
                  <a:pt x="19" y="121"/>
                </a:lnTo>
                <a:lnTo>
                  <a:pt x="19" y="121"/>
                </a:lnTo>
                <a:lnTo>
                  <a:pt x="23" y="117"/>
                </a:lnTo>
                <a:lnTo>
                  <a:pt x="23" y="113"/>
                </a:lnTo>
                <a:lnTo>
                  <a:pt x="23" y="113"/>
                </a:lnTo>
                <a:lnTo>
                  <a:pt x="23" y="109"/>
                </a:lnTo>
                <a:lnTo>
                  <a:pt x="15" y="106"/>
                </a:lnTo>
                <a:lnTo>
                  <a:pt x="4" y="102"/>
                </a:lnTo>
                <a:lnTo>
                  <a:pt x="4" y="98"/>
                </a:lnTo>
                <a:lnTo>
                  <a:pt x="0" y="98"/>
                </a:lnTo>
                <a:lnTo>
                  <a:pt x="4" y="94"/>
                </a:lnTo>
                <a:lnTo>
                  <a:pt x="8" y="78"/>
                </a:lnTo>
                <a:lnTo>
                  <a:pt x="11" y="74"/>
                </a:lnTo>
                <a:lnTo>
                  <a:pt x="11" y="70"/>
                </a:lnTo>
                <a:lnTo>
                  <a:pt x="11" y="70"/>
                </a:lnTo>
                <a:lnTo>
                  <a:pt x="11" y="66"/>
                </a:lnTo>
                <a:lnTo>
                  <a:pt x="11" y="66"/>
                </a:lnTo>
                <a:lnTo>
                  <a:pt x="11" y="66"/>
                </a:lnTo>
                <a:lnTo>
                  <a:pt x="15" y="66"/>
                </a:lnTo>
                <a:lnTo>
                  <a:pt x="15" y="66"/>
                </a:lnTo>
                <a:lnTo>
                  <a:pt x="19" y="66"/>
                </a:lnTo>
                <a:lnTo>
                  <a:pt x="19" y="63"/>
                </a:lnTo>
                <a:lnTo>
                  <a:pt x="19" y="59"/>
                </a:lnTo>
                <a:lnTo>
                  <a:pt x="23" y="59"/>
                </a:lnTo>
                <a:lnTo>
                  <a:pt x="27" y="55"/>
                </a:lnTo>
                <a:lnTo>
                  <a:pt x="27" y="55"/>
                </a:lnTo>
                <a:lnTo>
                  <a:pt x="31" y="51"/>
                </a:lnTo>
                <a:lnTo>
                  <a:pt x="27" y="43"/>
                </a:lnTo>
                <a:lnTo>
                  <a:pt x="27" y="39"/>
                </a:lnTo>
                <a:lnTo>
                  <a:pt x="23" y="35"/>
                </a:lnTo>
                <a:lnTo>
                  <a:pt x="27" y="27"/>
                </a:lnTo>
                <a:lnTo>
                  <a:pt x="27" y="16"/>
                </a:lnTo>
                <a:lnTo>
                  <a:pt x="35" y="8"/>
                </a:lnTo>
                <a:lnTo>
                  <a:pt x="62" y="8"/>
                </a:lnTo>
                <a:lnTo>
                  <a:pt x="66" y="4"/>
                </a:lnTo>
                <a:lnTo>
                  <a:pt x="70" y="4"/>
                </a:lnTo>
                <a:lnTo>
                  <a:pt x="70" y="8"/>
                </a:lnTo>
                <a:lnTo>
                  <a:pt x="70" y="8"/>
                </a:lnTo>
                <a:lnTo>
                  <a:pt x="70" y="8"/>
                </a:lnTo>
                <a:lnTo>
                  <a:pt x="74" y="8"/>
                </a:lnTo>
                <a:lnTo>
                  <a:pt x="74" y="8"/>
                </a:lnTo>
                <a:lnTo>
                  <a:pt x="74" y="8"/>
                </a:lnTo>
                <a:lnTo>
                  <a:pt x="78" y="4"/>
                </a:lnTo>
                <a:lnTo>
                  <a:pt x="86" y="0"/>
                </a:lnTo>
                <a:lnTo>
                  <a:pt x="101" y="0"/>
                </a:lnTo>
                <a:lnTo>
                  <a:pt x="105" y="4"/>
                </a:lnTo>
                <a:lnTo>
                  <a:pt x="109" y="4"/>
                </a:lnTo>
                <a:lnTo>
                  <a:pt x="109" y="8"/>
                </a:lnTo>
                <a:lnTo>
                  <a:pt x="109" y="12"/>
                </a:lnTo>
                <a:lnTo>
                  <a:pt x="109" y="16"/>
                </a:lnTo>
                <a:lnTo>
                  <a:pt x="113" y="16"/>
                </a:lnTo>
                <a:lnTo>
                  <a:pt x="113" y="20"/>
                </a:lnTo>
                <a:lnTo>
                  <a:pt x="137" y="35"/>
                </a:lnTo>
                <a:lnTo>
                  <a:pt x="137" y="35"/>
                </a:lnTo>
                <a:lnTo>
                  <a:pt x="140" y="39"/>
                </a:lnTo>
                <a:lnTo>
                  <a:pt x="144" y="43"/>
                </a:lnTo>
                <a:lnTo>
                  <a:pt x="144" y="43"/>
                </a:lnTo>
                <a:lnTo>
                  <a:pt x="152" y="43"/>
                </a:lnTo>
                <a:lnTo>
                  <a:pt x="152" y="43"/>
                </a:lnTo>
                <a:lnTo>
                  <a:pt x="156" y="43"/>
                </a:lnTo>
                <a:lnTo>
                  <a:pt x="156" y="47"/>
                </a:lnTo>
                <a:lnTo>
                  <a:pt x="160" y="47"/>
                </a:lnTo>
                <a:lnTo>
                  <a:pt x="164" y="43"/>
                </a:lnTo>
                <a:lnTo>
                  <a:pt x="168" y="43"/>
                </a:lnTo>
                <a:lnTo>
                  <a:pt x="183" y="43"/>
                </a:lnTo>
              </a:path>
            </a:pathLst>
          </a:custGeom>
          <a:solidFill>
            <a:srgbClr val="B2B2B2"/>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9" name="Freeform 40"/>
          <p:cNvSpPr>
            <a:spLocks/>
          </p:cNvSpPr>
          <p:nvPr/>
        </p:nvSpPr>
        <p:spPr bwMode="auto">
          <a:xfrm>
            <a:off x="6610096" y="4043387"/>
            <a:ext cx="850242" cy="850465"/>
          </a:xfrm>
          <a:custGeom>
            <a:avLst/>
            <a:gdLst>
              <a:gd name="T0" fmla="*/ 313 w 348"/>
              <a:gd name="T1" fmla="*/ 348 h 348"/>
              <a:gd name="T2" fmla="*/ 285 w 348"/>
              <a:gd name="T3" fmla="*/ 328 h 348"/>
              <a:gd name="T4" fmla="*/ 266 w 348"/>
              <a:gd name="T5" fmla="*/ 293 h 348"/>
              <a:gd name="T6" fmla="*/ 254 w 348"/>
              <a:gd name="T7" fmla="*/ 274 h 348"/>
              <a:gd name="T8" fmla="*/ 246 w 348"/>
              <a:gd name="T9" fmla="*/ 278 h 348"/>
              <a:gd name="T10" fmla="*/ 234 w 348"/>
              <a:gd name="T11" fmla="*/ 285 h 348"/>
              <a:gd name="T12" fmla="*/ 238 w 348"/>
              <a:gd name="T13" fmla="*/ 305 h 348"/>
              <a:gd name="T14" fmla="*/ 219 w 348"/>
              <a:gd name="T15" fmla="*/ 293 h 348"/>
              <a:gd name="T16" fmla="*/ 199 w 348"/>
              <a:gd name="T17" fmla="*/ 293 h 348"/>
              <a:gd name="T18" fmla="*/ 191 w 348"/>
              <a:gd name="T19" fmla="*/ 266 h 348"/>
              <a:gd name="T20" fmla="*/ 180 w 348"/>
              <a:gd name="T21" fmla="*/ 258 h 348"/>
              <a:gd name="T22" fmla="*/ 129 w 348"/>
              <a:gd name="T23" fmla="*/ 235 h 348"/>
              <a:gd name="T24" fmla="*/ 125 w 348"/>
              <a:gd name="T25" fmla="*/ 231 h 348"/>
              <a:gd name="T26" fmla="*/ 102 w 348"/>
              <a:gd name="T27" fmla="*/ 219 h 348"/>
              <a:gd name="T28" fmla="*/ 78 w 348"/>
              <a:gd name="T29" fmla="*/ 203 h 348"/>
              <a:gd name="T30" fmla="*/ 78 w 348"/>
              <a:gd name="T31" fmla="*/ 188 h 348"/>
              <a:gd name="T32" fmla="*/ 78 w 348"/>
              <a:gd name="T33" fmla="*/ 168 h 348"/>
              <a:gd name="T34" fmla="*/ 86 w 348"/>
              <a:gd name="T35" fmla="*/ 157 h 348"/>
              <a:gd name="T36" fmla="*/ 55 w 348"/>
              <a:gd name="T37" fmla="*/ 133 h 348"/>
              <a:gd name="T38" fmla="*/ 51 w 348"/>
              <a:gd name="T39" fmla="*/ 118 h 348"/>
              <a:gd name="T40" fmla="*/ 20 w 348"/>
              <a:gd name="T41" fmla="*/ 118 h 348"/>
              <a:gd name="T42" fmla="*/ 8 w 348"/>
              <a:gd name="T43" fmla="*/ 94 h 348"/>
              <a:gd name="T44" fmla="*/ 4 w 348"/>
              <a:gd name="T45" fmla="*/ 71 h 348"/>
              <a:gd name="T46" fmla="*/ 4 w 348"/>
              <a:gd name="T47" fmla="*/ 67 h 348"/>
              <a:gd name="T48" fmla="*/ 16 w 348"/>
              <a:gd name="T49" fmla="*/ 59 h 348"/>
              <a:gd name="T50" fmla="*/ 20 w 348"/>
              <a:gd name="T51" fmla="*/ 55 h 348"/>
              <a:gd name="T52" fmla="*/ 27 w 348"/>
              <a:gd name="T53" fmla="*/ 39 h 348"/>
              <a:gd name="T54" fmla="*/ 43 w 348"/>
              <a:gd name="T55" fmla="*/ 43 h 348"/>
              <a:gd name="T56" fmla="*/ 55 w 348"/>
              <a:gd name="T57" fmla="*/ 28 h 348"/>
              <a:gd name="T58" fmla="*/ 70 w 348"/>
              <a:gd name="T59" fmla="*/ 12 h 348"/>
              <a:gd name="T60" fmla="*/ 125 w 348"/>
              <a:gd name="T61" fmla="*/ 4 h 348"/>
              <a:gd name="T62" fmla="*/ 176 w 348"/>
              <a:gd name="T63" fmla="*/ 12 h 348"/>
              <a:gd name="T64" fmla="*/ 184 w 348"/>
              <a:gd name="T65" fmla="*/ 32 h 348"/>
              <a:gd name="T66" fmla="*/ 203 w 348"/>
              <a:gd name="T67" fmla="*/ 47 h 348"/>
              <a:gd name="T68" fmla="*/ 199 w 348"/>
              <a:gd name="T69" fmla="*/ 55 h 348"/>
              <a:gd name="T70" fmla="*/ 199 w 348"/>
              <a:gd name="T71" fmla="*/ 67 h 348"/>
              <a:gd name="T72" fmla="*/ 215 w 348"/>
              <a:gd name="T73" fmla="*/ 71 h 348"/>
              <a:gd name="T74" fmla="*/ 215 w 348"/>
              <a:gd name="T75" fmla="*/ 67 h 348"/>
              <a:gd name="T76" fmla="*/ 223 w 348"/>
              <a:gd name="T77" fmla="*/ 94 h 348"/>
              <a:gd name="T78" fmla="*/ 254 w 348"/>
              <a:gd name="T79" fmla="*/ 102 h 348"/>
              <a:gd name="T80" fmla="*/ 266 w 348"/>
              <a:gd name="T81" fmla="*/ 90 h 348"/>
              <a:gd name="T82" fmla="*/ 281 w 348"/>
              <a:gd name="T83" fmla="*/ 118 h 348"/>
              <a:gd name="T84" fmla="*/ 293 w 348"/>
              <a:gd name="T85" fmla="*/ 172 h 348"/>
              <a:gd name="T86" fmla="*/ 277 w 348"/>
              <a:gd name="T87" fmla="*/ 200 h 348"/>
              <a:gd name="T88" fmla="*/ 281 w 348"/>
              <a:gd name="T89" fmla="*/ 211 h 348"/>
              <a:gd name="T90" fmla="*/ 305 w 348"/>
              <a:gd name="T91" fmla="*/ 231 h 348"/>
              <a:gd name="T92" fmla="*/ 305 w 348"/>
              <a:gd name="T93" fmla="*/ 242 h 348"/>
              <a:gd name="T94" fmla="*/ 336 w 348"/>
              <a:gd name="T95" fmla="*/ 258 h 348"/>
              <a:gd name="T96" fmla="*/ 348 w 348"/>
              <a:gd name="T97" fmla="*/ 266 h 348"/>
              <a:gd name="T98" fmla="*/ 344 w 348"/>
              <a:gd name="T99" fmla="*/ 278 h 348"/>
              <a:gd name="T100" fmla="*/ 320 w 348"/>
              <a:gd name="T101" fmla="*/ 289 h 348"/>
              <a:gd name="T102" fmla="*/ 313 w 348"/>
              <a:gd name="T103" fmla="*/ 289 h 348"/>
              <a:gd name="T104" fmla="*/ 313 w 348"/>
              <a:gd name="T105" fmla="*/ 301 h 348"/>
              <a:gd name="T106" fmla="*/ 332 w 348"/>
              <a:gd name="T107" fmla="*/ 309 h 348"/>
              <a:gd name="T108" fmla="*/ 328 w 348"/>
              <a:gd name="T109" fmla="*/ 332 h 348"/>
              <a:gd name="T110" fmla="*/ 320 w 348"/>
              <a:gd name="T111" fmla="*/ 34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8" h="348">
                <a:moveTo>
                  <a:pt x="320" y="348"/>
                </a:moveTo>
                <a:lnTo>
                  <a:pt x="320" y="348"/>
                </a:lnTo>
                <a:lnTo>
                  <a:pt x="320" y="348"/>
                </a:lnTo>
                <a:lnTo>
                  <a:pt x="320" y="348"/>
                </a:lnTo>
                <a:lnTo>
                  <a:pt x="313" y="348"/>
                </a:lnTo>
                <a:lnTo>
                  <a:pt x="309" y="344"/>
                </a:lnTo>
                <a:lnTo>
                  <a:pt x="293" y="340"/>
                </a:lnTo>
                <a:lnTo>
                  <a:pt x="293" y="336"/>
                </a:lnTo>
                <a:lnTo>
                  <a:pt x="285" y="332"/>
                </a:lnTo>
                <a:lnTo>
                  <a:pt x="285" y="328"/>
                </a:lnTo>
                <a:lnTo>
                  <a:pt x="277" y="317"/>
                </a:lnTo>
                <a:lnTo>
                  <a:pt x="274" y="313"/>
                </a:lnTo>
                <a:lnTo>
                  <a:pt x="274" y="313"/>
                </a:lnTo>
                <a:lnTo>
                  <a:pt x="266" y="297"/>
                </a:lnTo>
                <a:lnTo>
                  <a:pt x="266" y="293"/>
                </a:lnTo>
                <a:lnTo>
                  <a:pt x="262" y="289"/>
                </a:lnTo>
                <a:lnTo>
                  <a:pt x="258" y="282"/>
                </a:lnTo>
                <a:lnTo>
                  <a:pt x="258" y="278"/>
                </a:lnTo>
                <a:lnTo>
                  <a:pt x="254" y="278"/>
                </a:lnTo>
                <a:lnTo>
                  <a:pt x="254" y="274"/>
                </a:lnTo>
                <a:lnTo>
                  <a:pt x="242" y="274"/>
                </a:lnTo>
                <a:lnTo>
                  <a:pt x="242" y="274"/>
                </a:lnTo>
                <a:lnTo>
                  <a:pt x="242" y="278"/>
                </a:lnTo>
                <a:lnTo>
                  <a:pt x="242" y="278"/>
                </a:lnTo>
                <a:lnTo>
                  <a:pt x="246" y="278"/>
                </a:lnTo>
                <a:lnTo>
                  <a:pt x="246" y="278"/>
                </a:lnTo>
                <a:lnTo>
                  <a:pt x="242" y="282"/>
                </a:lnTo>
                <a:lnTo>
                  <a:pt x="242" y="282"/>
                </a:lnTo>
                <a:lnTo>
                  <a:pt x="238" y="285"/>
                </a:lnTo>
                <a:lnTo>
                  <a:pt x="234" y="285"/>
                </a:lnTo>
                <a:lnTo>
                  <a:pt x="234" y="289"/>
                </a:lnTo>
                <a:lnTo>
                  <a:pt x="234" y="289"/>
                </a:lnTo>
                <a:lnTo>
                  <a:pt x="234" y="293"/>
                </a:lnTo>
                <a:lnTo>
                  <a:pt x="238" y="301"/>
                </a:lnTo>
                <a:lnTo>
                  <a:pt x="238" y="305"/>
                </a:lnTo>
                <a:lnTo>
                  <a:pt x="231" y="305"/>
                </a:lnTo>
                <a:lnTo>
                  <a:pt x="223" y="301"/>
                </a:lnTo>
                <a:lnTo>
                  <a:pt x="223" y="297"/>
                </a:lnTo>
                <a:lnTo>
                  <a:pt x="219" y="297"/>
                </a:lnTo>
                <a:lnTo>
                  <a:pt x="219" y="293"/>
                </a:lnTo>
                <a:lnTo>
                  <a:pt x="219" y="293"/>
                </a:lnTo>
                <a:lnTo>
                  <a:pt x="215" y="293"/>
                </a:lnTo>
                <a:lnTo>
                  <a:pt x="207" y="293"/>
                </a:lnTo>
                <a:lnTo>
                  <a:pt x="203" y="293"/>
                </a:lnTo>
                <a:lnTo>
                  <a:pt x="199" y="293"/>
                </a:lnTo>
                <a:lnTo>
                  <a:pt x="199" y="285"/>
                </a:lnTo>
                <a:lnTo>
                  <a:pt x="199" y="282"/>
                </a:lnTo>
                <a:lnTo>
                  <a:pt x="191" y="270"/>
                </a:lnTo>
                <a:lnTo>
                  <a:pt x="191" y="266"/>
                </a:lnTo>
                <a:lnTo>
                  <a:pt x="191" y="266"/>
                </a:lnTo>
                <a:lnTo>
                  <a:pt x="188" y="262"/>
                </a:lnTo>
                <a:lnTo>
                  <a:pt x="188" y="262"/>
                </a:lnTo>
                <a:lnTo>
                  <a:pt x="188" y="262"/>
                </a:lnTo>
                <a:lnTo>
                  <a:pt x="184" y="258"/>
                </a:lnTo>
                <a:lnTo>
                  <a:pt x="180" y="258"/>
                </a:lnTo>
                <a:lnTo>
                  <a:pt x="156" y="246"/>
                </a:lnTo>
                <a:lnTo>
                  <a:pt x="149" y="242"/>
                </a:lnTo>
                <a:lnTo>
                  <a:pt x="137" y="242"/>
                </a:lnTo>
                <a:lnTo>
                  <a:pt x="129" y="239"/>
                </a:lnTo>
                <a:lnTo>
                  <a:pt x="129" y="235"/>
                </a:lnTo>
                <a:lnTo>
                  <a:pt x="125" y="235"/>
                </a:lnTo>
                <a:lnTo>
                  <a:pt x="125" y="235"/>
                </a:lnTo>
                <a:lnTo>
                  <a:pt x="125" y="231"/>
                </a:lnTo>
                <a:lnTo>
                  <a:pt x="125" y="231"/>
                </a:lnTo>
                <a:lnTo>
                  <a:pt x="125" y="231"/>
                </a:lnTo>
                <a:lnTo>
                  <a:pt x="125" y="231"/>
                </a:lnTo>
                <a:lnTo>
                  <a:pt x="121" y="227"/>
                </a:lnTo>
                <a:lnTo>
                  <a:pt x="113" y="227"/>
                </a:lnTo>
                <a:lnTo>
                  <a:pt x="106" y="223"/>
                </a:lnTo>
                <a:lnTo>
                  <a:pt x="102" y="219"/>
                </a:lnTo>
                <a:lnTo>
                  <a:pt x="94" y="215"/>
                </a:lnTo>
                <a:lnTo>
                  <a:pt x="94" y="215"/>
                </a:lnTo>
                <a:lnTo>
                  <a:pt x="90" y="223"/>
                </a:lnTo>
                <a:lnTo>
                  <a:pt x="86" y="215"/>
                </a:lnTo>
                <a:lnTo>
                  <a:pt x="78" y="203"/>
                </a:lnTo>
                <a:lnTo>
                  <a:pt x="74" y="200"/>
                </a:lnTo>
                <a:lnTo>
                  <a:pt x="74" y="200"/>
                </a:lnTo>
                <a:lnTo>
                  <a:pt x="74" y="196"/>
                </a:lnTo>
                <a:lnTo>
                  <a:pt x="74" y="196"/>
                </a:lnTo>
                <a:lnTo>
                  <a:pt x="78" y="188"/>
                </a:lnTo>
                <a:lnTo>
                  <a:pt x="86" y="180"/>
                </a:lnTo>
                <a:lnTo>
                  <a:pt x="82" y="176"/>
                </a:lnTo>
                <a:lnTo>
                  <a:pt x="82" y="172"/>
                </a:lnTo>
                <a:lnTo>
                  <a:pt x="78" y="172"/>
                </a:lnTo>
                <a:lnTo>
                  <a:pt x="78" y="168"/>
                </a:lnTo>
                <a:lnTo>
                  <a:pt x="78" y="168"/>
                </a:lnTo>
                <a:lnTo>
                  <a:pt x="78" y="164"/>
                </a:lnTo>
                <a:lnTo>
                  <a:pt x="78" y="164"/>
                </a:lnTo>
                <a:lnTo>
                  <a:pt x="90" y="160"/>
                </a:lnTo>
                <a:lnTo>
                  <a:pt x="86" y="157"/>
                </a:lnTo>
                <a:lnTo>
                  <a:pt x="82" y="149"/>
                </a:lnTo>
                <a:lnTo>
                  <a:pt x="63" y="141"/>
                </a:lnTo>
                <a:lnTo>
                  <a:pt x="63" y="141"/>
                </a:lnTo>
                <a:lnTo>
                  <a:pt x="59" y="137"/>
                </a:lnTo>
                <a:lnTo>
                  <a:pt x="55" y="133"/>
                </a:lnTo>
                <a:lnTo>
                  <a:pt x="55" y="129"/>
                </a:lnTo>
                <a:lnTo>
                  <a:pt x="55" y="125"/>
                </a:lnTo>
                <a:lnTo>
                  <a:pt x="55" y="125"/>
                </a:lnTo>
                <a:lnTo>
                  <a:pt x="51" y="121"/>
                </a:lnTo>
                <a:lnTo>
                  <a:pt x="51" y="118"/>
                </a:lnTo>
                <a:lnTo>
                  <a:pt x="51" y="118"/>
                </a:lnTo>
                <a:lnTo>
                  <a:pt x="47" y="114"/>
                </a:lnTo>
                <a:lnTo>
                  <a:pt x="47" y="114"/>
                </a:lnTo>
                <a:lnTo>
                  <a:pt x="39" y="114"/>
                </a:lnTo>
                <a:lnTo>
                  <a:pt x="20" y="118"/>
                </a:lnTo>
                <a:lnTo>
                  <a:pt x="16" y="114"/>
                </a:lnTo>
                <a:lnTo>
                  <a:pt x="16" y="110"/>
                </a:lnTo>
                <a:lnTo>
                  <a:pt x="12" y="102"/>
                </a:lnTo>
                <a:lnTo>
                  <a:pt x="8" y="98"/>
                </a:lnTo>
                <a:lnTo>
                  <a:pt x="8" y="94"/>
                </a:lnTo>
                <a:lnTo>
                  <a:pt x="8" y="90"/>
                </a:lnTo>
                <a:lnTo>
                  <a:pt x="8" y="82"/>
                </a:lnTo>
                <a:lnTo>
                  <a:pt x="4" y="75"/>
                </a:lnTo>
                <a:lnTo>
                  <a:pt x="4" y="75"/>
                </a:lnTo>
                <a:lnTo>
                  <a:pt x="4" y="71"/>
                </a:lnTo>
                <a:lnTo>
                  <a:pt x="4" y="71"/>
                </a:lnTo>
                <a:lnTo>
                  <a:pt x="0" y="71"/>
                </a:lnTo>
                <a:lnTo>
                  <a:pt x="0" y="71"/>
                </a:lnTo>
                <a:lnTo>
                  <a:pt x="0" y="71"/>
                </a:lnTo>
                <a:lnTo>
                  <a:pt x="4" y="67"/>
                </a:lnTo>
                <a:lnTo>
                  <a:pt x="8" y="59"/>
                </a:lnTo>
                <a:lnTo>
                  <a:pt x="12" y="59"/>
                </a:lnTo>
                <a:lnTo>
                  <a:pt x="12" y="59"/>
                </a:lnTo>
                <a:lnTo>
                  <a:pt x="16" y="59"/>
                </a:lnTo>
                <a:lnTo>
                  <a:pt x="16" y="59"/>
                </a:lnTo>
                <a:lnTo>
                  <a:pt x="20" y="59"/>
                </a:lnTo>
                <a:lnTo>
                  <a:pt x="20" y="59"/>
                </a:lnTo>
                <a:lnTo>
                  <a:pt x="20" y="59"/>
                </a:lnTo>
                <a:lnTo>
                  <a:pt x="20" y="55"/>
                </a:lnTo>
                <a:lnTo>
                  <a:pt x="20" y="55"/>
                </a:lnTo>
                <a:lnTo>
                  <a:pt x="20" y="51"/>
                </a:lnTo>
                <a:lnTo>
                  <a:pt x="23" y="47"/>
                </a:lnTo>
                <a:lnTo>
                  <a:pt x="27" y="43"/>
                </a:lnTo>
                <a:lnTo>
                  <a:pt x="27" y="43"/>
                </a:lnTo>
                <a:lnTo>
                  <a:pt x="27" y="39"/>
                </a:lnTo>
                <a:lnTo>
                  <a:pt x="31" y="39"/>
                </a:lnTo>
                <a:lnTo>
                  <a:pt x="31" y="39"/>
                </a:lnTo>
                <a:lnTo>
                  <a:pt x="35" y="39"/>
                </a:lnTo>
                <a:lnTo>
                  <a:pt x="35" y="39"/>
                </a:lnTo>
                <a:lnTo>
                  <a:pt x="43" y="43"/>
                </a:lnTo>
                <a:lnTo>
                  <a:pt x="47" y="39"/>
                </a:lnTo>
                <a:lnTo>
                  <a:pt x="51" y="36"/>
                </a:lnTo>
                <a:lnTo>
                  <a:pt x="51" y="36"/>
                </a:lnTo>
                <a:lnTo>
                  <a:pt x="55" y="32"/>
                </a:lnTo>
                <a:lnTo>
                  <a:pt x="55" y="28"/>
                </a:lnTo>
                <a:lnTo>
                  <a:pt x="59" y="16"/>
                </a:lnTo>
                <a:lnTo>
                  <a:pt x="59" y="16"/>
                </a:lnTo>
                <a:lnTo>
                  <a:pt x="59" y="16"/>
                </a:lnTo>
                <a:lnTo>
                  <a:pt x="59" y="12"/>
                </a:lnTo>
                <a:lnTo>
                  <a:pt x="70" y="12"/>
                </a:lnTo>
                <a:lnTo>
                  <a:pt x="78" y="8"/>
                </a:lnTo>
                <a:lnTo>
                  <a:pt x="98" y="4"/>
                </a:lnTo>
                <a:lnTo>
                  <a:pt x="113" y="0"/>
                </a:lnTo>
                <a:lnTo>
                  <a:pt x="121" y="4"/>
                </a:lnTo>
                <a:lnTo>
                  <a:pt x="125" y="4"/>
                </a:lnTo>
                <a:lnTo>
                  <a:pt x="133" y="0"/>
                </a:lnTo>
                <a:lnTo>
                  <a:pt x="145" y="4"/>
                </a:lnTo>
                <a:lnTo>
                  <a:pt x="164" y="8"/>
                </a:lnTo>
                <a:lnTo>
                  <a:pt x="168" y="12"/>
                </a:lnTo>
                <a:lnTo>
                  <a:pt x="176" y="12"/>
                </a:lnTo>
                <a:lnTo>
                  <a:pt x="188" y="8"/>
                </a:lnTo>
                <a:lnTo>
                  <a:pt x="184" y="24"/>
                </a:lnTo>
                <a:lnTo>
                  <a:pt x="180" y="28"/>
                </a:lnTo>
                <a:lnTo>
                  <a:pt x="184" y="28"/>
                </a:lnTo>
                <a:lnTo>
                  <a:pt x="184" y="32"/>
                </a:lnTo>
                <a:lnTo>
                  <a:pt x="195" y="36"/>
                </a:lnTo>
                <a:lnTo>
                  <a:pt x="203" y="39"/>
                </a:lnTo>
                <a:lnTo>
                  <a:pt x="203" y="43"/>
                </a:lnTo>
                <a:lnTo>
                  <a:pt x="203" y="43"/>
                </a:lnTo>
                <a:lnTo>
                  <a:pt x="203" y="47"/>
                </a:lnTo>
                <a:lnTo>
                  <a:pt x="199" y="51"/>
                </a:lnTo>
                <a:lnTo>
                  <a:pt x="199" y="51"/>
                </a:lnTo>
                <a:lnTo>
                  <a:pt x="199" y="51"/>
                </a:lnTo>
                <a:lnTo>
                  <a:pt x="199" y="55"/>
                </a:lnTo>
                <a:lnTo>
                  <a:pt x="199" y="55"/>
                </a:lnTo>
                <a:lnTo>
                  <a:pt x="199" y="55"/>
                </a:lnTo>
                <a:lnTo>
                  <a:pt x="199" y="59"/>
                </a:lnTo>
                <a:lnTo>
                  <a:pt x="199" y="63"/>
                </a:lnTo>
                <a:lnTo>
                  <a:pt x="199" y="63"/>
                </a:lnTo>
                <a:lnTo>
                  <a:pt x="199" y="67"/>
                </a:lnTo>
                <a:lnTo>
                  <a:pt x="199" y="67"/>
                </a:lnTo>
                <a:lnTo>
                  <a:pt x="203" y="71"/>
                </a:lnTo>
                <a:lnTo>
                  <a:pt x="211" y="71"/>
                </a:lnTo>
                <a:lnTo>
                  <a:pt x="215" y="75"/>
                </a:lnTo>
                <a:lnTo>
                  <a:pt x="215" y="71"/>
                </a:lnTo>
                <a:lnTo>
                  <a:pt x="215" y="71"/>
                </a:lnTo>
                <a:lnTo>
                  <a:pt x="215" y="71"/>
                </a:lnTo>
                <a:lnTo>
                  <a:pt x="215" y="71"/>
                </a:lnTo>
                <a:lnTo>
                  <a:pt x="215" y="71"/>
                </a:lnTo>
                <a:lnTo>
                  <a:pt x="215" y="67"/>
                </a:lnTo>
                <a:lnTo>
                  <a:pt x="219" y="67"/>
                </a:lnTo>
                <a:lnTo>
                  <a:pt x="223" y="67"/>
                </a:lnTo>
                <a:lnTo>
                  <a:pt x="227" y="78"/>
                </a:lnTo>
                <a:lnTo>
                  <a:pt x="223" y="86"/>
                </a:lnTo>
                <a:lnTo>
                  <a:pt x="223" y="94"/>
                </a:lnTo>
                <a:lnTo>
                  <a:pt x="242" y="98"/>
                </a:lnTo>
                <a:lnTo>
                  <a:pt x="246" y="98"/>
                </a:lnTo>
                <a:lnTo>
                  <a:pt x="246" y="98"/>
                </a:lnTo>
                <a:lnTo>
                  <a:pt x="250" y="102"/>
                </a:lnTo>
                <a:lnTo>
                  <a:pt x="254" y="102"/>
                </a:lnTo>
                <a:lnTo>
                  <a:pt x="254" y="102"/>
                </a:lnTo>
                <a:lnTo>
                  <a:pt x="258" y="94"/>
                </a:lnTo>
                <a:lnTo>
                  <a:pt x="262" y="94"/>
                </a:lnTo>
                <a:lnTo>
                  <a:pt x="262" y="90"/>
                </a:lnTo>
                <a:lnTo>
                  <a:pt x="266" y="90"/>
                </a:lnTo>
                <a:lnTo>
                  <a:pt x="266" y="90"/>
                </a:lnTo>
                <a:lnTo>
                  <a:pt x="270" y="90"/>
                </a:lnTo>
                <a:lnTo>
                  <a:pt x="270" y="90"/>
                </a:lnTo>
                <a:lnTo>
                  <a:pt x="270" y="94"/>
                </a:lnTo>
                <a:lnTo>
                  <a:pt x="281" y="118"/>
                </a:lnTo>
                <a:lnTo>
                  <a:pt x="281" y="133"/>
                </a:lnTo>
                <a:lnTo>
                  <a:pt x="301" y="160"/>
                </a:lnTo>
                <a:lnTo>
                  <a:pt x="297" y="168"/>
                </a:lnTo>
                <a:lnTo>
                  <a:pt x="293" y="168"/>
                </a:lnTo>
                <a:lnTo>
                  <a:pt x="293" y="172"/>
                </a:lnTo>
                <a:lnTo>
                  <a:pt x="293" y="172"/>
                </a:lnTo>
                <a:lnTo>
                  <a:pt x="289" y="188"/>
                </a:lnTo>
                <a:lnTo>
                  <a:pt x="285" y="192"/>
                </a:lnTo>
                <a:lnTo>
                  <a:pt x="277" y="200"/>
                </a:lnTo>
                <a:lnTo>
                  <a:pt x="277" y="200"/>
                </a:lnTo>
                <a:lnTo>
                  <a:pt x="277" y="203"/>
                </a:lnTo>
                <a:lnTo>
                  <a:pt x="274" y="203"/>
                </a:lnTo>
                <a:lnTo>
                  <a:pt x="274" y="203"/>
                </a:lnTo>
                <a:lnTo>
                  <a:pt x="277" y="207"/>
                </a:lnTo>
                <a:lnTo>
                  <a:pt x="281" y="211"/>
                </a:lnTo>
                <a:lnTo>
                  <a:pt x="289" y="211"/>
                </a:lnTo>
                <a:lnTo>
                  <a:pt x="289" y="215"/>
                </a:lnTo>
                <a:lnTo>
                  <a:pt x="301" y="227"/>
                </a:lnTo>
                <a:lnTo>
                  <a:pt x="305" y="231"/>
                </a:lnTo>
                <a:lnTo>
                  <a:pt x="305" y="231"/>
                </a:lnTo>
                <a:lnTo>
                  <a:pt x="301" y="235"/>
                </a:lnTo>
                <a:lnTo>
                  <a:pt x="301" y="239"/>
                </a:lnTo>
                <a:lnTo>
                  <a:pt x="305" y="239"/>
                </a:lnTo>
                <a:lnTo>
                  <a:pt x="305" y="239"/>
                </a:lnTo>
                <a:lnTo>
                  <a:pt x="305" y="242"/>
                </a:lnTo>
                <a:lnTo>
                  <a:pt x="309" y="246"/>
                </a:lnTo>
                <a:lnTo>
                  <a:pt x="309" y="246"/>
                </a:lnTo>
                <a:lnTo>
                  <a:pt x="313" y="246"/>
                </a:lnTo>
                <a:lnTo>
                  <a:pt x="313" y="246"/>
                </a:lnTo>
                <a:lnTo>
                  <a:pt x="336" y="258"/>
                </a:lnTo>
                <a:lnTo>
                  <a:pt x="344" y="262"/>
                </a:lnTo>
                <a:lnTo>
                  <a:pt x="344" y="262"/>
                </a:lnTo>
                <a:lnTo>
                  <a:pt x="344" y="262"/>
                </a:lnTo>
                <a:lnTo>
                  <a:pt x="348" y="266"/>
                </a:lnTo>
                <a:lnTo>
                  <a:pt x="348" y="266"/>
                </a:lnTo>
                <a:lnTo>
                  <a:pt x="344" y="270"/>
                </a:lnTo>
                <a:lnTo>
                  <a:pt x="344" y="274"/>
                </a:lnTo>
                <a:lnTo>
                  <a:pt x="344" y="274"/>
                </a:lnTo>
                <a:lnTo>
                  <a:pt x="344" y="278"/>
                </a:lnTo>
                <a:lnTo>
                  <a:pt x="344" y="278"/>
                </a:lnTo>
                <a:lnTo>
                  <a:pt x="344" y="282"/>
                </a:lnTo>
                <a:lnTo>
                  <a:pt x="344" y="282"/>
                </a:lnTo>
                <a:lnTo>
                  <a:pt x="344" y="282"/>
                </a:lnTo>
                <a:lnTo>
                  <a:pt x="324" y="293"/>
                </a:lnTo>
                <a:lnTo>
                  <a:pt x="320" y="289"/>
                </a:lnTo>
                <a:lnTo>
                  <a:pt x="317" y="289"/>
                </a:lnTo>
                <a:lnTo>
                  <a:pt x="317" y="289"/>
                </a:lnTo>
                <a:lnTo>
                  <a:pt x="313" y="289"/>
                </a:lnTo>
                <a:lnTo>
                  <a:pt x="313" y="285"/>
                </a:lnTo>
                <a:lnTo>
                  <a:pt x="313" y="289"/>
                </a:lnTo>
                <a:lnTo>
                  <a:pt x="313" y="289"/>
                </a:lnTo>
                <a:lnTo>
                  <a:pt x="313" y="293"/>
                </a:lnTo>
                <a:lnTo>
                  <a:pt x="313" y="297"/>
                </a:lnTo>
                <a:lnTo>
                  <a:pt x="313" y="301"/>
                </a:lnTo>
                <a:lnTo>
                  <a:pt x="313" y="301"/>
                </a:lnTo>
                <a:lnTo>
                  <a:pt x="313" y="301"/>
                </a:lnTo>
                <a:lnTo>
                  <a:pt x="320" y="301"/>
                </a:lnTo>
                <a:lnTo>
                  <a:pt x="324" y="301"/>
                </a:lnTo>
                <a:lnTo>
                  <a:pt x="328" y="305"/>
                </a:lnTo>
                <a:lnTo>
                  <a:pt x="332" y="309"/>
                </a:lnTo>
                <a:lnTo>
                  <a:pt x="332" y="313"/>
                </a:lnTo>
                <a:lnTo>
                  <a:pt x="332" y="313"/>
                </a:lnTo>
                <a:lnTo>
                  <a:pt x="332" y="317"/>
                </a:lnTo>
                <a:lnTo>
                  <a:pt x="328" y="328"/>
                </a:lnTo>
                <a:lnTo>
                  <a:pt x="328" y="332"/>
                </a:lnTo>
                <a:lnTo>
                  <a:pt x="324" y="336"/>
                </a:lnTo>
                <a:lnTo>
                  <a:pt x="324" y="344"/>
                </a:lnTo>
                <a:lnTo>
                  <a:pt x="324" y="348"/>
                </a:lnTo>
                <a:lnTo>
                  <a:pt x="324" y="348"/>
                </a:lnTo>
                <a:lnTo>
                  <a:pt x="320" y="348"/>
                </a:lnTo>
              </a:path>
            </a:pathLst>
          </a:custGeom>
          <a:solidFill>
            <a:srgbClr val="B5B5B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0" name="Freeform 35"/>
          <p:cNvSpPr>
            <a:spLocks noEditPoints="1"/>
          </p:cNvSpPr>
          <p:nvPr/>
        </p:nvSpPr>
        <p:spPr bwMode="auto">
          <a:xfrm>
            <a:off x="6114122" y="4177800"/>
            <a:ext cx="715864" cy="571864"/>
          </a:xfrm>
          <a:custGeom>
            <a:avLst/>
            <a:gdLst>
              <a:gd name="T0" fmla="*/ 19 w 293"/>
              <a:gd name="T1" fmla="*/ 43 h 234"/>
              <a:gd name="T2" fmla="*/ 8 w 293"/>
              <a:gd name="T3" fmla="*/ 195 h 234"/>
              <a:gd name="T4" fmla="*/ 0 w 293"/>
              <a:gd name="T5" fmla="*/ 199 h 234"/>
              <a:gd name="T6" fmla="*/ 4 w 293"/>
              <a:gd name="T7" fmla="*/ 195 h 234"/>
              <a:gd name="T8" fmla="*/ 15 w 293"/>
              <a:gd name="T9" fmla="*/ 219 h 234"/>
              <a:gd name="T10" fmla="*/ 15 w 293"/>
              <a:gd name="T11" fmla="*/ 215 h 234"/>
              <a:gd name="T12" fmla="*/ 8 w 293"/>
              <a:gd name="T13" fmla="*/ 86 h 234"/>
              <a:gd name="T14" fmla="*/ 8 w 293"/>
              <a:gd name="T15" fmla="*/ 94 h 234"/>
              <a:gd name="T16" fmla="*/ 90 w 293"/>
              <a:gd name="T17" fmla="*/ 199 h 234"/>
              <a:gd name="T18" fmla="*/ 125 w 293"/>
              <a:gd name="T19" fmla="*/ 203 h 234"/>
              <a:gd name="T20" fmla="*/ 164 w 293"/>
              <a:gd name="T21" fmla="*/ 199 h 234"/>
              <a:gd name="T22" fmla="*/ 183 w 293"/>
              <a:gd name="T23" fmla="*/ 215 h 234"/>
              <a:gd name="T24" fmla="*/ 254 w 293"/>
              <a:gd name="T25" fmla="*/ 219 h 234"/>
              <a:gd name="T26" fmla="*/ 277 w 293"/>
              <a:gd name="T27" fmla="*/ 145 h 234"/>
              <a:gd name="T28" fmla="*/ 258 w 293"/>
              <a:gd name="T29" fmla="*/ 78 h 234"/>
              <a:gd name="T30" fmla="*/ 207 w 293"/>
              <a:gd name="T31" fmla="*/ 20 h 234"/>
              <a:gd name="T32" fmla="*/ 125 w 293"/>
              <a:gd name="T33" fmla="*/ 31 h 234"/>
              <a:gd name="T34" fmla="*/ 62 w 293"/>
              <a:gd name="T35" fmla="*/ 39 h 234"/>
              <a:gd name="T36" fmla="*/ 27 w 293"/>
              <a:gd name="T37" fmla="*/ 0 h 234"/>
              <a:gd name="T38" fmla="*/ 19 w 293"/>
              <a:gd name="T39" fmla="*/ 8 h 234"/>
              <a:gd name="T40" fmla="*/ 39 w 293"/>
              <a:gd name="T41" fmla="*/ 35 h 234"/>
              <a:gd name="T42" fmla="*/ 27 w 293"/>
              <a:gd name="T43" fmla="*/ 43 h 234"/>
              <a:gd name="T44" fmla="*/ 94 w 293"/>
              <a:gd name="T45" fmla="*/ 47 h 234"/>
              <a:gd name="T46" fmla="*/ 140 w 293"/>
              <a:gd name="T47" fmla="*/ 55 h 234"/>
              <a:gd name="T48" fmla="*/ 160 w 293"/>
              <a:gd name="T49" fmla="*/ 51 h 234"/>
              <a:gd name="T50" fmla="*/ 121 w 293"/>
              <a:gd name="T51" fmla="*/ 55 h 234"/>
              <a:gd name="T52" fmla="*/ 94 w 293"/>
              <a:gd name="T53" fmla="*/ 70 h 234"/>
              <a:gd name="T54" fmla="*/ 74 w 293"/>
              <a:gd name="T55" fmla="*/ 51 h 234"/>
              <a:gd name="T56" fmla="*/ 39 w 293"/>
              <a:gd name="T57" fmla="*/ 63 h 234"/>
              <a:gd name="T58" fmla="*/ 27 w 293"/>
              <a:gd name="T59" fmla="*/ 78 h 234"/>
              <a:gd name="T60" fmla="*/ 15 w 293"/>
              <a:gd name="T61" fmla="*/ 86 h 234"/>
              <a:gd name="T62" fmla="*/ 31 w 293"/>
              <a:gd name="T63" fmla="*/ 102 h 234"/>
              <a:gd name="T64" fmla="*/ 58 w 293"/>
              <a:gd name="T65" fmla="*/ 121 h 234"/>
              <a:gd name="T66" fmla="*/ 78 w 293"/>
              <a:gd name="T67" fmla="*/ 117 h 234"/>
              <a:gd name="T68" fmla="*/ 19 w 293"/>
              <a:gd name="T69" fmla="*/ 133 h 234"/>
              <a:gd name="T70" fmla="*/ 27 w 293"/>
              <a:gd name="T71" fmla="*/ 133 h 234"/>
              <a:gd name="T72" fmla="*/ 51 w 293"/>
              <a:gd name="T73" fmla="*/ 145 h 234"/>
              <a:gd name="T74" fmla="*/ 31 w 293"/>
              <a:gd name="T75" fmla="*/ 148 h 234"/>
              <a:gd name="T76" fmla="*/ 27 w 293"/>
              <a:gd name="T77" fmla="*/ 164 h 234"/>
              <a:gd name="T78" fmla="*/ 43 w 293"/>
              <a:gd name="T79" fmla="*/ 176 h 234"/>
              <a:gd name="T80" fmla="*/ 82 w 293"/>
              <a:gd name="T81" fmla="*/ 172 h 234"/>
              <a:gd name="T82" fmla="*/ 109 w 293"/>
              <a:gd name="T83" fmla="*/ 172 h 234"/>
              <a:gd name="T84" fmla="*/ 152 w 293"/>
              <a:gd name="T85" fmla="*/ 156 h 234"/>
              <a:gd name="T86" fmla="*/ 164 w 293"/>
              <a:gd name="T87" fmla="*/ 125 h 234"/>
              <a:gd name="T88" fmla="*/ 191 w 293"/>
              <a:gd name="T89" fmla="*/ 160 h 234"/>
              <a:gd name="T90" fmla="*/ 215 w 293"/>
              <a:gd name="T91" fmla="*/ 160 h 234"/>
              <a:gd name="T92" fmla="*/ 215 w 293"/>
              <a:gd name="T93" fmla="*/ 121 h 234"/>
              <a:gd name="T94" fmla="*/ 215 w 293"/>
              <a:gd name="T95" fmla="*/ 141 h 234"/>
              <a:gd name="T96" fmla="*/ 223 w 293"/>
              <a:gd name="T97" fmla="*/ 160 h 234"/>
              <a:gd name="T98" fmla="*/ 191 w 293"/>
              <a:gd name="T99" fmla="*/ 176 h 234"/>
              <a:gd name="T100" fmla="*/ 195 w 293"/>
              <a:gd name="T101" fmla="*/ 191 h 234"/>
              <a:gd name="T102" fmla="*/ 180 w 293"/>
              <a:gd name="T103" fmla="*/ 168 h 234"/>
              <a:gd name="T104" fmla="*/ 144 w 293"/>
              <a:gd name="T105" fmla="*/ 191 h 234"/>
              <a:gd name="T106" fmla="*/ 121 w 293"/>
              <a:gd name="T107" fmla="*/ 176 h 234"/>
              <a:gd name="T108" fmla="*/ 86 w 293"/>
              <a:gd name="T109" fmla="*/ 180 h 234"/>
              <a:gd name="T110" fmla="*/ 66 w 293"/>
              <a:gd name="T111" fmla="*/ 199 h 234"/>
              <a:gd name="T112" fmla="*/ 35 w 293"/>
              <a:gd name="T113" fmla="*/ 203 h 234"/>
              <a:gd name="T114" fmla="*/ 31 w 293"/>
              <a:gd name="T115" fmla="*/ 207 h 234"/>
              <a:gd name="T116" fmla="*/ 4 w 293"/>
              <a:gd name="T117" fmla="*/ 63 h 234"/>
              <a:gd name="T118" fmla="*/ 12 w 293"/>
              <a:gd name="T119" fmla="*/ 74 h 234"/>
              <a:gd name="T120" fmla="*/ 15 w 293"/>
              <a:gd name="T121" fmla="*/ 187 h 234"/>
              <a:gd name="T122" fmla="*/ 15 w 293"/>
              <a:gd name="T123" fmla="*/ 176 h 234"/>
              <a:gd name="T124" fmla="*/ 19 w 293"/>
              <a:gd name="T125" fmla="*/ 16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34">
                <a:moveTo>
                  <a:pt x="27" y="31"/>
                </a:moveTo>
                <a:lnTo>
                  <a:pt x="27" y="31"/>
                </a:lnTo>
                <a:lnTo>
                  <a:pt x="27" y="35"/>
                </a:lnTo>
                <a:lnTo>
                  <a:pt x="27" y="39"/>
                </a:lnTo>
                <a:lnTo>
                  <a:pt x="27" y="39"/>
                </a:lnTo>
                <a:lnTo>
                  <a:pt x="27" y="43"/>
                </a:lnTo>
                <a:lnTo>
                  <a:pt x="27" y="43"/>
                </a:lnTo>
                <a:lnTo>
                  <a:pt x="27" y="43"/>
                </a:lnTo>
                <a:lnTo>
                  <a:pt x="27" y="47"/>
                </a:lnTo>
                <a:lnTo>
                  <a:pt x="23" y="47"/>
                </a:lnTo>
                <a:lnTo>
                  <a:pt x="23" y="47"/>
                </a:lnTo>
                <a:lnTo>
                  <a:pt x="19" y="47"/>
                </a:lnTo>
                <a:lnTo>
                  <a:pt x="19" y="47"/>
                </a:lnTo>
                <a:lnTo>
                  <a:pt x="19" y="47"/>
                </a:lnTo>
                <a:lnTo>
                  <a:pt x="15" y="47"/>
                </a:lnTo>
                <a:lnTo>
                  <a:pt x="15" y="43"/>
                </a:lnTo>
                <a:lnTo>
                  <a:pt x="19" y="43"/>
                </a:lnTo>
                <a:lnTo>
                  <a:pt x="19" y="43"/>
                </a:lnTo>
                <a:lnTo>
                  <a:pt x="19" y="43"/>
                </a:lnTo>
                <a:lnTo>
                  <a:pt x="19" y="43"/>
                </a:lnTo>
                <a:lnTo>
                  <a:pt x="19" y="43"/>
                </a:lnTo>
                <a:lnTo>
                  <a:pt x="19" y="39"/>
                </a:lnTo>
                <a:lnTo>
                  <a:pt x="15" y="35"/>
                </a:lnTo>
                <a:lnTo>
                  <a:pt x="15" y="35"/>
                </a:lnTo>
                <a:lnTo>
                  <a:pt x="15" y="35"/>
                </a:lnTo>
                <a:lnTo>
                  <a:pt x="15" y="35"/>
                </a:lnTo>
                <a:lnTo>
                  <a:pt x="15" y="31"/>
                </a:lnTo>
                <a:lnTo>
                  <a:pt x="15" y="31"/>
                </a:lnTo>
                <a:lnTo>
                  <a:pt x="15" y="31"/>
                </a:lnTo>
                <a:lnTo>
                  <a:pt x="15" y="31"/>
                </a:lnTo>
                <a:lnTo>
                  <a:pt x="19" y="35"/>
                </a:lnTo>
                <a:lnTo>
                  <a:pt x="23" y="35"/>
                </a:lnTo>
                <a:lnTo>
                  <a:pt x="23" y="35"/>
                </a:lnTo>
                <a:lnTo>
                  <a:pt x="23" y="31"/>
                </a:lnTo>
                <a:lnTo>
                  <a:pt x="23" y="31"/>
                </a:lnTo>
                <a:lnTo>
                  <a:pt x="23" y="31"/>
                </a:lnTo>
                <a:lnTo>
                  <a:pt x="27" y="31"/>
                </a:lnTo>
                <a:moveTo>
                  <a:pt x="8" y="195"/>
                </a:moveTo>
                <a:lnTo>
                  <a:pt x="8" y="195"/>
                </a:lnTo>
                <a:lnTo>
                  <a:pt x="8" y="199"/>
                </a:lnTo>
                <a:lnTo>
                  <a:pt x="8" y="199"/>
                </a:lnTo>
                <a:lnTo>
                  <a:pt x="8" y="203"/>
                </a:lnTo>
                <a:lnTo>
                  <a:pt x="4" y="203"/>
                </a:lnTo>
                <a:lnTo>
                  <a:pt x="4" y="203"/>
                </a:lnTo>
                <a:lnTo>
                  <a:pt x="4" y="203"/>
                </a:lnTo>
                <a:lnTo>
                  <a:pt x="4" y="203"/>
                </a:lnTo>
                <a:lnTo>
                  <a:pt x="4" y="199"/>
                </a:lnTo>
                <a:lnTo>
                  <a:pt x="4" y="199"/>
                </a:lnTo>
                <a:lnTo>
                  <a:pt x="4" y="199"/>
                </a:lnTo>
                <a:lnTo>
                  <a:pt x="4" y="203"/>
                </a:lnTo>
                <a:lnTo>
                  <a:pt x="4" y="203"/>
                </a:lnTo>
                <a:lnTo>
                  <a:pt x="4" y="203"/>
                </a:lnTo>
                <a:lnTo>
                  <a:pt x="4" y="203"/>
                </a:lnTo>
                <a:lnTo>
                  <a:pt x="0" y="203"/>
                </a:lnTo>
                <a:lnTo>
                  <a:pt x="0" y="199"/>
                </a:lnTo>
                <a:lnTo>
                  <a:pt x="0" y="199"/>
                </a:lnTo>
                <a:lnTo>
                  <a:pt x="0" y="199"/>
                </a:lnTo>
                <a:lnTo>
                  <a:pt x="0" y="199"/>
                </a:lnTo>
                <a:lnTo>
                  <a:pt x="0" y="195"/>
                </a:lnTo>
                <a:lnTo>
                  <a:pt x="0" y="195"/>
                </a:lnTo>
                <a:lnTo>
                  <a:pt x="0" y="195"/>
                </a:lnTo>
                <a:lnTo>
                  <a:pt x="0" y="195"/>
                </a:lnTo>
                <a:lnTo>
                  <a:pt x="0" y="191"/>
                </a:lnTo>
                <a:lnTo>
                  <a:pt x="0" y="191"/>
                </a:lnTo>
                <a:lnTo>
                  <a:pt x="0" y="191"/>
                </a:lnTo>
                <a:lnTo>
                  <a:pt x="0" y="191"/>
                </a:lnTo>
                <a:lnTo>
                  <a:pt x="0" y="191"/>
                </a:lnTo>
                <a:lnTo>
                  <a:pt x="0" y="191"/>
                </a:lnTo>
                <a:lnTo>
                  <a:pt x="0" y="187"/>
                </a:lnTo>
                <a:lnTo>
                  <a:pt x="0" y="187"/>
                </a:lnTo>
                <a:lnTo>
                  <a:pt x="4" y="187"/>
                </a:lnTo>
                <a:lnTo>
                  <a:pt x="4" y="191"/>
                </a:lnTo>
                <a:lnTo>
                  <a:pt x="4" y="191"/>
                </a:lnTo>
                <a:lnTo>
                  <a:pt x="4" y="191"/>
                </a:lnTo>
                <a:lnTo>
                  <a:pt x="4" y="191"/>
                </a:lnTo>
                <a:lnTo>
                  <a:pt x="4" y="195"/>
                </a:lnTo>
                <a:lnTo>
                  <a:pt x="4" y="195"/>
                </a:lnTo>
                <a:lnTo>
                  <a:pt x="8" y="195"/>
                </a:lnTo>
                <a:moveTo>
                  <a:pt x="23" y="223"/>
                </a:moveTo>
                <a:lnTo>
                  <a:pt x="23" y="223"/>
                </a:lnTo>
                <a:lnTo>
                  <a:pt x="23" y="223"/>
                </a:lnTo>
                <a:lnTo>
                  <a:pt x="23" y="227"/>
                </a:lnTo>
                <a:lnTo>
                  <a:pt x="23" y="227"/>
                </a:lnTo>
                <a:lnTo>
                  <a:pt x="23" y="227"/>
                </a:lnTo>
                <a:lnTo>
                  <a:pt x="23" y="227"/>
                </a:lnTo>
                <a:lnTo>
                  <a:pt x="19" y="223"/>
                </a:lnTo>
                <a:lnTo>
                  <a:pt x="19" y="223"/>
                </a:lnTo>
                <a:lnTo>
                  <a:pt x="19" y="223"/>
                </a:lnTo>
                <a:lnTo>
                  <a:pt x="19" y="219"/>
                </a:lnTo>
                <a:lnTo>
                  <a:pt x="19" y="219"/>
                </a:lnTo>
                <a:lnTo>
                  <a:pt x="19" y="223"/>
                </a:lnTo>
                <a:lnTo>
                  <a:pt x="15" y="219"/>
                </a:lnTo>
                <a:lnTo>
                  <a:pt x="15" y="219"/>
                </a:lnTo>
                <a:lnTo>
                  <a:pt x="15" y="219"/>
                </a:lnTo>
                <a:lnTo>
                  <a:pt x="15" y="219"/>
                </a:lnTo>
                <a:lnTo>
                  <a:pt x="15" y="215"/>
                </a:lnTo>
                <a:lnTo>
                  <a:pt x="15" y="215"/>
                </a:lnTo>
                <a:lnTo>
                  <a:pt x="15" y="215"/>
                </a:lnTo>
                <a:lnTo>
                  <a:pt x="15" y="215"/>
                </a:lnTo>
                <a:lnTo>
                  <a:pt x="15" y="215"/>
                </a:lnTo>
                <a:lnTo>
                  <a:pt x="12" y="215"/>
                </a:lnTo>
                <a:lnTo>
                  <a:pt x="12" y="215"/>
                </a:lnTo>
                <a:lnTo>
                  <a:pt x="12" y="215"/>
                </a:lnTo>
                <a:lnTo>
                  <a:pt x="12" y="215"/>
                </a:lnTo>
                <a:lnTo>
                  <a:pt x="12" y="215"/>
                </a:lnTo>
                <a:lnTo>
                  <a:pt x="12" y="215"/>
                </a:lnTo>
                <a:lnTo>
                  <a:pt x="12" y="215"/>
                </a:lnTo>
                <a:lnTo>
                  <a:pt x="12" y="211"/>
                </a:lnTo>
                <a:lnTo>
                  <a:pt x="12" y="211"/>
                </a:lnTo>
                <a:lnTo>
                  <a:pt x="15" y="211"/>
                </a:lnTo>
                <a:lnTo>
                  <a:pt x="15" y="211"/>
                </a:lnTo>
                <a:lnTo>
                  <a:pt x="15" y="211"/>
                </a:lnTo>
                <a:lnTo>
                  <a:pt x="15" y="215"/>
                </a:lnTo>
                <a:lnTo>
                  <a:pt x="15" y="215"/>
                </a:lnTo>
                <a:lnTo>
                  <a:pt x="15" y="211"/>
                </a:lnTo>
                <a:lnTo>
                  <a:pt x="19" y="211"/>
                </a:lnTo>
                <a:lnTo>
                  <a:pt x="19" y="215"/>
                </a:lnTo>
                <a:lnTo>
                  <a:pt x="19" y="215"/>
                </a:lnTo>
                <a:lnTo>
                  <a:pt x="19" y="215"/>
                </a:lnTo>
                <a:lnTo>
                  <a:pt x="19" y="215"/>
                </a:lnTo>
                <a:lnTo>
                  <a:pt x="19" y="215"/>
                </a:lnTo>
                <a:lnTo>
                  <a:pt x="19" y="215"/>
                </a:lnTo>
                <a:lnTo>
                  <a:pt x="19" y="219"/>
                </a:lnTo>
                <a:lnTo>
                  <a:pt x="23" y="223"/>
                </a:lnTo>
                <a:lnTo>
                  <a:pt x="23" y="223"/>
                </a:lnTo>
                <a:lnTo>
                  <a:pt x="23" y="223"/>
                </a:lnTo>
                <a:lnTo>
                  <a:pt x="23" y="223"/>
                </a:lnTo>
                <a:lnTo>
                  <a:pt x="23" y="223"/>
                </a:lnTo>
                <a:moveTo>
                  <a:pt x="8" y="90"/>
                </a:moveTo>
                <a:lnTo>
                  <a:pt x="8" y="90"/>
                </a:lnTo>
                <a:lnTo>
                  <a:pt x="4" y="90"/>
                </a:lnTo>
                <a:lnTo>
                  <a:pt x="8" y="86"/>
                </a:lnTo>
                <a:lnTo>
                  <a:pt x="8" y="86"/>
                </a:lnTo>
                <a:lnTo>
                  <a:pt x="8" y="86"/>
                </a:lnTo>
                <a:lnTo>
                  <a:pt x="8" y="86"/>
                </a:lnTo>
                <a:lnTo>
                  <a:pt x="8" y="86"/>
                </a:lnTo>
                <a:lnTo>
                  <a:pt x="8" y="82"/>
                </a:lnTo>
                <a:lnTo>
                  <a:pt x="8" y="86"/>
                </a:lnTo>
                <a:lnTo>
                  <a:pt x="8" y="86"/>
                </a:lnTo>
                <a:lnTo>
                  <a:pt x="12" y="86"/>
                </a:lnTo>
                <a:lnTo>
                  <a:pt x="12" y="90"/>
                </a:lnTo>
                <a:lnTo>
                  <a:pt x="12" y="90"/>
                </a:lnTo>
                <a:lnTo>
                  <a:pt x="12" y="90"/>
                </a:lnTo>
                <a:lnTo>
                  <a:pt x="12" y="94"/>
                </a:lnTo>
                <a:lnTo>
                  <a:pt x="12" y="94"/>
                </a:lnTo>
                <a:lnTo>
                  <a:pt x="12" y="94"/>
                </a:lnTo>
                <a:lnTo>
                  <a:pt x="12" y="94"/>
                </a:lnTo>
                <a:lnTo>
                  <a:pt x="12" y="94"/>
                </a:lnTo>
                <a:lnTo>
                  <a:pt x="12" y="94"/>
                </a:lnTo>
                <a:lnTo>
                  <a:pt x="8" y="94"/>
                </a:lnTo>
                <a:lnTo>
                  <a:pt x="8" y="94"/>
                </a:lnTo>
                <a:lnTo>
                  <a:pt x="8" y="94"/>
                </a:lnTo>
                <a:lnTo>
                  <a:pt x="8" y="94"/>
                </a:lnTo>
                <a:lnTo>
                  <a:pt x="8" y="90"/>
                </a:lnTo>
                <a:lnTo>
                  <a:pt x="8" y="90"/>
                </a:lnTo>
                <a:lnTo>
                  <a:pt x="8" y="90"/>
                </a:lnTo>
                <a:moveTo>
                  <a:pt x="43" y="219"/>
                </a:moveTo>
                <a:lnTo>
                  <a:pt x="43" y="219"/>
                </a:lnTo>
                <a:lnTo>
                  <a:pt x="43" y="211"/>
                </a:lnTo>
                <a:lnTo>
                  <a:pt x="47" y="211"/>
                </a:lnTo>
                <a:lnTo>
                  <a:pt x="51" y="207"/>
                </a:lnTo>
                <a:lnTo>
                  <a:pt x="51" y="207"/>
                </a:lnTo>
                <a:lnTo>
                  <a:pt x="55" y="207"/>
                </a:lnTo>
                <a:lnTo>
                  <a:pt x="58" y="211"/>
                </a:lnTo>
                <a:lnTo>
                  <a:pt x="66" y="211"/>
                </a:lnTo>
                <a:lnTo>
                  <a:pt x="70" y="207"/>
                </a:lnTo>
                <a:lnTo>
                  <a:pt x="74" y="207"/>
                </a:lnTo>
                <a:lnTo>
                  <a:pt x="78" y="203"/>
                </a:lnTo>
                <a:lnTo>
                  <a:pt x="82" y="199"/>
                </a:lnTo>
                <a:lnTo>
                  <a:pt x="86" y="199"/>
                </a:lnTo>
                <a:lnTo>
                  <a:pt x="90" y="199"/>
                </a:lnTo>
                <a:lnTo>
                  <a:pt x="94" y="199"/>
                </a:lnTo>
                <a:lnTo>
                  <a:pt x="94" y="199"/>
                </a:lnTo>
                <a:lnTo>
                  <a:pt x="94" y="199"/>
                </a:lnTo>
                <a:lnTo>
                  <a:pt x="101" y="199"/>
                </a:lnTo>
                <a:lnTo>
                  <a:pt x="113" y="191"/>
                </a:lnTo>
                <a:lnTo>
                  <a:pt x="113" y="191"/>
                </a:lnTo>
                <a:lnTo>
                  <a:pt x="113" y="191"/>
                </a:lnTo>
                <a:lnTo>
                  <a:pt x="113" y="191"/>
                </a:lnTo>
                <a:lnTo>
                  <a:pt x="117" y="191"/>
                </a:lnTo>
                <a:lnTo>
                  <a:pt x="117" y="191"/>
                </a:lnTo>
                <a:lnTo>
                  <a:pt x="117" y="191"/>
                </a:lnTo>
                <a:lnTo>
                  <a:pt x="117" y="191"/>
                </a:lnTo>
                <a:lnTo>
                  <a:pt x="117" y="191"/>
                </a:lnTo>
                <a:lnTo>
                  <a:pt x="117" y="195"/>
                </a:lnTo>
                <a:lnTo>
                  <a:pt x="121" y="195"/>
                </a:lnTo>
                <a:lnTo>
                  <a:pt x="121" y="195"/>
                </a:lnTo>
                <a:lnTo>
                  <a:pt x="121" y="195"/>
                </a:lnTo>
                <a:lnTo>
                  <a:pt x="121" y="199"/>
                </a:lnTo>
                <a:lnTo>
                  <a:pt x="125" y="203"/>
                </a:lnTo>
                <a:lnTo>
                  <a:pt x="125" y="203"/>
                </a:lnTo>
                <a:lnTo>
                  <a:pt x="129" y="203"/>
                </a:lnTo>
                <a:lnTo>
                  <a:pt x="137" y="207"/>
                </a:lnTo>
                <a:lnTo>
                  <a:pt x="137" y="207"/>
                </a:lnTo>
                <a:lnTo>
                  <a:pt x="137" y="207"/>
                </a:lnTo>
                <a:lnTo>
                  <a:pt x="140" y="203"/>
                </a:lnTo>
                <a:lnTo>
                  <a:pt x="152" y="199"/>
                </a:lnTo>
                <a:lnTo>
                  <a:pt x="152" y="199"/>
                </a:lnTo>
                <a:lnTo>
                  <a:pt x="152" y="199"/>
                </a:lnTo>
                <a:lnTo>
                  <a:pt x="156" y="199"/>
                </a:lnTo>
                <a:lnTo>
                  <a:pt x="156" y="199"/>
                </a:lnTo>
                <a:lnTo>
                  <a:pt x="152" y="203"/>
                </a:lnTo>
                <a:lnTo>
                  <a:pt x="152" y="203"/>
                </a:lnTo>
                <a:lnTo>
                  <a:pt x="156" y="203"/>
                </a:lnTo>
                <a:lnTo>
                  <a:pt x="156" y="203"/>
                </a:lnTo>
                <a:lnTo>
                  <a:pt x="160" y="203"/>
                </a:lnTo>
                <a:lnTo>
                  <a:pt x="160" y="203"/>
                </a:lnTo>
                <a:lnTo>
                  <a:pt x="164" y="199"/>
                </a:lnTo>
                <a:lnTo>
                  <a:pt x="164" y="199"/>
                </a:lnTo>
                <a:lnTo>
                  <a:pt x="164" y="195"/>
                </a:lnTo>
                <a:lnTo>
                  <a:pt x="168" y="195"/>
                </a:lnTo>
                <a:lnTo>
                  <a:pt x="168" y="195"/>
                </a:lnTo>
                <a:lnTo>
                  <a:pt x="168" y="195"/>
                </a:lnTo>
                <a:lnTo>
                  <a:pt x="172" y="195"/>
                </a:lnTo>
                <a:lnTo>
                  <a:pt x="172" y="199"/>
                </a:lnTo>
                <a:lnTo>
                  <a:pt x="176" y="199"/>
                </a:lnTo>
                <a:lnTo>
                  <a:pt x="180" y="199"/>
                </a:lnTo>
                <a:lnTo>
                  <a:pt x="180" y="199"/>
                </a:lnTo>
                <a:lnTo>
                  <a:pt x="180" y="199"/>
                </a:lnTo>
                <a:lnTo>
                  <a:pt x="180" y="203"/>
                </a:lnTo>
                <a:lnTo>
                  <a:pt x="176" y="207"/>
                </a:lnTo>
                <a:lnTo>
                  <a:pt x="176" y="207"/>
                </a:lnTo>
                <a:lnTo>
                  <a:pt x="172" y="211"/>
                </a:lnTo>
                <a:lnTo>
                  <a:pt x="172" y="211"/>
                </a:lnTo>
                <a:lnTo>
                  <a:pt x="176" y="211"/>
                </a:lnTo>
                <a:lnTo>
                  <a:pt x="176" y="215"/>
                </a:lnTo>
                <a:lnTo>
                  <a:pt x="176" y="215"/>
                </a:lnTo>
                <a:lnTo>
                  <a:pt x="183" y="215"/>
                </a:lnTo>
                <a:lnTo>
                  <a:pt x="187" y="215"/>
                </a:lnTo>
                <a:lnTo>
                  <a:pt x="187" y="215"/>
                </a:lnTo>
                <a:lnTo>
                  <a:pt x="187" y="219"/>
                </a:lnTo>
                <a:lnTo>
                  <a:pt x="187" y="219"/>
                </a:lnTo>
                <a:lnTo>
                  <a:pt x="187" y="223"/>
                </a:lnTo>
                <a:lnTo>
                  <a:pt x="187" y="223"/>
                </a:lnTo>
                <a:lnTo>
                  <a:pt x="187" y="223"/>
                </a:lnTo>
                <a:lnTo>
                  <a:pt x="195" y="223"/>
                </a:lnTo>
                <a:lnTo>
                  <a:pt x="195" y="223"/>
                </a:lnTo>
                <a:lnTo>
                  <a:pt x="195" y="223"/>
                </a:lnTo>
                <a:lnTo>
                  <a:pt x="195" y="227"/>
                </a:lnTo>
                <a:lnTo>
                  <a:pt x="195" y="227"/>
                </a:lnTo>
                <a:lnTo>
                  <a:pt x="199" y="230"/>
                </a:lnTo>
                <a:lnTo>
                  <a:pt x="242" y="234"/>
                </a:lnTo>
                <a:lnTo>
                  <a:pt x="250" y="223"/>
                </a:lnTo>
                <a:lnTo>
                  <a:pt x="250" y="223"/>
                </a:lnTo>
                <a:lnTo>
                  <a:pt x="254" y="223"/>
                </a:lnTo>
                <a:lnTo>
                  <a:pt x="254" y="223"/>
                </a:lnTo>
                <a:lnTo>
                  <a:pt x="254" y="219"/>
                </a:lnTo>
                <a:lnTo>
                  <a:pt x="254" y="219"/>
                </a:lnTo>
                <a:lnTo>
                  <a:pt x="258" y="215"/>
                </a:lnTo>
                <a:lnTo>
                  <a:pt x="258" y="207"/>
                </a:lnTo>
                <a:lnTo>
                  <a:pt x="262" y="203"/>
                </a:lnTo>
                <a:lnTo>
                  <a:pt x="269" y="195"/>
                </a:lnTo>
                <a:lnTo>
                  <a:pt x="273" y="191"/>
                </a:lnTo>
                <a:lnTo>
                  <a:pt x="273" y="195"/>
                </a:lnTo>
                <a:lnTo>
                  <a:pt x="277" y="195"/>
                </a:lnTo>
                <a:lnTo>
                  <a:pt x="281" y="191"/>
                </a:lnTo>
                <a:lnTo>
                  <a:pt x="285" y="187"/>
                </a:lnTo>
                <a:lnTo>
                  <a:pt x="289" y="184"/>
                </a:lnTo>
                <a:lnTo>
                  <a:pt x="289" y="180"/>
                </a:lnTo>
                <a:lnTo>
                  <a:pt x="289" y="180"/>
                </a:lnTo>
                <a:lnTo>
                  <a:pt x="293" y="176"/>
                </a:lnTo>
                <a:lnTo>
                  <a:pt x="293" y="176"/>
                </a:lnTo>
                <a:lnTo>
                  <a:pt x="293" y="168"/>
                </a:lnTo>
                <a:lnTo>
                  <a:pt x="289" y="160"/>
                </a:lnTo>
                <a:lnTo>
                  <a:pt x="281" y="148"/>
                </a:lnTo>
                <a:lnTo>
                  <a:pt x="277" y="145"/>
                </a:lnTo>
                <a:lnTo>
                  <a:pt x="277" y="145"/>
                </a:lnTo>
                <a:lnTo>
                  <a:pt x="277" y="141"/>
                </a:lnTo>
                <a:lnTo>
                  <a:pt x="277" y="141"/>
                </a:lnTo>
                <a:lnTo>
                  <a:pt x="281" y="133"/>
                </a:lnTo>
                <a:lnTo>
                  <a:pt x="289" y="125"/>
                </a:lnTo>
                <a:lnTo>
                  <a:pt x="285" y="121"/>
                </a:lnTo>
                <a:lnTo>
                  <a:pt x="285" y="117"/>
                </a:lnTo>
                <a:lnTo>
                  <a:pt x="281" y="117"/>
                </a:lnTo>
                <a:lnTo>
                  <a:pt x="281" y="113"/>
                </a:lnTo>
                <a:lnTo>
                  <a:pt x="281" y="113"/>
                </a:lnTo>
                <a:lnTo>
                  <a:pt x="281" y="109"/>
                </a:lnTo>
                <a:lnTo>
                  <a:pt x="281" y="109"/>
                </a:lnTo>
                <a:lnTo>
                  <a:pt x="293" y="105"/>
                </a:lnTo>
                <a:lnTo>
                  <a:pt x="289" y="102"/>
                </a:lnTo>
                <a:lnTo>
                  <a:pt x="285" y="94"/>
                </a:lnTo>
                <a:lnTo>
                  <a:pt x="266" y="86"/>
                </a:lnTo>
                <a:lnTo>
                  <a:pt x="266" y="86"/>
                </a:lnTo>
                <a:lnTo>
                  <a:pt x="262" y="82"/>
                </a:lnTo>
                <a:lnTo>
                  <a:pt x="258" y="78"/>
                </a:lnTo>
                <a:lnTo>
                  <a:pt x="258" y="74"/>
                </a:lnTo>
                <a:lnTo>
                  <a:pt x="258" y="70"/>
                </a:lnTo>
                <a:lnTo>
                  <a:pt x="258" y="70"/>
                </a:lnTo>
                <a:lnTo>
                  <a:pt x="254" y="66"/>
                </a:lnTo>
                <a:lnTo>
                  <a:pt x="254" y="63"/>
                </a:lnTo>
                <a:lnTo>
                  <a:pt x="254" y="63"/>
                </a:lnTo>
                <a:lnTo>
                  <a:pt x="250" y="59"/>
                </a:lnTo>
                <a:lnTo>
                  <a:pt x="250" y="59"/>
                </a:lnTo>
                <a:lnTo>
                  <a:pt x="242" y="59"/>
                </a:lnTo>
                <a:lnTo>
                  <a:pt x="223" y="63"/>
                </a:lnTo>
                <a:lnTo>
                  <a:pt x="219" y="59"/>
                </a:lnTo>
                <a:lnTo>
                  <a:pt x="219" y="55"/>
                </a:lnTo>
                <a:lnTo>
                  <a:pt x="215" y="47"/>
                </a:lnTo>
                <a:lnTo>
                  <a:pt x="211" y="43"/>
                </a:lnTo>
                <a:lnTo>
                  <a:pt x="211" y="39"/>
                </a:lnTo>
                <a:lnTo>
                  <a:pt x="211" y="35"/>
                </a:lnTo>
                <a:lnTo>
                  <a:pt x="211" y="27"/>
                </a:lnTo>
                <a:lnTo>
                  <a:pt x="207" y="20"/>
                </a:lnTo>
                <a:lnTo>
                  <a:pt x="207" y="20"/>
                </a:lnTo>
                <a:lnTo>
                  <a:pt x="207" y="16"/>
                </a:lnTo>
                <a:lnTo>
                  <a:pt x="207" y="16"/>
                </a:lnTo>
                <a:lnTo>
                  <a:pt x="203" y="16"/>
                </a:lnTo>
                <a:lnTo>
                  <a:pt x="203" y="16"/>
                </a:lnTo>
                <a:lnTo>
                  <a:pt x="203" y="16"/>
                </a:lnTo>
                <a:lnTo>
                  <a:pt x="187" y="16"/>
                </a:lnTo>
                <a:lnTo>
                  <a:pt x="183" y="20"/>
                </a:lnTo>
                <a:lnTo>
                  <a:pt x="180" y="23"/>
                </a:lnTo>
                <a:lnTo>
                  <a:pt x="160" y="31"/>
                </a:lnTo>
                <a:lnTo>
                  <a:pt x="160" y="27"/>
                </a:lnTo>
                <a:lnTo>
                  <a:pt x="156" y="27"/>
                </a:lnTo>
                <a:lnTo>
                  <a:pt x="152" y="16"/>
                </a:lnTo>
                <a:lnTo>
                  <a:pt x="148" y="16"/>
                </a:lnTo>
                <a:lnTo>
                  <a:pt x="133" y="23"/>
                </a:lnTo>
                <a:lnTo>
                  <a:pt x="133" y="23"/>
                </a:lnTo>
                <a:lnTo>
                  <a:pt x="129" y="23"/>
                </a:lnTo>
                <a:lnTo>
                  <a:pt x="125" y="31"/>
                </a:lnTo>
                <a:lnTo>
                  <a:pt x="125" y="31"/>
                </a:lnTo>
                <a:lnTo>
                  <a:pt x="125" y="31"/>
                </a:lnTo>
                <a:lnTo>
                  <a:pt x="121" y="31"/>
                </a:lnTo>
                <a:lnTo>
                  <a:pt x="117" y="31"/>
                </a:lnTo>
                <a:lnTo>
                  <a:pt x="113" y="31"/>
                </a:lnTo>
                <a:lnTo>
                  <a:pt x="113" y="27"/>
                </a:lnTo>
                <a:lnTo>
                  <a:pt x="113" y="27"/>
                </a:lnTo>
                <a:lnTo>
                  <a:pt x="113" y="27"/>
                </a:lnTo>
                <a:lnTo>
                  <a:pt x="113" y="27"/>
                </a:lnTo>
                <a:lnTo>
                  <a:pt x="109" y="31"/>
                </a:lnTo>
                <a:lnTo>
                  <a:pt x="109" y="31"/>
                </a:lnTo>
                <a:lnTo>
                  <a:pt x="105" y="31"/>
                </a:lnTo>
                <a:lnTo>
                  <a:pt x="105" y="31"/>
                </a:lnTo>
                <a:lnTo>
                  <a:pt x="105" y="31"/>
                </a:lnTo>
                <a:lnTo>
                  <a:pt x="105" y="35"/>
                </a:lnTo>
                <a:lnTo>
                  <a:pt x="105" y="35"/>
                </a:lnTo>
                <a:lnTo>
                  <a:pt x="101" y="35"/>
                </a:lnTo>
                <a:lnTo>
                  <a:pt x="90" y="31"/>
                </a:lnTo>
                <a:lnTo>
                  <a:pt x="82" y="35"/>
                </a:lnTo>
                <a:lnTo>
                  <a:pt x="74" y="35"/>
                </a:lnTo>
                <a:lnTo>
                  <a:pt x="62" y="39"/>
                </a:lnTo>
                <a:lnTo>
                  <a:pt x="58" y="35"/>
                </a:lnTo>
                <a:lnTo>
                  <a:pt x="55" y="35"/>
                </a:lnTo>
                <a:lnTo>
                  <a:pt x="55" y="35"/>
                </a:lnTo>
                <a:lnTo>
                  <a:pt x="55" y="31"/>
                </a:lnTo>
                <a:lnTo>
                  <a:pt x="51" y="31"/>
                </a:lnTo>
                <a:lnTo>
                  <a:pt x="51" y="23"/>
                </a:lnTo>
                <a:lnTo>
                  <a:pt x="47" y="20"/>
                </a:lnTo>
                <a:lnTo>
                  <a:pt x="39" y="16"/>
                </a:lnTo>
                <a:lnTo>
                  <a:pt x="35" y="12"/>
                </a:lnTo>
                <a:lnTo>
                  <a:pt x="35" y="12"/>
                </a:lnTo>
                <a:lnTo>
                  <a:pt x="35" y="8"/>
                </a:lnTo>
                <a:lnTo>
                  <a:pt x="35" y="8"/>
                </a:lnTo>
                <a:lnTo>
                  <a:pt x="35" y="8"/>
                </a:lnTo>
                <a:lnTo>
                  <a:pt x="35" y="8"/>
                </a:lnTo>
                <a:lnTo>
                  <a:pt x="35" y="8"/>
                </a:lnTo>
                <a:lnTo>
                  <a:pt x="35" y="8"/>
                </a:lnTo>
                <a:lnTo>
                  <a:pt x="31" y="4"/>
                </a:lnTo>
                <a:lnTo>
                  <a:pt x="31" y="4"/>
                </a:lnTo>
                <a:lnTo>
                  <a:pt x="27" y="0"/>
                </a:lnTo>
                <a:lnTo>
                  <a:pt x="27" y="0"/>
                </a:lnTo>
                <a:lnTo>
                  <a:pt x="23" y="0"/>
                </a:lnTo>
                <a:lnTo>
                  <a:pt x="23" y="4"/>
                </a:lnTo>
                <a:lnTo>
                  <a:pt x="23" y="4"/>
                </a:lnTo>
                <a:lnTo>
                  <a:pt x="23" y="4"/>
                </a:lnTo>
                <a:lnTo>
                  <a:pt x="23" y="4"/>
                </a:lnTo>
                <a:lnTo>
                  <a:pt x="23" y="4"/>
                </a:lnTo>
                <a:lnTo>
                  <a:pt x="23" y="4"/>
                </a:lnTo>
                <a:lnTo>
                  <a:pt x="19" y="4"/>
                </a:lnTo>
                <a:lnTo>
                  <a:pt x="19" y="4"/>
                </a:lnTo>
                <a:lnTo>
                  <a:pt x="19" y="4"/>
                </a:lnTo>
                <a:lnTo>
                  <a:pt x="19" y="4"/>
                </a:lnTo>
                <a:lnTo>
                  <a:pt x="19" y="4"/>
                </a:lnTo>
                <a:lnTo>
                  <a:pt x="19" y="8"/>
                </a:lnTo>
                <a:lnTo>
                  <a:pt x="19" y="8"/>
                </a:lnTo>
                <a:lnTo>
                  <a:pt x="19" y="8"/>
                </a:lnTo>
                <a:lnTo>
                  <a:pt x="19" y="8"/>
                </a:lnTo>
                <a:lnTo>
                  <a:pt x="19" y="8"/>
                </a:lnTo>
                <a:lnTo>
                  <a:pt x="19" y="8"/>
                </a:lnTo>
                <a:lnTo>
                  <a:pt x="19" y="12"/>
                </a:lnTo>
                <a:lnTo>
                  <a:pt x="23" y="12"/>
                </a:lnTo>
                <a:lnTo>
                  <a:pt x="23" y="16"/>
                </a:lnTo>
                <a:lnTo>
                  <a:pt x="23" y="16"/>
                </a:lnTo>
                <a:lnTo>
                  <a:pt x="23" y="16"/>
                </a:lnTo>
                <a:lnTo>
                  <a:pt x="19" y="16"/>
                </a:lnTo>
                <a:lnTo>
                  <a:pt x="23" y="20"/>
                </a:lnTo>
                <a:lnTo>
                  <a:pt x="31" y="20"/>
                </a:lnTo>
                <a:lnTo>
                  <a:pt x="39" y="23"/>
                </a:lnTo>
                <a:lnTo>
                  <a:pt x="39" y="23"/>
                </a:lnTo>
                <a:lnTo>
                  <a:pt x="43" y="27"/>
                </a:lnTo>
                <a:lnTo>
                  <a:pt x="43" y="27"/>
                </a:lnTo>
                <a:lnTo>
                  <a:pt x="47" y="27"/>
                </a:lnTo>
                <a:lnTo>
                  <a:pt x="47" y="27"/>
                </a:lnTo>
                <a:lnTo>
                  <a:pt x="47" y="31"/>
                </a:lnTo>
                <a:lnTo>
                  <a:pt x="47" y="31"/>
                </a:lnTo>
                <a:lnTo>
                  <a:pt x="43" y="31"/>
                </a:lnTo>
                <a:lnTo>
                  <a:pt x="39" y="31"/>
                </a:lnTo>
                <a:lnTo>
                  <a:pt x="39" y="35"/>
                </a:lnTo>
                <a:lnTo>
                  <a:pt x="39" y="35"/>
                </a:lnTo>
                <a:lnTo>
                  <a:pt x="35" y="39"/>
                </a:lnTo>
                <a:lnTo>
                  <a:pt x="35" y="39"/>
                </a:lnTo>
                <a:lnTo>
                  <a:pt x="35" y="39"/>
                </a:lnTo>
                <a:lnTo>
                  <a:pt x="35" y="43"/>
                </a:lnTo>
                <a:lnTo>
                  <a:pt x="35" y="43"/>
                </a:lnTo>
                <a:lnTo>
                  <a:pt x="35" y="43"/>
                </a:lnTo>
                <a:lnTo>
                  <a:pt x="31" y="39"/>
                </a:lnTo>
                <a:lnTo>
                  <a:pt x="31" y="39"/>
                </a:lnTo>
                <a:lnTo>
                  <a:pt x="31" y="39"/>
                </a:lnTo>
                <a:lnTo>
                  <a:pt x="31" y="43"/>
                </a:lnTo>
                <a:lnTo>
                  <a:pt x="31" y="43"/>
                </a:lnTo>
                <a:lnTo>
                  <a:pt x="31" y="43"/>
                </a:lnTo>
                <a:lnTo>
                  <a:pt x="27" y="43"/>
                </a:lnTo>
                <a:lnTo>
                  <a:pt x="27" y="39"/>
                </a:lnTo>
                <a:lnTo>
                  <a:pt x="27" y="39"/>
                </a:lnTo>
                <a:lnTo>
                  <a:pt x="27" y="39"/>
                </a:lnTo>
                <a:lnTo>
                  <a:pt x="27" y="39"/>
                </a:lnTo>
                <a:lnTo>
                  <a:pt x="27" y="43"/>
                </a:lnTo>
                <a:lnTo>
                  <a:pt x="27" y="47"/>
                </a:lnTo>
                <a:lnTo>
                  <a:pt x="23" y="51"/>
                </a:lnTo>
                <a:lnTo>
                  <a:pt x="27" y="51"/>
                </a:lnTo>
                <a:lnTo>
                  <a:pt x="31" y="51"/>
                </a:lnTo>
                <a:lnTo>
                  <a:pt x="31" y="51"/>
                </a:lnTo>
                <a:lnTo>
                  <a:pt x="31" y="51"/>
                </a:lnTo>
                <a:lnTo>
                  <a:pt x="35" y="51"/>
                </a:lnTo>
                <a:lnTo>
                  <a:pt x="39" y="51"/>
                </a:lnTo>
                <a:lnTo>
                  <a:pt x="43" y="51"/>
                </a:lnTo>
                <a:lnTo>
                  <a:pt x="43" y="47"/>
                </a:lnTo>
                <a:lnTo>
                  <a:pt x="51" y="43"/>
                </a:lnTo>
                <a:lnTo>
                  <a:pt x="51" y="43"/>
                </a:lnTo>
                <a:lnTo>
                  <a:pt x="51" y="47"/>
                </a:lnTo>
                <a:lnTo>
                  <a:pt x="55" y="47"/>
                </a:lnTo>
                <a:lnTo>
                  <a:pt x="58" y="43"/>
                </a:lnTo>
                <a:lnTo>
                  <a:pt x="70" y="47"/>
                </a:lnTo>
                <a:lnTo>
                  <a:pt x="94" y="43"/>
                </a:lnTo>
                <a:lnTo>
                  <a:pt x="94" y="47"/>
                </a:lnTo>
                <a:lnTo>
                  <a:pt x="94" y="47"/>
                </a:lnTo>
                <a:lnTo>
                  <a:pt x="74" y="51"/>
                </a:lnTo>
                <a:lnTo>
                  <a:pt x="74" y="51"/>
                </a:lnTo>
                <a:lnTo>
                  <a:pt x="82" y="55"/>
                </a:lnTo>
                <a:lnTo>
                  <a:pt x="82" y="55"/>
                </a:lnTo>
                <a:lnTo>
                  <a:pt x="82" y="55"/>
                </a:lnTo>
                <a:lnTo>
                  <a:pt x="82" y="55"/>
                </a:lnTo>
                <a:lnTo>
                  <a:pt x="86" y="55"/>
                </a:lnTo>
                <a:lnTo>
                  <a:pt x="86" y="51"/>
                </a:lnTo>
                <a:lnTo>
                  <a:pt x="86" y="51"/>
                </a:lnTo>
                <a:lnTo>
                  <a:pt x="90" y="51"/>
                </a:lnTo>
                <a:lnTo>
                  <a:pt x="90" y="51"/>
                </a:lnTo>
                <a:lnTo>
                  <a:pt x="94" y="51"/>
                </a:lnTo>
                <a:lnTo>
                  <a:pt x="98" y="51"/>
                </a:lnTo>
                <a:lnTo>
                  <a:pt x="101" y="51"/>
                </a:lnTo>
                <a:lnTo>
                  <a:pt x="105" y="55"/>
                </a:lnTo>
                <a:lnTo>
                  <a:pt x="105" y="55"/>
                </a:lnTo>
                <a:lnTo>
                  <a:pt x="121" y="51"/>
                </a:lnTo>
                <a:lnTo>
                  <a:pt x="137" y="55"/>
                </a:lnTo>
                <a:lnTo>
                  <a:pt x="140" y="55"/>
                </a:lnTo>
                <a:lnTo>
                  <a:pt x="140" y="51"/>
                </a:lnTo>
                <a:lnTo>
                  <a:pt x="140" y="51"/>
                </a:lnTo>
                <a:lnTo>
                  <a:pt x="144" y="47"/>
                </a:lnTo>
                <a:lnTo>
                  <a:pt x="152" y="43"/>
                </a:lnTo>
                <a:lnTo>
                  <a:pt x="152" y="43"/>
                </a:lnTo>
                <a:lnTo>
                  <a:pt x="152" y="43"/>
                </a:lnTo>
                <a:lnTo>
                  <a:pt x="152" y="43"/>
                </a:lnTo>
                <a:lnTo>
                  <a:pt x="152" y="43"/>
                </a:lnTo>
                <a:lnTo>
                  <a:pt x="152" y="47"/>
                </a:lnTo>
                <a:lnTo>
                  <a:pt x="152" y="47"/>
                </a:lnTo>
                <a:lnTo>
                  <a:pt x="156" y="47"/>
                </a:lnTo>
                <a:lnTo>
                  <a:pt x="160" y="47"/>
                </a:lnTo>
                <a:lnTo>
                  <a:pt x="160" y="47"/>
                </a:lnTo>
                <a:lnTo>
                  <a:pt x="164" y="47"/>
                </a:lnTo>
                <a:lnTo>
                  <a:pt x="164" y="47"/>
                </a:lnTo>
                <a:lnTo>
                  <a:pt x="164" y="47"/>
                </a:lnTo>
                <a:lnTo>
                  <a:pt x="164" y="47"/>
                </a:lnTo>
                <a:lnTo>
                  <a:pt x="164" y="47"/>
                </a:lnTo>
                <a:lnTo>
                  <a:pt x="160" y="51"/>
                </a:lnTo>
                <a:lnTo>
                  <a:pt x="160" y="51"/>
                </a:lnTo>
                <a:lnTo>
                  <a:pt x="160" y="51"/>
                </a:lnTo>
                <a:lnTo>
                  <a:pt x="160" y="51"/>
                </a:lnTo>
                <a:lnTo>
                  <a:pt x="160" y="51"/>
                </a:lnTo>
                <a:lnTo>
                  <a:pt x="156" y="51"/>
                </a:lnTo>
                <a:lnTo>
                  <a:pt x="152" y="47"/>
                </a:lnTo>
                <a:lnTo>
                  <a:pt x="148" y="47"/>
                </a:lnTo>
                <a:lnTo>
                  <a:pt x="148" y="47"/>
                </a:lnTo>
                <a:lnTo>
                  <a:pt x="144" y="47"/>
                </a:lnTo>
                <a:lnTo>
                  <a:pt x="144" y="51"/>
                </a:lnTo>
                <a:lnTo>
                  <a:pt x="144" y="51"/>
                </a:lnTo>
                <a:lnTo>
                  <a:pt x="140" y="55"/>
                </a:lnTo>
                <a:lnTo>
                  <a:pt x="140" y="59"/>
                </a:lnTo>
                <a:lnTo>
                  <a:pt x="140" y="59"/>
                </a:lnTo>
                <a:lnTo>
                  <a:pt x="137" y="59"/>
                </a:lnTo>
                <a:lnTo>
                  <a:pt x="129" y="59"/>
                </a:lnTo>
                <a:lnTo>
                  <a:pt x="129" y="59"/>
                </a:lnTo>
                <a:lnTo>
                  <a:pt x="125" y="55"/>
                </a:lnTo>
                <a:lnTo>
                  <a:pt x="121" y="55"/>
                </a:lnTo>
                <a:lnTo>
                  <a:pt x="101" y="59"/>
                </a:lnTo>
                <a:lnTo>
                  <a:pt x="101" y="59"/>
                </a:lnTo>
                <a:lnTo>
                  <a:pt x="105" y="59"/>
                </a:lnTo>
                <a:lnTo>
                  <a:pt x="105" y="59"/>
                </a:lnTo>
                <a:lnTo>
                  <a:pt x="109" y="63"/>
                </a:lnTo>
                <a:lnTo>
                  <a:pt x="109" y="63"/>
                </a:lnTo>
                <a:lnTo>
                  <a:pt x="109" y="66"/>
                </a:lnTo>
                <a:lnTo>
                  <a:pt x="113" y="66"/>
                </a:lnTo>
                <a:lnTo>
                  <a:pt x="113" y="66"/>
                </a:lnTo>
                <a:lnTo>
                  <a:pt x="113" y="66"/>
                </a:lnTo>
                <a:lnTo>
                  <a:pt x="109" y="66"/>
                </a:lnTo>
                <a:lnTo>
                  <a:pt x="109" y="66"/>
                </a:lnTo>
                <a:lnTo>
                  <a:pt x="105" y="63"/>
                </a:lnTo>
                <a:lnTo>
                  <a:pt x="98" y="59"/>
                </a:lnTo>
                <a:lnTo>
                  <a:pt x="98" y="59"/>
                </a:lnTo>
                <a:lnTo>
                  <a:pt x="98" y="59"/>
                </a:lnTo>
                <a:lnTo>
                  <a:pt x="98" y="59"/>
                </a:lnTo>
                <a:lnTo>
                  <a:pt x="98" y="66"/>
                </a:lnTo>
                <a:lnTo>
                  <a:pt x="94" y="70"/>
                </a:lnTo>
                <a:lnTo>
                  <a:pt x="94" y="70"/>
                </a:lnTo>
                <a:lnTo>
                  <a:pt x="94" y="70"/>
                </a:lnTo>
                <a:lnTo>
                  <a:pt x="94" y="74"/>
                </a:lnTo>
                <a:lnTo>
                  <a:pt x="94" y="74"/>
                </a:lnTo>
                <a:lnTo>
                  <a:pt x="94" y="66"/>
                </a:lnTo>
                <a:lnTo>
                  <a:pt x="94" y="63"/>
                </a:lnTo>
                <a:lnTo>
                  <a:pt x="94" y="59"/>
                </a:lnTo>
                <a:lnTo>
                  <a:pt x="94" y="59"/>
                </a:lnTo>
                <a:lnTo>
                  <a:pt x="94" y="55"/>
                </a:lnTo>
                <a:lnTo>
                  <a:pt x="94" y="55"/>
                </a:lnTo>
                <a:lnTo>
                  <a:pt x="78" y="59"/>
                </a:lnTo>
                <a:lnTo>
                  <a:pt x="70" y="63"/>
                </a:lnTo>
                <a:lnTo>
                  <a:pt x="66" y="63"/>
                </a:lnTo>
                <a:lnTo>
                  <a:pt x="70" y="59"/>
                </a:lnTo>
                <a:lnTo>
                  <a:pt x="74" y="59"/>
                </a:lnTo>
                <a:lnTo>
                  <a:pt x="74" y="59"/>
                </a:lnTo>
                <a:lnTo>
                  <a:pt x="78" y="59"/>
                </a:lnTo>
                <a:lnTo>
                  <a:pt x="74" y="55"/>
                </a:lnTo>
                <a:lnTo>
                  <a:pt x="74" y="51"/>
                </a:lnTo>
                <a:lnTo>
                  <a:pt x="70" y="51"/>
                </a:lnTo>
                <a:lnTo>
                  <a:pt x="70" y="51"/>
                </a:lnTo>
                <a:lnTo>
                  <a:pt x="66" y="51"/>
                </a:lnTo>
                <a:lnTo>
                  <a:pt x="62" y="51"/>
                </a:lnTo>
                <a:lnTo>
                  <a:pt x="58" y="51"/>
                </a:lnTo>
                <a:lnTo>
                  <a:pt x="58" y="51"/>
                </a:lnTo>
                <a:lnTo>
                  <a:pt x="55" y="47"/>
                </a:lnTo>
                <a:lnTo>
                  <a:pt x="47" y="47"/>
                </a:lnTo>
                <a:lnTo>
                  <a:pt x="47" y="51"/>
                </a:lnTo>
                <a:lnTo>
                  <a:pt x="43" y="55"/>
                </a:lnTo>
                <a:lnTo>
                  <a:pt x="39" y="59"/>
                </a:lnTo>
                <a:lnTo>
                  <a:pt x="43" y="59"/>
                </a:lnTo>
                <a:lnTo>
                  <a:pt x="43" y="59"/>
                </a:lnTo>
                <a:lnTo>
                  <a:pt x="43" y="59"/>
                </a:lnTo>
                <a:lnTo>
                  <a:pt x="47" y="59"/>
                </a:lnTo>
                <a:lnTo>
                  <a:pt x="43" y="63"/>
                </a:lnTo>
                <a:lnTo>
                  <a:pt x="39" y="63"/>
                </a:lnTo>
                <a:lnTo>
                  <a:pt x="39" y="63"/>
                </a:lnTo>
                <a:lnTo>
                  <a:pt x="39" y="63"/>
                </a:lnTo>
                <a:lnTo>
                  <a:pt x="39" y="63"/>
                </a:lnTo>
                <a:lnTo>
                  <a:pt x="39" y="66"/>
                </a:lnTo>
                <a:lnTo>
                  <a:pt x="27" y="70"/>
                </a:lnTo>
                <a:lnTo>
                  <a:pt x="27" y="70"/>
                </a:lnTo>
                <a:lnTo>
                  <a:pt x="23" y="74"/>
                </a:lnTo>
                <a:lnTo>
                  <a:pt x="23" y="74"/>
                </a:lnTo>
                <a:lnTo>
                  <a:pt x="35" y="74"/>
                </a:lnTo>
                <a:lnTo>
                  <a:pt x="31" y="74"/>
                </a:lnTo>
                <a:lnTo>
                  <a:pt x="27" y="78"/>
                </a:lnTo>
                <a:lnTo>
                  <a:pt x="31" y="78"/>
                </a:lnTo>
                <a:lnTo>
                  <a:pt x="31" y="82"/>
                </a:lnTo>
                <a:lnTo>
                  <a:pt x="31" y="82"/>
                </a:lnTo>
                <a:lnTo>
                  <a:pt x="31" y="82"/>
                </a:lnTo>
                <a:lnTo>
                  <a:pt x="31" y="82"/>
                </a:lnTo>
                <a:lnTo>
                  <a:pt x="27" y="82"/>
                </a:lnTo>
                <a:lnTo>
                  <a:pt x="27" y="78"/>
                </a:lnTo>
                <a:lnTo>
                  <a:pt x="27" y="78"/>
                </a:lnTo>
                <a:lnTo>
                  <a:pt x="27" y="78"/>
                </a:lnTo>
                <a:lnTo>
                  <a:pt x="27" y="78"/>
                </a:lnTo>
                <a:lnTo>
                  <a:pt x="23" y="78"/>
                </a:lnTo>
                <a:lnTo>
                  <a:pt x="23" y="78"/>
                </a:lnTo>
                <a:lnTo>
                  <a:pt x="23" y="78"/>
                </a:lnTo>
                <a:lnTo>
                  <a:pt x="23" y="78"/>
                </a:lnTo>
                <a:lnTo>
                  <a:pt x="23" y="78"/>
                </a:lnTo>
                <a:lnTo>
                  <a:pt x="23" y="78"/>
                </a:lnTo>
                <a:lnTo>
                  <a:pt x="19" y="78"/>
                </a:lnTo>
                <a:lnTo>
                  <a:pt x="19" y="78"/>
                </a:lnTo>
                <a:lnTo>
                  <a:pt x="15" y="78"/>
                </a:lnTo>
                <a:lnTo>
                  <a:pt x="15" y="78"/>
                </a:lnTo>
                <a:lnTo>
                  <a:pt x="19" y="82"/>
                </a:lnTo>
                <a:lnTo>
                  <a:pt x="19" y="82"/>
                </a:lnTo>
                <a:lnTo>
                  <a:pt x="19" y="82"/>
                </a:lnTo>
                <a:lnTo>
                  <a:pt x="15" y="82"/>
                </a:lnTo>
                <a:lnTo>
                  <a:pt x="15" y="82"/>
                </a:lnTo>
                <a:lnTo>
                  <a:pt x="15" y="86"/>
                </a:lnTo>
                <a:lnTo>
                  <a:pt x="15" y="86"/>
                </a:lnTo>
                <a:lnTo>
                  <a:pt x="15" y="86"/>
                </a:lnTo>
                <a:lnTo>
                  <a:pt x="15" y="86"/>
                </a:lnTo>
                <a:lnTo>
                  <a:pt x="15" y="90"/>
                </a:lnTo>
                <a:lnTo>
                  <a:pt x="15" y="90"/>
                </a:lnTo>
                <a:lnTo>
                  <a:pt x="15" y="94"/>
                </a:lnTo>
                <a:lnTo>
                  <a:pt x="19" y="98"/>
                </a:lnTo>
                <a:lnTo>
                  <a:pt x="19" y="98"/>
                </a:lnTo>
                <a:lnTo>
                  <a:pt x="39" y="98"/>
                </a:lnTo>
                <a:lnTo>
                  <a:pt x="39" y="98"/>
                </a:lnTo>
                <a:lnTo>
                  <a:pt x="43" y="94"/>
                </a:lnTo>
                <a:lnTo>
                  <a:pt x="47" y="94"/>
                </a:lnTo>
                <a:lnTo>
                  <a:pt x="47" y="94"/>
                </a:lnTo>
                <a:lnTo>
                  <a:pt x="43" y="98"/>
                </a:lnTo>
                <a:lnTo>
                  <a:pt x="51" y="98"/>
                </a:lnTo>
                <a:lnTo>
                  <a:pt x="55" y="102"/>
                </a:lnTo>
                <a:lnTo>
                  <a:pt x="55" y="102"/>
                </a:lnTo>
                <a:lnTo>
                  <a:pt x="47" y="102"/>
                </a:lnTo>
                <a:lnTo>
                  <a:pt x="47" y="102"/>
                </a:lnTo>
                <a:lnTo>
                  <a:pt x="47" y="102"/>
                </a:lnTo>
                <a:lnTo>
                  <a:pt x="47" y="102"/>
                </a:lnTo>
                <a:lnTo>
                  <a:pt x="31" y="102"/>
                </a:lnTo>
                <a:lnTo>
                  <a:pt x="35" y="102"/>
                </a:lnTo>
                <a:lnTo>
                  <a:pt x="47" y="105"/>
                </a:lnTo>
                <a:lnTo>
                  <a:pt x="51" y="105"/>
                </a:lnTo>
                <a:lnTo>
                  <a:pt x="51" y="109"/>
                </a:lnTo>
                <a:lnTo>
                  <a:pt x="43" y="109"/>
                </a:lnTo>
                <a:lnTo>
                  <a:pt x="39" y="109"/>
                </a:lnTo>
                <a:lnTo>
                  <a:pt x="39" y="109"/>
                </a:lnTo>
                <a:lnTo>
                  <a:pt x="35" y="109"/>
                </a:lnTo>
                <a:lnTo>
                  <a:pt x="31" y="109"/>
                </a:lnTo>
                <a:lnTo>
                  <a:pt x="31" y="109"/>
                </a:lnTo>
                <a:lnTo>
                  <a:pt x="31" y="109"/>
                </a:lnTo>
                <a:lnTo>
                  <a:pt x="35" y="109"/>
                </a:lnTo>
                <a:lnTo>
                  <a:pt x="31" y="113"/>
                </a:lnTo>
                <a:lnTo>
                  <a:pt x="35" y="117"/>
                </a:lnTo>
                <a:lnTo>
                  <a:pt x="43" y="117"/>
                </a:lnTo>
                <a:lnTo>
                  <a:pt x="47" y="121"/>
                </a:lnTo>
                <a:lnTo>
                  <a:pt x="55" y="117"/>
                </a:lnTo>
                <a:lnTo>
                  <a:pt x="58" y="121"/>
                </a:lnTo>
                <a:lnTo>
                  <a:pt x="58" y="121"/>
                </a:lnTo>
                <a:lnTo>
                  <a:pt x="58" y="125"/>
                </a:lnTo>
                <a:lnTo>
                  <a:pt x="62" y="125"/>
                </a:lnTo>
                <a:lnTo>
                  <a:pt x="66" y="121"/>
                </a:lnTo>
                <a:lnTo>
                  <a:pt x="70" y="121"/>
                </a:lnTo>
                <a:lnTo>
                  <a:pt x="70" y="121"/>
                </a:lnTo>
                <a:lnTo>
                  <a:pt x="74" y="117"/>
                </a:lnTo>
                <a:lnTo>
                  <a:pt x="74" y="117"/>
                </a:lnTo>
                <a:lnTo>
                  <a:pt x="78" y="113"/>
                </a:lnTo>
                <a:lnTo>
                  <a:pt x="82" y="113"/>
                </a:lnTo>
                <a:lnTo>
                  <a:pt x="82" y="117"/>
                </a:lnTo>
                <a:lnTo>
                  <a:pt x="86" y="121"/>
                </a:lnTo>
                <a:lnTo>
                  <a:pt x="90" y="121"/>
                </a:lnTo>
                <a:lnTo>
                  <a:pt x="90" y="121"/>
                </a:lnTo>
                <a:lnTo>
                  <a:pt x="86" y="121"/>
                </a:lnTo>
                <a:lnTo>
                  <a:pt x="86" y="121"/>
                </a:lnTo>
                <a:lnTo>
                  <a:pt x="86" y="117"/>
                </a:lnTo>
                <a:lnTo>
                  <a:pt x="82" y="117"/>
                </a:lnTo>
                <a:lnTo>
                  <a:pt x="82" y="117"/>
                </a:lnTo>
                <a:lnTo>
                  <a:pt x="78" y="117"/>
                </a:lnTo>
                <a:lnTo>
                  <a:pt x="74" y="117"/>
                </a:lnTo>
                <a:lnTo>
                  <a:pt x="74" y="121"/>
                </a:lnTo>
                <a:lnTo>
                  <a:pt x="74" y="121"/>
                </a:lnTo>
                <a:lnTo>
                  <a:pt x="74" y="121"/>
                </a:lnTo>
                <a:lnTo>
                  <a:pt x="70" y="125"/>
                </a:lnTo>
                <a:lnTo>
                  <a:pt x="70" y="125"/>
                </a:lnTo>
                <a:lnTo>
                  <a:pt x="66" y="125"/>
                </a:lnTo>
                <a:lnTo>
                  <a:pt x="66" y="125"/>
                </a:lnTo>
                <a:lnTo>
                  <a:pt x="66" y="129"/>
                </a:lnTo>
                <a:lnTo>
                  <a:pt x="62" y="129"/>
                </a:lnTo>
                <a:lnTo>
                  <a:pt x="51" y="121"/>
                </a:lnTo>
                <a:lnTo>
                  <a:pt x="47" y="125"/>
                </a:lnTo>
                <a:lnTo>
                  <a:pt x="43" y="125"/>
                </a:lnTo>
                <a:lnTo>
                  <a:pt x="39" y="121"/>
                </a:lnTo>
                <a:lnTo>
                  <a:pt x="39" y="121"/>
                </a:lnTo>
                <a:lnTo>
                  <a:pt x="39" y="125"/>
                </a:lnTo>
                <a:lnTo>
                  <a:pt x="35" y="125"/>
                </a:lnTo>
                <a:lnTo>
                  <a:pt x="27" y="129"/>
                </a:lnTo>
                <a:lnTo>
                  <a:pt x="19" y="133"/>
                </a:lnTo>
                <a:lnTo>
                  <a:pt x="19" y="133"/>
                </a:lnTo>
                <a:lnTo>
                  <a:pt x="23" y="133"/>
                </a:lnTo>
                <a:lnTo>
                  <a:pt x="27" y="133"/>
                </a:lnTo>
                <a:lnTo>
                  <a:pt x="27" y="133"/>
                </a:lnTo>
                <a:lnTo>
                  <a:pt x="31" y="133"/>
                </a:lnTo>
                <a:lnTo>
                  <a:pt x="31" y="129"/>
                </a:lnTo>
                <a:lnTo>
                  <a:pt x="31" y="129"/>
                </a:lnTo>
                <a:lnTo>
                  <a:pt x="31" y="129"/>
                </a:lnTo>
                <a:lnTo>
                  <a:pt x="31" y="133"/>
                </a:lnTo>
                <a:lnTo>
                  <a:pt x="31" y="133"/>
                </a:lnTo>
                <a:lnTo>
                  <a:pt x="31" y="133"/>
                </a:lnTo>
                <a:lnTo>
                  <a:pt x="31" y="133"/>
                </a:lnTo>
                <a:lnTo>
                  <a:pt x="31" y="133"/>
                </a:lnTo>
                <a:lnTo>
                  <a:pt x="31" y="137"/>
                </a:lnTo>
                <a:lnTo>
                  <a:pt x="31" y="137"/>
                </a:lnTo>
                <a:lnTo>
                  <a:pt x="27" y="141"/>
                </a:lnTo>
                <a:lnTo>
                  <a:pt x="27" y="137"/>
                </a:lnTo>
                <a:lnTo>
                  <a:pt x="27" y="137"/>
                </a:lnTo>
                <a:lnTo>
                  <a:pt x="27" y="133"/>
                </a:lnTo>
                <a:lnTo>
                  <a:pt x="27" y="133"/>
                </a:lnTo>
                <a:lnTo>
                  <a:pt x="23" y="137"/>
                </a:lnTo>
                <a:lnTo>
                  <a:pt x="23" y="141"/>
                </a:lnTo>
                <a:lnTo>
                  <a:pt x="23" y="141"/>
                </a:lnTo>
                <a:lnTo>
                  <a:pt x="23" y="145"/>
                </a:lnTo>
                <a:lnTo>
                  <a:pt x="27" y="145"/>
                </a:lnTo>
                <a:lnTo>
                  <a:pt x="27" y="148"/>
                </a:lnTo>
                <a:lnTo>
                  <a:pt x="27" y="148"/>
                </a:lnTo>
                <a:lnTo>
                  <a:pt x="31" y="145"/>
                </a:lnTo>
                <a:lnTo>
                  <a:pt x="35" y="145"/>
                </a:lnTo>
                <a:lnTo>
                  <a:pt x="35" y="141"/>
                </a:lnTo>
                <a:lnTo>
                  <a:pt x="39" y="141"/>
                </a:lnTo>
                <a:lnTo>
                  <a:pt x="70" y="137"/>
                </a:lnTo>
                <a:lnTo>
                  <a:pt x="74" y="137"/>
                </a:lnTo>
                <a:lnTo>
                  <a:pt x="74" y="137"/>
                </a:lnTo>
                <a:lnTo>
                  <a:pt x="58" y="137"/>
                </a:lnTo>
                <a:lnTo>
                  <a:pt x="47" y="141"/>
                </a:lnTo>
                <a:lnTo>
                  <a:pt x="47" y="145"/>
                </a:lnTo>
                <a:lnTo>
                  <a:pt x="51" y="145"/>
                </a:lnTo>
                <a:lnTo>
                  <a:pt x="51" y="148"/>
                </a:lnTo>
                <a:lnTo>
                  <a:pt x="51" y="148"/>
                </a:lnTo>
                <a:lnTo>
                  <a:pt x="51" y="152"/>
                </a:lnTo>
                <a:lnTo>
                  <a:pt x="55" y="156"/>
                </a:lnTo>
                <a:lnTo>
                  <a:pt x="55" y="156"/>
                </a:lnTo>
                <a:lnTo>
                  <a:pt x="51" y="156"/>
                </a:lnTo>
                <a:lnTo>
                  <a:pt x="51" y="156"/>
                </a:lnTo>
                <a:lnTo>
                  <a:pt x="51" y="148"/>
                </a:lnTo>
                <a:lnTo>
                  <a:pt x="47" y="148"/>
                </a:lnTo>
                <a:lnTo>
                  <a:pt x="47" y="145"/>
                </a:lnTo>
                <a:lnTo>
                  <a:pt x="47" y="145"/>
                </a:lnTo>
                <a:lnTo>
                  <a:pt x="43" y="145"/>
                </a:lnTo>
                <a:lnTo>
                  <a:pt x="43" y="145"/>
                </a:lnTo>
                <a:lnTo>
                  <a:pt x="39" y="145"/>
                </a:lnTo>
                <a:lnTo>
                  <a:pt x="39" y="145"/>
                </a:lnTo>
                <a:lnTo>
                  <a:pt x="39" y="148"/>
                </a:lnTo>
                <a:lnTo>
                  <a:pt x="35" y="148"/>
                </a:lnTo>
                <a:lnTo>
                  <a:pt x="31" y="148"/>
                </a:lnTo>
                <a:lnTo>
                  <a:pt x="31" y="148"/>
                </a:lnTo>
                <a:lnTo>
                  <a:pt x="31" y="152"/>
                </a:lnTo>
                <a:lnTo>
                  <a:pt x="31" y="152"/>
                </a:lnTo>
                <a:lnTo>
                  <a:pt x="27" y="152"/>
                </a:lnTo>
                <a:lnTo>
                  <a:pt x="27" y="152"/>
                </a:lnTo>
                <a:lnTo>
                  <a:pt x="23" y="156"/>
                </a:lnTo>
                <a:lnTo>
                  <a:pt x="23" y="156"/>
                </a:lnTo>
                <a:lnTo>
                  <a:pt x="23" y="160"/>
                </a:lnTo>
                <a:lnTo>
                  <a:pt x="23" y="160"/>
                </a:lnTo>
                <a:lnTo>
                  <a:pt x="23" y="160"/>
                </a:lnTo>
                <a:lnTo>
                  <a:pt x="23" y="160"/>
                </a:lnTo>
                <a:lnTo>
                  <a:pt x="27" y="160"/>
                </a:lnTo>
                <a:lnTo>
                  <a:pt x="27" y="160"/>
                </a:lnTo>
                <a:lnTo>
                  <a:pt x="27" y="160"/>
                </a:lnTo>
                <a:lnTo>
                  <a:pt x="31" y="160"/>
                </a:lnTo>
                <a:lnTo>
                  <a:pt x="31" y="160"/>
                </a:lnTo>
                <a:lnTo>
                  <a:pt x="27" y="164"/>
                </a:lnTo>
                <a:lnTo>
                  <a:pt x="27" y="164"/>
                </a:lnTo>
                <a:lnTo>
                  <a:pt x="23" y="164"/>
                </a:lnTo>
                <a:lnTo>
                  <a:pt x="27" y="164"/>
                </a:lnTo>
                <a:lnTo>
                  <a:pt x="39" y="164"/>
                </a:lnTo>
                <a:lnTo>
                  <a:pt x="39" y="164"/>
                </a:lnTo>
                <a:lnTo>
                  <a:pt x="43" y="164"/>
                </a:lnTo>
                <a:lnTo>
                  <a:pt x="47" y="168"/>
                </a:lnTo>
                <a:lnTo>
                  <a:pt x="43" y="168"/>
                </a:lnTo>
                <a:lnTo>
                  <a:pt x="43" y="172"/>
                </a:lnTo>
                <a:lnTo>
                  <a:pt x="43" y="172"/>
                </a:lnTo>
                <a:lnTo>
                  <a:pt x="47" y="172"/>
                </a:lnTo>
                <a:lnTo>
                  <a:pt x="35" y="168"/>
                </a:lnTo>
                <a:lnTo>
                  <a:pt x="31" y="168"/>
                </a:lnTo>
                <a:lnTo>
                  <a:pt x="31" y="172"/>
                </a:lnTo>
                <a:lnTo>
                  <a:pt x="31" y="176"/>
                </a:lnTo>
                <a:lnTo>
                  <a:pt x="39" y="176"/>
                </a:lnTo>
                <a:lnTo>
                  <a:pt x="39" y="176"/>
                </a:lnTo>
                <a:lnTo>
                  <a:pt x="39" y="176"/>
                </a:lnTo>
                <a:lnTo>
                  <a:pt x="43" y="176"/>
                </a:lnTo>
                <a:lnTo>
                  <a:pt x="43" y="176"/>
                </a:lnTo>
                <a:lnTo>
                  <a:pt x="47" y="176"/>
                </a:lnTo>
                <a:lnTo>
                  <a:pt x="43" y="176"/>
                </a:lnTo>
                <a:lnTo>
                  <a:pt x="43" y="176"/>
                </a:lnTo>
                <a:lnTo>
                  <a:pt x="39" y="176"/>
                </a:lnTo>
                <a:lnTo>
                  <a:pt x="39" y="180"/>
                </a:lnTo>
                <a:lnTo>
                  <a:pt x="43" y="180"/>
                </a:lnTo>
                <a:lnTo>
                  <a:pt x="43" y="180"/>
                </a:lnTo>
                <a:lnTo>
                  <a:pt x="43" y="180"/>
                </a:lnTo>
                <a:lnTo>
                  <a:pt x="43" y="184"/>
                </a:lnTo>
                <a:lnTo>
                  <a:pt x="43" y="184"/>
                </a:lnTo>
                <a:lnTo>
                  <a:pt x="43" y="184"/>
                </a:lnTo>
                <a:lnTo>
                  <a:pt x="47" y="180"/>
                </a:lnTo>
                <a:lnTo>
                  <a:pt x="51" y="180"/>
                </a:lnTo>
                <a:lnTo>
                  <a:pt x="51" y="180"/>
                </a:lnTo>
                <a:lnTo>
                  <a:pt x="55" y="184"/>
                </a:lnTo>
                <a:lnTo>
                  <a:pt x="58" y="187"/>
                </a:lnTo>
                <a:lnTo>
                  <a:pt x="62" y="187"/>
                </a:lnTo>
                <a:lnTo>
                  <a:pt x="66" y="184"/>
                </a:lnTo>
                <a:lnTo>
                  <a:pt x="70" y="176"/>
                </a:lnTo>
                <a:lnTo>
                  <a:pt x="74" y="176"/>
                </a:lnTo>
                <a:lnTo>
                  <a:pt x="82" y="172"/>
                </a:lnTo>
                <a:lnTo>
                  <a:pt x="86" y="172"/>
                </a:lnTo>
                <a:lnTo>
                  <a:pt x="86" y="172"/>
                </a:lnTo>
                <a:lnTo>
                  <a:pt x="86" y="172"/>
                </a:lnTo>
                <a:lnTo>
                  <a:pt x="86" y="172"/>
                </a:lnTo>
                <a:lnTo>
                  <a:pt x="90" y="172"/>
                </a:lnTo>
                <a:lnTo>
                  <a:pt x="90" y="168"/>
                </a:lnTo>
                <a:lnTo>
                  <a:pt x="90" y="168"/>
                </a:lnTo>
                <a:lnTo>
                  <a:pt x="90" y="164"/>
                </a:lnTo>
                <a:lnTo>
                  <a:pt x="90" y="164"/>
                </a:lnTo>
                <a:lnTo>
                  <a:pt x="90" y="168"/>
                </a:lnTo>
                <a:lnTo>
                  <a:pt x="90" y="168"/>
                </a:lnTo>
                <a:lnTo>
                  <a:pt x="94" y="172"/>
                </a:lnTo>
                <a:lnTo>
                  <a:pt x="98" y="172"/>
                </a:lnTo>
                <a:lnTo>
                  <a:pt x="105" y="168"/>
                </a:lnTo>
                <a:lnTo>
                  <a:pt x="113" y="160"/>
                </a:lnTo>
                <a:lnTo>
                  <a:pt x="109" y="164"/>
                </a:lnTo>
                <a:lnTo>
                  <a:pt x="109" y="164"/>
                </a:lnTo>
                <a:lnTo>
                  <a:pt x="105" y="168"/>
                </a:lnTo>
                <a:lnTo>
                  <a:pt x="109" y="172"/>
                </a:lnTo>
                <a:lnTo>
                  <a:pt x="117" y="172"/>
                </a:lnTo>
                <a:lnTo>
                  <a:pt x="121" y="168"/>
                </a:lnTo>
                <a:lnTo>
                  <a:pt x="125" y="164"/>
                </a:lnTo>
                <a:lnTo>
                  <a:pt x="125" y="168"/>
                </a:lnTo>
                <a:lnTo>
                  <a:pt x="133" y="172"/>
                </a:lnTo>
                <a:lnTo>
                  <a:pt x="140" y="176"/>
                </a:lnTo>
                <a:lnTo>
                  <a:pt x="144" y="172"/>
                </a:lnTo>
                <a:lnTo>
                  <a:pt x="148" y="172"/>
                </a:lnTo>
                <a:lnTo>
                  <a:pt x="152" y="168"/>
                </a:lnTo>
                <a:lnTo>
                  <a:pt x="152" y="168"/>
                </a:lnTo>
                <a:lnTo>
                  <a:pt x="152" y="168"/>
                </a:lnTo>
                <a:lnTo>
                  <a:pt x="152" y="164"/>
                </a:lnTo>
                <a:lnTo>
                  <a:pt x="152" y="164"/>
                </a:lnTo>
                <a:lnTo>
                  <a:pt x="148" y="160"/>
                </a:lnTo>
                <a:lnTo>
                  <a:pt x="148" y="160"/>
                </a:lnTo>
                <a:lnTo>
                  <a:pt x="148" y="160"/>
                </a:lnTo>
                <a:lnTo>
                  <a:pt x="148" y="156"/>
                </a:lnTo>
                <a:lnTo>
                  <a:pt x="148" y="156"/>
                </a:lnTo>
                <a:lnTo>
                  <a:pt x="152" y="156"/>
                </a:lnTo>
                <a:lnTo>
                  <a:pt x="152" y="156"/>
                </a:lnTo>
                <a:lnTo>
                  <a:pt x="152" y="156"/>
                </a:lnTo>
                <a:lnTo>
                  <a:pt x="152" y="156"/>
                </a:lnTo>
                <a:lnTo>
                  <a:pt x="152" y="152"/>
                </a:lnTo>
                <a:lnTo>
                  <a:pt x="148" y="152"/>
                </a:lnTo>
                <a:lnTo>
                  <a:pt x="148" y="148"/>
                </a:lnTo>
                <a:lnTo>
                  <a:pt x="148" y="148"/>
                </a:lnTo>
                <a:lnTo>
                  <a:pt x="148" y="145"/>
                </a:lnTo>
                <a:lnTo>
                  <a:pt x="148" y="145"/>
                </a:lnTo>
                <a:lnTo>
                  <a:pt x="152" y="145"/>
                </a:lnTo>
                <a:lnTo>
                  <a:pt x="152" y="145"/>
                </a:lnTo>
                <a:lnTo>
                  <a:pt x="152" y="148"/>
                </a:lnTo>
                <a:lnTo>
                  <a:pt x="152" y="148"/>
                </a:lnTo>
                <a:lnTo>
                  <a:pt x="156" y="145"/>
                </a:lnTo>
                <a:lnTo>
                  <a:pt x="160" y="141"/>
                </a:lnTo>
                <a:lnTo>
                  <a:pt x="164" y="125"/>
                </a:lnTo>
                <a:lnTo>
                  <a:pt x="164" y="125"/>
                </a:lnTo>
                <a:lnTo>
                  <a:pt x="164" y="125"/>
                </a:lnTo>
                <a:lnTo>
                  <a:pt x="164" y="125"/>
                </a:lnTo>
                <a:lnTo>
                  <a:pt x="164" y="129"/>
                </a:lnTo>
                <a:lnTo>
                  <a:pt x="164" y="129"/>
                </a:lnTo>
                <a:lnTo>
                  <a:pt x="164" y="129"/>
                </a:lnTo>
                <a:lnTo>
                  <a:pt x="164" y="133"/>
                </a:lnTo>
                <a:lnTo>
                  <a:pt x="164" y="133"/>
                </a:lnTo>
                <a:lnTo>
                  <a:pt x="164" y="133"/>
                </a:lnTo>
                <a:lnTo>
                  <a:pt x="160" y="137"/>
                </a:lnTo>
                <a:lnTo>
                  <a:pt x="160" y="137"/>
                </a:lnTo>
                <a:lnTo>
                  <a:pt x="160" y="148"/>
                </a:lnTo>
                <a:lnTo>
                  <a:pt x="156" y="148"/>
                </a:lnTo>
                <a:lnTo>
                  <a:pt x="156" y="152"/>
                </a:lnTo>
                <a:lnTo>
                  <a:pt x="152" y="156"/>
                </a:lnTo>
                <a:lnTo>
                  <a:pt x="164" y="160"/>
                </a:lnTo>
                <a:lnTo>
                  <a:pt x="176" y="160"/>
                </a:lnTo>
                <a:lnTo>
                  <a:pt x="183" y="164"/>
                </a:lnTo>
                <a:lnTo>
                  <a:pt x="183" y="164"/>
                </a:lnTo>
                <a:lnTo>
                  <a:pt x="187" y="160"/>
                </a:lnTo>
                <a:lnTo>
                  <a:pt x="191" y="160"/>
                </a:lnTo>
                <a:lnTo>
                  <a:pt x="191" y="160"/>
                </a:lnTo>
                <a:lnTo>
                  <a:pt x="187" y="164"/>
                </a:lnTo>
                <a:lnTo>
                  <a:pt x="183" y="168"/>
                </a:lnTo>
                <a:lnTo>
                  <a:pt x="187" y="172"/>
                </a:lnTo>
                <a:lnTo>
                  <a:pt x="187" y="172"/>
                </a:lnTo>
                <a:lnTo>
                  <a:pt x="191" y="168"/>
                </a:lnTo>
                <a:lnTo>
                  <a:pt x="191" y="168"/>
                </a:lnTo>
                <a:lnTo>
                  <a:pt x="203" y="164"/>
                </a:lnTo>
                <a:lnTo>
                  <a:pt x="203" y="164"/>
                </a:lnTo>
                <a:lnTo>
                  <a:pt x="203" y="160"/>
                </a:lnTo>
                <a:lnTo>
                  <a:pt x="203" y="160"/>
                </a:lnTo>
                <a:lnTo>
                  <a:pt x="203" y="160"/>
                </a:lnTo>
                <a:lnTo>
                  <a:pt x="203" y="160"/>
                </a:lnTo>
                <a:lnTo>
                  <a:pt x="207" y="160"/>
                </a:lnTo>
                <a:lnTo>
                  <a:pt x="211" y="156"/>
                </a:lnTo>
                <a:lnTo>
                  <a:pt x="211" y="156"/>
                </a:lnTo>
                <a:lnTo>
                  <a:pt x="211" y="156"/>
                </a:lnTo>
                <a:lnTo>
                  <a:pt x="211" y="160"/>
                </a:lnTo>
                <a:lnTo>
                  <a:pt x="215" y="160"/>
                </a:lnTo>
                <a:lnTo>
                  <a:pt x="215" y="160"/>
                </a:lnTo>
                <a:lnTo>
                  <a:pt x="215" y="160"/>
                </a:lnTo>
                <a:lnTo>
                  <a:pt x="219" y="160"/>
                </a:lnTo>
                <a:lnTo>
                  <a:pt x="219" y="160"/>
                </a:lnTo>
                <a:lnTo>
                  <a:pt x="223" y="156"/>
                </a:lnTo>
                <a:lnTo>
                  <a:pt x="219" y="152"/>
                </a:lnTo>
                <a:lnTo>
                  <a:pt x="219" y="152"/>
                </a:lnTo>
                <a:lnTo>
                  <a:pt x="215" y="152"/>
                </a:lnTo>
                <a:lnTo>
                  <a:pt x="215" y="145"/>
                </a:lnTo>
                <a:lnTo>
                  <a:pt x="211" y="141"/>
                </a:lnTo>
                <a:lnTo>
                  <a:pt x="211" y="141"/>
                </a:lnTo>
                <a:lnTo>
                  <a:pt x="211" y="137"/>
                </a:lnTo>
                <a:lnTo>
                  <a:pt x="211" y="137"/>
                </a:lnTo>
                <a:lnTo>
                  <a:pt x="215" y="129"/>
                </a:lnTo>
                <a:lnTo>
                  <a:pt x="215" y="125"/>
                </a:lnTo>
                <a:lnTo>
                  <a:pt x="211" y="125"/>
                </a:lnTo>
                <a:lnTo>
                  <a:pt x="211" y="125"/>
                </a:lnTo>
                <a:lnTo>
                  <a:pt x="211" y="121"/>
                </a:lnTo>
                <a:lnTo>
                  <a:pt x="211" y="121"/>
                </a:lnTo>
                <a:lnTo>
                  <a:pt x="215" y="121"/>
                </a:lnTo>
                <a:lnTo>
                  <a:pt x="215" y="121"/>
                </a:lnTo>
                <a:lnTo>
                  <a:pt x="226" y="109"/>
                </a:lnTo>
                <a:lnTo>
                  <a:pt x="234" y="105"/>
                </a:lnTo>
                <a:lnTo>
                  <a:pt x="230" y="105"/>
                </a:lnTo>
                <a:lnTo>
                  <a:pt x="230" y="109"/>
                </a:lnTo>
                <a:lnTo>
                  <a:pt x="226" y="109"/>
                </a:lnTo>
                <a:lnTo>
                  <a:pt x="226" y="113"/>
                </a:lnTo>
                <a:lnTo>
                  <a:pt x="226" y="113"/>
                </a:lnTo>
                <a:lnTo>
                  <a:pt x="223" y="117"/>
                </a:lnTo>
                <a:lnTo>
                  <a:pt x="223" y="117"/>
                </a:lnTo>
                <a:lnTo>
                  <a:pt x="223" y="121"/>
                </a:lnTo>
                <a:lnTo>
                  <a:pt x="219" y="125"/>
                </a:lnTo>
                <a:lnTo>
                  <a:pt x="219" y="125"/>
                </a:lnTo>
                <a:lnTo>
                  <a:pt x="219" y="129"/>
                </a:lnTo>
                <a:lnTo>
                  <a:pt x="219" y="133"/>
                </a:lnTo>
                <a:lnTo>
                  <a:pt x="215" y="137"/>
                </a:lnTo>
                <a:lnTo>
                  <a:pt x="215" y="141"/>
                </a:lnTo>
                <a:lnTo>
                  <a:pt x="215" y="141"/>
                </a:lnTo>
                <a:lnTo>
                  <a:pt x="215" y="141"/>
                </a:lnTo>
                <a:lnTo>
                  <a:pt x="219" y="141"/>
                </a:lnTo>
                <a:lnTo>
                  <a:pt x="219" y="145"/>
                </a:lnTo>
                <a:lnTo>
                  <a:pt x="219" y="145"/>
                </a:lnTo>
                <a:lnTo>
                  <a:pt x="219" y="148"/>
                </a:lnTo>
                <a:lnTo>
                  <a:pt x="219" y="148"/>
                </a:lnTo>
                <a:lnTo>
                  <a:pt x="219" y="152"/>
                </a:lnTo>
                <a:lnTo>
                  <a:pt x="223" y="152"/>
                </a:lnTo>
                <a:lnTo>
                  <a:pt x="226" y="152"/>
                </a:lnTo>
                <a:lnTo>
                  <a:pt x="242" y="148"/>
                </a:lnTo>
                <a:lnTo>
                  <a:pt x="242" y="148"/>
                </a:lnTo>
                <a:lnTo>
                  <a:pt x="246" y="145"/>
                </a:lnTo>
                <a:lnTo>
                  <a:pt x="246" y="145"/>
                </a:lnTo>
                <a:lnTo>
                  <a:pt x="246" y="148"/>
                </a:lnTo>
                <a:lnTo>
                  <a:pt x="242" y="152"/>
                </a:lnTo>
                <a:lnTo>
                  <a:pt x="230" y="152"/>
                </a:lnTo>
                <a:lnTo>
                  <a:pt x="226" y="156"/>
                </a:lnTo>
                <a:lnTo>
                  <a:pt x="226" y="156"/>
                </a:lnTo>
                <a:lnTo>
                  <a:pt x="226" y="156"/>
                </a:lnTo>
                <a:lnTo>
                  <a:pt x="223" y="160"/>
                </a:lnTo>
                <a:lnTo>
                  <a:pt x="223" y="164"/>
                </a:lnTo>
                <a:lnTo>
                  <a:pt x="223" y="164"/>
                </a:lnTo>
                <a:lnTo>
                  <a:pt x="226" y="168"/>
                </a:lnTo>
                <a:lnTo>
                  <a:pt x="226" y="168"/>
                </a:lnTo>
                <a:lnTo>
                  <a:pt x="226" y="168"/>
                </a:lnTo>
                <a:lnTo>
                  <a:pt x="230" y="168"/>
                </a:lnTo>
                <a:lnTo>
                  <a:pt x="230" y="168"/>
                </a:lnTo>
                <a:lnTo>
                  <a:pt x="223" y="168"/>
                </a:lnTo>
                <a:lnTo>
                  <a:pt x="223" y="168"/>
                </a:lnTo>
                <a:lnTo>
                  <a:pt x="219" y="164"/>
                </a:lnTo>
                <a:lnTo>
                  <a:pt x="219" y="164"/>
                </a:lnTo>
                <a:lnTo>
                  <a:pt x="211" y="164"/>
                </a:lnTo>
                <a:lnTo>
                  <a:pt x="211" y="164"/>
                </a:lnTo>
                <a:lnTo>
                  <a:pt x="207" y="164"/>
                </a:lnTo>
                <a:lnTo>
                  <a:pt x="207" y="168"/>
                </a:lnTo>
                <a:lnTo>
                  <a:pt x="199" y="172"/>
                </a:lnTo>
                <a:lnTo>
                  <a:pt x="195" y="172"/>
                </a:lnTo>
                <a:lnTo>
                  <a:pt x="191" y="172"/>
                </a:lnTo>
                <a:lnTo>
                  <a:pt x="191" y="176"/>
                </a:lnTo>
                <a:lnTo>
                  <a:pt x="195" y="176"/>
                </a:lnTo>
                <a:lnTo>
                  <a:pt x="195" y="180"/>
                </a:lnTo>
                <a:lnTo>
                  <a:pt x="195" y="180"/>
                </a:lnTo>
                <a:lnTo>
                  <a:pt x="195" y="184"/>
                </a:lnTo>
                <a:lnTo>
                  <a:pt x="199" y="184"/>
                </a:lnTo>
                <a:lnTo>
                  <a:pt x="203" y="191"/>
                </a:lnTo>
                <a:lnTo>
                  <a:pt x="203" y="195"/>
                </a:lnTo>
                <a:lnTo>
                  <a:pt x="203" y="195"/>
                </a:lnTo>
                <a:lnTo>
                  <a:pt x="207" y="195"/>
                </a:lnTo>
                <a:lnTo>
                  <a:pt x="211" y="195"/>
                </a:lnTo>
                <a:lnTo>
                  <a:pt x="211" y="199"/>
                </a:lnTo>
                <a:lnTo>
                  <a:pt x="211" y="203"/>
                </a:lnTo>
                <a:lnTo>
                  <a:pt x="207" y="207"/>
                </a:lnTo>
                <a:lnTo>
                  <a:pt x="207" y="211"/>
                </a:lnTo>
                <a:lnTo>
                  <a:pt x="207" y="203"/>
                </a:lnTo>
                <a:lnTo>
                  <a:pt x="207" y="199"/>
                </a:lnTo>
                <a:lnTo>
                  <a:pt x="207" y="199"/>
                </a:lnTo>
                <a:lnTo>
                  <a:pt x="199" y="195"/>
                </a:lnTo>
                <a:lnTo>
                  <a:pt x="195" y="191"/>
                </a:lnTo>
                <a:lnTo>
                  <a:pt x="191" y="195"/>
                </a:lnTo>
                <a:lnTo>
                  <a:pt x="183" y="199"/>
                </a:lnTo>
                <a:lnTo>
                  <a:pt x="191" y="195"/>
                </a:lnTo>
                <a:lnTo>
                  <a:pt x="191" y="191"/>
                </a:lnTo>
                <a:lnTo>
                  <a:pt x="195" y="191"/>
                </a:lnTo>
                <a:lnTo>
                  <a:pt x="195" y="187"/>
                </a:lnTo>
                <a:lnTo>
                  <a:pt x="195" y="187"/>
                </a:lnTo>
                <a:lnTo>
                  <a:pt x="195" y="184"/>
                </a:lnTo>
                <a:lnTo>
                  <a:pt x="195" y="184"/>
                </a:lnTo>
                <a:lnTo>
                  <a:pt x="191" y="180"/>
                </a:lnTo>
                <a:lnTo>
                  <a:pt x="191" y="176"/>
                </a:lnTo>
                <a:lnTo>
                  <a:pt x="191" y="176"/>
                </a:lnTo>
                <a:lnTo>
                  <a:pt x="187" y="176"/>
                </a:lnTo>
                <a:lnTo>
                  <a:pt x="183" y="176"/>
                </a:lnTo>
                <a:lnTo>
                  <a:pt x="183" y="176"/>
                </a:lnTo>
                <a:lnTo>
                  <a:pt x="180" y="172"/>
                </a:lnTo>
                <a:lnTo>
                  <a:pt x="180" y="172"/>
                </a:lnTo>
                <a:lnTo>
                  <a:pt x="180" y="172"/>
                </a:lnTo>
                <a:lnTo>
                  <a:pt x="180" y="168"/>
                </a:lnTo>
                <a:lnTo>
                  <a:pt x="180" y="168"/>
                </a:lnTo>
                <a:lnTo>
                  <a:pt x="180" y="168"/>
                </a:lnTo>
                <a:lnTo>
                  <a:pt x="176" y="164"/>
                </a:lnTo>
                <a:lnTo>
                  <a:pt x="164" y="164"/>
                </a:lnTo>
                <a:lnTo>
                  <a:pt x="160" y="164"/>
                </a:lnTo>
                <a:lnTo>
                  <a:pt x="160" y="164"/>
                </a:lnTo>
                <a:lnTo>
                  <a:pt x="160" y="164"/>
                </a:lnTo>
                <a:lnTo>
                  <a:pt x="160" y="164"/>
                </a:lnTo>
                <a:lnTo>
                  <a:pt x="156" y="168"/>
                </a:lnTo>
                <a:lnTo>
                  <a:pt x="156" y="172"/>
                </a:lnTo>
                <a:lnTo>
                  <a:pt x="156" y="176"/>
                </a:lnTo>
                <a:lnTo>
                  <a:pt x="152" y="176"/>
                </a:lnTo>
                <a:lnTo>
                  <a:pt x="148" y="176"/>
                </a:lnTo>
                <a:lnTo>
                  <a:pt x="148" y="180"/>
                </a:lnTo>
                <a:lnTo>
                  <a:pt x="144" y="180"/>
                </a:lnTo>
                <a:lnTo>
                  <a:pt x="144" y="184"/>
                </a:lnTo>
                <a:lnTo>
                  <a:pt x="140" y="187"/>
                </a:lnTo>
                <a:lnTo>
                  <a:pt x="140" y="187"/>
                </a:lnTo>
                <a:lnTo>
                  <a:pt x="144" y="191"/>
                </a:lnTo>
                <a:lnTo>
                  <a:pt x="140" y="191"/>
                </a:lnTo>
                <a:lnTo>
                  <a:pt x="140" y="191"/>
                </a:lnTo>
                <a:lnTo>
                  <a:pt x="140" y="187"/>
                </a:lnTo>
                <a:lnTo>
                  <a:pt x="140" y="187"/>
                </a:lnTo>
                <a:lnTo>
                  <a:pt x="140" y="184"/>
                </a:lnTo>
                <a:lnTo>
                  <a:pt x="140" y="184"/>
                </a:lnTo>
                <a:lnTo>
                  <a:pt x="140" y="180"/>
                </a:lnTo>
                <a:lnTo>
                  <a:pt x="137" y="180"/>
                </a:lnTo>
                <a:lnTo>
                  <a:pt x="137" y="184"/>
                </a:lnTo>
                <a:lnTo>
                  <a:pt x="137" y="184"/>
                </a:lnTo>
                <a:lnTo>
                  <a:pt x="137" y="184"/>
                </a:lnTo>
                <a:lnTo>
                  <a:pt x="133" y="187"/>
                </a:lnTo>
                <a:lnTo>
                  <a:pt x="133" y="187"/>
                </a:lnTo>
                <a:lnTo>
                  <a:pt x="133" y="184"/>
                </a:lnTo>
                <a:lnTo>
                  <a:pt x="133" y="180"/>
                </a:lnTo>
                <a:lnTo>
                  <a:pt x="133" y="180"/>
                </a:lnTo>
                <a:lnTo>
                  <a:pt x="129" y="176"/>
                </a:lnTo>
                <a:lnTo>
                  <a:pt x="125" y="176"/>
                </a:lnTo>
                <a:lnTo>
                  <a:pt x="121" y="176"/>
                </a:lnTo>
                <a:lnTo>
                  <a:pt x="117" y="176"/>
                </a:lnTo>
                <a:lnTo>
                  <a:pt x="113" y="176"/>
                </a:lnTo>
                <a:lnTo>
                  <a:pt x="109" y="176"/>
                </a:lnTo>
                <a:lnTo>
                  <a:pt x="109" y="176"/>
                </a:lnTo>
                <a:lnTo>
                  <a:pt x="101" y="176"/>
                </a:lnTo>
                <a:lnTo>
                  <a:pt x="98" y="176"/>
                </a:lnTo>
                <a:lnTo>
                  <a:pt x="98" y="180"/>
                </a:lnTo>
                <a:lnTo>
                  <a:pt x="98" y="180"/>
                </a:lnTo>
                <a:lnTo>
                  <a:pt x="98" y="180"/>
                </a:lnTo>
                <a:lnTo>
                  <a:pt x="98" y="180"/>
                </a:lnTo>
                <a:lnTo>
                  <a:pt x="94" y="184"/>
                </a:lnTo>
                <a:lnTo>
                  <a:pt x="94" y="184"/>
                </a:lnTo>
                <a:lnTo>
                  <a:pt x="94" y="184"/>
                </a:lnTo>
                <a:lnTo>
                  <a:pt x="94" y="187"/>
                </a:lnTo>
                <a:lnTo>
                  <a:pt x="94" y="184"/>
                </a:lnTo>
                <a:lnTo>
                  <a:pt x="94" y="180"/>
                </a:lnTo>
                <a:lnTo>
                  <a:pt x="90" y="180"/>
                </a:lnTo>
                <a:lnTo>
                  <a:pt x="90" y="180"/>
                </a:lnTo>
                <a:lnTo>
                  <a:pt x="86" y="180"/>
                </a:lnTo>
                <a:lnTo>
                  <a:pt x="82" y="184"/>
                </a:lnTo>
                <a:lnTo>
                  <a:pt x="82" y="184"/>
                </a:lnTo>
                <a:lnTo>
                  <a:pt x="82" y="184"/>
                </a:lnTo>
                <a:lnTo>
                  <a:pt x="78" y="184"/>
                </a:lnTo>
                <a:lnTo>
                  <a:pt x="78" y="184"/>
                </a:lnTo>
                <a:lnTo>
                  <a:pt x="78" y="184"/>
                </a:lnTo>
                <a:lnTo>
                  <a:pt x="82" y="187"/>
                </a:lnTo>
                <a:lnTo>
                  <a:pt x="82" y="187"/>
                </a:lnTo>
                <a:lnTo>
                  <a:pt x="78" y="187"/>
                </a:lnTo>
                <a:lnTo>
                  <a:pt x="74" y="187"/>
                </a:lnTo>
                <a:lnTo>
                  <a:pt x="70" y="187"/>
                </a:lnTo>
                <a:lnTo>
                  <a:pt x="70" y="187"/>
                </a:lnTo>
                <a:lnTo>
                  <a:pt x="66" y="187"/>
                </a:lnTo>
                <a:lnTo>
                  <a:pt x="66" y="191"/>
                </a:lnTo>
                <a:lnTo>
                  <a:pt x="66" y="191"/>
                </a:lnTo>
                <a:lnTo>
                  <a:pt x="66" y="195"/>
                </a:lnTo>
                <a:lnTo>
                  <a:pt x="66" y="195"/>
                </a:lnTo>
                <a:lnTo>
                  <a:pt x="66" y="195"/>
                </a:lnTo>
                <a:lnTo>
                  <a:pt x="66" y="199"/>
                </a:lnTo>
                <a:lnTo>
                  <a:pt x="66" y="199"/>
                </a:lnTo>
                <a:lnTo>
                  <a:pt x="66" y="199"/>
                </a:lnTo>
                <a:lnTo>
                  <a:pt x="66" y="195"/>
                </a:lnTo>
                <a:lnTo>
                  <a:pt x="62" y="195"/>
                </a:lnTo>
                <a:lnTo>
                  <a:pt x="62" y="195"/>
                </a:lnTo>
                <a:lnTo>
                  <a:pt x="58" y="195"/>
                </a:lnTo>
                <a:lnTo>
                  <a:pt x="55" y="195"/>
                </a:lnTo>
                <a:lnTo>
                  <a:pt x="51" y="191"/>
                </a:lnTo>
                <a:lnTo>
                  <a:pt x="43" y="187"/>
                </a:lnTo>
                <a:lnTo>
                  <a:pt x="39" y="187"/>
                </a:lnTo>
                <a:lnTo>
                  <a:pt x="35" y="187"/>
                </a:lnTo>
                <a:lnTo>
                  <a:pt x="31" y="191"/>
                </a:lnTo>
                <a:lnTo>
                  <a:pt x="27" y="195"/>
                </a:lnTo>
                <a:lnTo>
                  <a:pt x="27" y="199"/>
                </a:lnTo>
                <a:lnTo>
                  <a:pt x="27" y="203"/>
                </a:lnTo>
                <a:lnTo>
                  <a:pt x="31" y="203"/>
                </a:lnTo>
                <a:lnTo>
                  <a:pt x="31" y="203"/>
                </a:lnTo>
                <a:lnTo>
                  <a:pt x="35" y="207"/>
                </a:lnTo>
                <a:lnTo>
                  <a:pt x="35" y="203"/>
                </a:lnTo>
                <a:lnTo>
                  <a:pt x="39" y="203"/>
                </a:lnTo>
                <a:lnTo>
                  <a:pt x="39" y="203"/>
                </a:lnTo>
                <a:lnTo>
                  <a:pt x="39" y="203"/>
                </a:lnTo>
                <a:lnTo>
                  <a:pt x="39" y="203"/>
                </a:lnTo>
                <a:lnTo>
                  <a:pt x="39" y="203"/>
                </a:lnTo>
                <a:lnTo>
                  <a:pt x="39" y="203"/>
                </a:lnTo>
                <a:lnTo>
                  <a:pt x="39" y="207"/>
                </a:lnTo>
                <a:lnTo>
                  <a:pt x="39" y="207"/>
                </a:lnTo>
                <a:lnTo>
                  <a:pt x="39" y="207"/>
                </a:lnTo>
                <a:lnTo>
                  <a:pt x="39" y="211"/>
                </a:lnTo>
                <a:lnTo>
                  <a:pt x="39" y="219"/>
                </a:lnTo>
                <a:lnTo>
                  <a:pt x="39" y="219"/>
                </a:lnTo>
                <a:lnTo>
                  <a:pt x="39" y="219"/>
                </a:lnTo>
                <a:lnTo>
                  <a:pt x="35" y="219"/>
                </a:lnTo>
                <a:lnTo>
                  <a:pt x="35" y="215"/>
                </a:lnTo>
                <a:lnTo>
                  <a:pt x="35" y="211"/>
                </a:lnTo>
                <a:lnTo>
                  <a:pt x="35" y="207"/>
                </a:lnTo>
                <a:lnTo>
                  <a:pt x="35" y="207"/>
                </a:lnTo>
                <a:lnTo>
                  <a:pt x="31" y="207"/>
                </a:lnTo>
                <a:lnTo>
                  <a:pt x="31" y="207"/>
                </a:lnTo>
                <a:lnTo>
                  <a:pt x="27" y="207"/>
                </a:lnTo>
                <a:lnTo>
                  <a:pt x="27" y="211"/>
                </a:lnTo>
                <a:lnTo>
                  <a:pt x="27" y="211"/>
                </a:lnTo>
                <a:lnTo>
                  <a:pt x="31" y="211"/>
                </a:lnTo>
                <a:lnTo>
                  <a:pt x="31" y="215"/>
                </a:lnTo>
                <a:lnTo>
                  <a:pt x="31" y="215"/>
                </a:lnTo>
                <a:lnTo>
                  <a:pt x="31" y="215"/>
                </a:lnTo>
                <a:lnTo>
                  <a:pt x="31" y="215"/>
                </a:lnTo>
                <a:lnTo>
                  <a:pt x="31" y="219"/>
                </a:lnTo>
                <a:lnTo>
                  <a:pt x="31" y="219"/>
                </a:lnTo>
                <a:lnTo>
                  <a:pt x="35" y="223"/>
                </a:lnTo>
                <a:lnTo>
                  <a:pt x="35" y="227"/>
                </a:lnTo>
                <a:lnTo>
                  <a:pt x="35" y="227"/>
                </a:lnTo>
                <a:lnTo>
                  <a:pt x="39" y="227"/>
                </a:lnTo>
                <a:lnTo>
                  <a:pt x="39" y="227"/>
                </a:lnTo>
                <a:lnTo>
                  <a:pt x="43" y="219"/>
                </a:lnTo>
                <a:moveTo>
                  <a:pt x="4" y="63"/>
                </a:moveTo>
                <a:lnTo>
                  <a:pt x="4" y="63"/>
                </a:lnTo>
                <a:lnTo>
                  <a:pt x="0" y="63"/>
                </a:lnTo>
                <a:lnTo>
                  <a:pt x="4" y="63"/>
                </a:lnTo>
                <a:lnTo>
                  <a:pt x="4" y="59"/>
                </a:lnTo>
                <a:lnTo>
                  <a:pt x="8" y="59"/>
                </a:lnTo>
                <a:lnTo>
                  <a:pt x="8" y="55"/>
                </a:lnTo>
                <a:lnTo>
                  <a:pt x="8" y="55"/>
                </a:lnTo>
                <a:lnTo>
                  <a:pt x="12" y="55"/>
                </a:lnTo>
                <a:lnTo>
                  <a:pt x="35" y="59"/>
                </a:lnTo>
                <a:lnTo>
                  <a:pt x="35" y="63"/>
                </a:lnTo>
                <a:lnTo>
                  <a:pt x="31" y="63"/>
                </a:lnTo>
                <a:lnTo>
                  <a:pt x="27" y="66"/>
                </a:lnTo>
                <a:lnTo>
                  <a:pt x="27" y="63"/>
                </a:lnTo>
                <a:lnTo>
                  <a:pt x="27" y="63"/>
                </a:lnTo>
                <a:lnTo>
                  <a:pt x="27" y="63"/>
                </a:lnTo>
                <a:lnTo>
                  <a:pt x="27" y="59"/>
                </a:lnTo>
                <a:lnTo>
                  <a:pt x="23" y="63"/>
                </a:lnTo>
                <a:lnTo>
                  <a:pt x="23" y="66"/>
                </a:lnTo>
                <a:lnTo>
                  <a:pt x="19" y="70"/>
                </a:lnTo>
                <a:lnTo>
                  <a:pt x="12" y="74"/>
                </a:lnTo>
                <a:lnTo>
                  <a:pt x="8" y="70"/>
                </a:lnTo>
                <a:lnTo>
                  <a:pt x="8" y="70"/>
                </a:lnTo>
                <a:lnTo>
                  <a:pt x="8" y="66"/>
                </a:lnTo>
                <a:lnTo>
                  <a:pt x="8" y="66"/>
                </a:lnTo>
                <a:lnTo>
                  <a:pt x="12" y="66"/>
                </a:lnTo>
                <a:lnTo>
                  <a:pt x="12" y="66"/>
                </a:lnTo>
                <a:lnTo>
                  <a:pt x="12" y="66"/>
                </a:lnTo>
                <a:lnTo>
                  <a:pt x="12" y="66"/>
                </a:lnTo>
                <a:lnTo>
                  <a:pt x="8" y="66"/>
                </a:lnTo>
                <a:lnTo>
                  <a:pt x="4" y="63"/>
                </a:lnTo>
                <a:moveTo>
                  <a:pt x="23" y="187"/>
                </a:moveTo>
                <a:lnTo>
                  <a:pt x="23" y="187"/>
                </a:lnTo>
                <a:lnTo>
                  <a:pt x="23" y="187"/>
                </a:lnTo>
                <a:lnTo>
                  <a:pt x="19" y="191"/>
                </a:lnTo>
                <a:lnTo>
                  <a:pt x="19" y="191"/>
                </a:lnTo>
                <a:lnTo>
                  <a:pt x="19" y="191"/>
                </a:lnTo>
                <a:lnTo>
                  <a:pt x="15" y="187"/>
                </a:lnTo>
                <a:lnTo>
                  <a:pt x="15" y="184"/>
                </a:lnTo>
                <a:lnTo>
                  <a:pt x="15" y="187"/>
                </a:lnTo>
                <a:lnTo>
                  <a:pt x="12" y="187"/>
                </a:lnTo>
                <a:lnTo>
                  <a:pt x="12" y="187"/>
                </a:lnTo>
                <a:lnTo>
                  <a:pt x="12" y="191"/>
                </a:lnTo>
                <a:lnTo>
                  <a:pt x="12" y="191"/>
                </a:lnTo>
                <a:lnTo>
                  <a:pt x="12" y="191"/>
                </a:lnTo>
                <a:lnTo>
                  <a:pt x="12" y="195"/>
                </a:lnTo>
                <a:lnTo>
                  <a:pt x="12" y="191"/>
                </a:lnTo>
                <a:lnTo>
                  <a:pt x="12" y="187"/>
                </a:lnTo>
                <a:lnTo>
                  <a:pt x="12" y="184"/>
                </a:lnTo>
                <a:lnTo>
                  <a:pt x="12" y="180"/>
                </a:lnTo>
                <a:lnTo>
                  <a:pt x="8" y="180"/>
                </a:lnTo>
                <a:lnTo>
                  <a:pt x="8" y="180"/>
                </a:lnTo>
                <a:lnTo>
                  <a:pt x="8" y="176"/>
                </a:lnTo>
                <a:lnTo>
                  <a:pt x="12" y="176"/>
                </a:lnTo>
                <a:lnTo>
                  <a:pt x="12" y="176"/>
                </a:lnTo>
                <a:lnTo>
                  <a:pt x="15" y="180"/>
                </a:lnTo>
                <a:lnTo>
                  <a:pt x="15" y="180"/>
                </a:lnTo>
                <a:lnTo>
                  <a:pt x="15" y="180"/>
                </a:lnTo>
                <a:lnTo>
                  <a:pt x="15" y="176"/>
                </a:lnTo>
                <a:lnTo>
                  <a:pt x="12" y="168"/>
                </a:lnTo>
                <a:lnTo>
                  <a:pt x="15" y="168"/>
                </a:lnTo>
                <a:lnTo>
                  <a:pt x="15" y="168"/>
                </a:lnTo>
                <a:lnTo>
                  <a:pt x="15" y="176"/>
                </a:lnTo>
                <a:lnTo>
                  <a:pt x="19" y="176"/>
                </a:lnTo>
                <a:lnTo>
                  <a:pt x="19" y="180"/>
                </a:lnTo>
                <a:lnTo>
                  <a:pt x="19" y="180"/>
                </a:lnTo>
                <a:lnTo>
                  <a:pt x="19" y="176"/>
                </a:lnTo>
                <a:lnTo>
                  <a:pt x="19" y="176"/>
                </a:lnTo>
                <a:lnTo>
                  <a:pt x="19" y="176"/>
                </a:lnTo>
                <a:lnTo>
                  <a:pt x="19" y="172"/>
                </a:lnTo>
                <a:lnTo>
                  <a:pt x="19" y="172"/>
                </a:lnTo>
                <a:lnTo>
                  <a:pt x="19" y="172"/>
                </a:lnTo>
                <a:lnTo>
                  <a:pt x="19" y="172"/>
                </a:lnTo>
                <a:lnTo>
                  <a:pt x="19" y="172"/>
                </a:lnTo>
                <a:lnTo>
                  <a:pt x="19" y="172"/>
                </a:lnTo>
                <a:lnTo>
                  <a:pt x="19" y="172"/>
                </a:lnTo>
                <a:lnTo>
                  <a:pt x="19" y="168"/>
                </a:lnTo>
                <a:lnTo>
                  <a:pt x="19" y="168"/>
                </a:lnTo>
                <a:lnTo>
                  <a:pt x="23" y="168"/>
                </a:lnTo>
                <a:lnTo>
                  <a:pt x="23" y="172"/>
                </a:lnTo>
                <a:lnTo>
                  <a:pt x="23" y="172"/>
                </a:lnTo>
                <a:lnTo>
                  <a:pt x="27" y="180"/>
                </a:lnTo>
                <a:lnTo>
                  <a:pt x="27" y="184"/>
                </a:lnTo>
                <a:lnTo>
                  <a:pt x="23" y="187"/>
                </a:lnTo>
              </a:path>
            </a:pathLst>
          </a:custGeom>
          <a:solidFill>
            <a:srgbClr val="B9B9B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1" name="Freeform 29"/>
          <p:cNvSpPr>
            <a:spLocks noEditPoints="1"/>
          </p:cNvSpPr>
          <p:nvPr/>
        </p:nvSpPr>
        <p:spPr bwMode="auto">
          <a:xfrm>
            <a:off x="6228953" y="3632817"/>
            <a:ext cx="752513" cy="640293"/>
          </a:xfrm>
          <a:custGeom>
            <a:avLst/>
            <a:gdLst>
              <a:gd name="T0" fmla="*/ 207 w 308"/>
              <a:gd name="T1" fmla="*/ 43 h 262"/>
              <a:gd name="T2" fmla="*/ 11 w 308"/>
              <a:gd name="T3" fmla="*/ 200 h 262"/>
              <a:gd name="T4" fmla="*/ 23 w 308"/>
              <a:gd name="T5" fmla="*/ 200 h 262"/>
              <a:gd name="T6" fmla="*/ 230 w 308"/>
              <a:gd name="T7" fmla="*/ 40 h 262"/>
              <a:gd name="T8" fmla="*/ 230 w 308"/>
              <a:gd name="T9" fmla="*/ 4 h 262"/>
              <a:gd name="T10" fmla="*/ 11 w 308"/>
              <a:gd name="T11" fmla="*/ 258 h 262"/>
              <a:gd name="T12" fmla="*/ 70 w 308"/>
              <a:gd name="T13" fmla="*/ 254 h 262"/>
              <a:gd name="T14" fmla="*/ 164 w 308"/>
              <a:gd name="T15" fmla="*/ 227 h 262"/>
              <a:gd name="T16" fmla="*/ 191 w 308"/>
              <a:gd name="T17" fmla="*/ 207 h 262"/>
              <a:gd name="T18" fmla="*/ 293 w 308"/>
              <a:gd name="T19" fmla="*/ 161 h 262"/>
              <a:gd name="T20" fmla="*/ 297 w 308"/>
              <a:gd name="T21" fmla="*/ 94 h 262"/>
              <a:gd name="T22" fmla="*/ 301 w 308"/>
              <a:gd name="T23" fmla="*/ 47 h 262"/>
              <a:gd name="T24" fmla="*/ 258 w 308"/>
              <a:gd name="T25" fmla="*/ 47 h 262"/>
              <a:gd name="T26" fmla="*/ 211 w 308"/>
              <a:gd name="T27" fmla="*/ 55 h 262"/>
              <a:gd name="T28" fmla="*/ 203 w 308"/>
              <a:gd name="T29" fmla="*/ 59 h 262"/>
              <a:gd name="T30" fmla="*/ 215 w 308"/>
              <a:gd name="T31" fmla="*/ 75 h 262"/>
              <a:gd name="T32" fmla="*/ 230 w 308"/>
              <a:gd name="T33" fmla="*/ 90 h 262"/>
              <a:gd name="T34" fmla="*/ 230 w 308"/>
              <a:gd name="T35" fmla="*/ 98 h 262"/>
              <a:gd name="T36" fmla="*/ 207 w 308"/>
              <a:gd name="T37" fmla="*/ 75 h 262"/>
              <a:gd name="T38" fmla="*/ 179 w 308"/>
              <a:gd name="T39" fmla="*/ 79 h 262"/>
              <a:gd name="T40" fmla="*/ 203 w 308"/>
              <a:gd name="T41" fmla="*/ 82 h 262"/>
              <a:gd name="T42" fmla="*/ 238 w 308"/>
              <a:gd name="T43" fmla="*/ 122 h 262"/>
              <a:gd name="T44" fmla="*/ 195 w 308"/>
              <a:gd name="T45" fmla="*/ 86 h 262"/>
              <a:gd name="T46" fmla="*/ 160 w 308"/>
              <a:gd name="T47" fmla="*/ 86 h 262"/>
              <a:gd name="T48" fmla="*/ 105 w 308"/>
              <a:gd name="T49" fmla="*/ 98 h 262"/>
              <a:gd name="T50" fmla="*/ 113 w 308"/>
              <a:gd name="T51" fmla="*/ 125 h 262"/>
              <a:gd name="T52" fmla="*/ 144 w 308"/>
              <a:gd name="T53" fmla="*/ 129 h 262"/>
              <a:gd name="T54" fmla="*/ 199 w 308"/>
              <a:gd name="T55" fmla="*/ 122 h 262"/>
              <a:gd name="T56" fmla="*/ 152 w 308"/>
              <a:gd name="T57" fmla="*/ 145 h 262"/>
              <a:gd name="T58" fmla="*/ 148 w 308"/>
              <a:gd name="T59" fmla="*/ 149 h 262"/>
              <a:gd name="T60" fmla="*/ 121 w 308"/>
              <a:gd name="T61" fmla="*/ 145 h 262"/>
              <a:gd name="T62" fmla="*/ 109 w 308"/>
              <a:gd name="T63" fmla="*/ 153 h 262"/>
              <a:gd name="T64" fmla="*/ 86 w 308"/>
              <a:gd name="T65" fmla="*/ 153 h 262"/>
              <a:gd name="T66" fmla="*/ 82 w 308"/>
              <a:gd name="T67" fmla="*/ 164 h 262"/>
              <a:gd name="T68" fmla="*/ 62 w 308"/>
              <a:gd name="T69" fmla="*/ 176 h 262"/>
              <a:gd name="T70" fmla="*/ 117 w 308"/>
              <a:gd name="T71" fmla="*/ 188 h 262"/>
              <a:gd name="T72" fmla="*/ 140 w 308"/>
              <a:gd name="T73" fmla="*/ 204 h 262"/>
              <a:gd name="T74" fmla="*/ 136 w 308"/>
              <a:gd name="T75" fmla="*/ 231 h 262"/>
              <a:gd name="T76" fmla="*/ 101 w 308"/>
              <a:gd name="T77" fmla="*/ 176 h 262"/>
              <a:gd name="T78" fmla="*/ 74 w 308"/>
              <a:gd name="T79" fmla="*/ 192 h 262"/>
              <a:gd name="T80" fmla="*/ 62 w 308"/>
              <a:gd name="T81" fmla="*/ 192 h 262"/>
              <a:gd name="T82" fmla="*/ 39 w 308"/>
              <a:gd name="T83" fmla="*/ 219 h 262"/>
              <a:gd name="T84" fmla="*/ 43 w 308"/>
              <a:gd name="T85" fmla="*/ 239 h 262"/>
              <a:gd name="T86" fmla="*/ 19 w 308"/>
              <a:gd name="T87" fmla="*/ 231 h 262"/>
              <a:gd name="T88" fmla="*/ 0 w 308"/>
              <a:gd name="T89" fmla="*/ 239 h 262"/>
              <a:gd name="T90" fmla="*/ 58 w 308"/>
              <a:gd name="T91" fmla="*/ 180 h 262"/>
              <a:gd name="T92" fmla="*/ 35 w 308"/>
              <a:gd name="T93" fmla="*/ 184 h 262"/>
              <a:gd name="T94" fmla="*/ 31 w 308"/>
              <a:gd name="T95" fmla="*/ 211 h 262"/>
              <a:gd name="T96" fmla="*/ 93 w 308"/>
              <a:gd name="T97" fmla="*/ 129 h 262"/>
              <a:gd name="T98" fmla="*/ 97 w 308"/>
              <a:gd name="T99" fmla="*/ 114 h 262"/>
              <a:gd name="T100" fmla="*/ 105 w 308"/>
              <a:gd name="T101" fmla="*/ 118 h 262"/>
              <a:gd name="T102" fmla="*/ 8 w 308"/>
              <a:gd name="T103" fmla="*/ 211 h 262"/>
              <a:gd name="T104" fmla="*/ 27 w 308"/>
              <a:gd name="T105" fmla="*/ 211 h 262"/>
              <a:gd name="T106" fmla="*/ 11 w 308"/>
              <a:gd name="T107" fmla="*/ 219 h 262"/>
              <a:gd name="T108" fmla="*/ 140 w 308"/>
              <a:gd name="T109" fmla="*/ 82 h 262"/>
              <a:gd name="T110" fmla="*/ 152 w 308"/>
              <a:gd name="T111" fmla="*/ 71 h 262"/>
              <a:gd name="T112" fmla="*/ 160 w 308"/>
              <a:gd name="T113" fmla="*/ 71 h 262"/>
              <a:gd name="T114" fmla="*/ 140 w 308"/>
              <a:gd name="T115" fmla="*/ 82 h 262"/>
              <a:gd name="T116" fmla="*/ 215 w 308"/>
              <a:gd name="T117" fmla="*/ 36 h 262"/>
              <a:gd name="T118" fmla="*/ 164 w 308"/>
              <a:gd name="T119" fmla="*/ 8 h 262"/>
              <a:gd name="T120" fmla="*/ 183 w 308"/>
              <a:gd name="T121" fmla="*/ 24 h 262"/>
              <a:gd name="T122" fmla="*/ 164 w 308"/>
              <a:gd name="T123" fmla="*/ 67 h 262"/>
              <a:gd name="T124" fmla="*/ 168 w 308"/>
              <a:gd name="T125" fmla="*/ 7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8" h="262">
                <a:moveTo>
                  <a:pt x="211" y="43"/>
                </a:moveTo>
                <a:lnTo>
                  <a:pt x="211" y="43"/>
                </a:lnTo>
                <a:lnTo>
                  <a:pt x="211" y="47"/>
                </a:lnTo>
                <a:lnTo>
                  <a:pt x="207" y="47"/>
                </a:lnTo>
                <a:lnTo>
                  <a:pt x="203" y="47"/>
                </a:lnTo>
                <a:lnTo>
                  <a:pt x="199" y="47"/>
                </a:lnTo>
                <a:lnTo>
                  <a:pt x="199" y="47"/>
                </a:lnTo>
                <a:lnTo>
                  <a:pt x="199" y="47"/>
                </a:lnTo>
                <a:lnTo>
                  <a:pt x="199" y="43"/>
                </a:lnTo>
                <a:lnTo>
                  <a:pt x="199" y="40"/>
                </a:lnTo>
                <a:lnTo>
                  <a:pt x="195" y="40"/>
                </a:lnTo>
                <a:lnTo>
                  <a:pt x="195" y="40"/>
                </a:lnTo>
                <a:lnTo>
                  <a:pt x="199" y="40"/>
                </a:lnTo>
                <a:lnTo>
                  <a:pt x="199" y="40"/>
                </a:lnTo>
                <a:lnTo>
                  <a:pt x="203" y="40"/>
                </a:lnTo>
                <a:lnTo>
                  <a:pt x="207" y="43"/>
                </a:lnTo>
                <a:lnTo>
                  <a:pt x="207" y="43"/>
                </a:lnTo>
                <a:lnTo>
                  <a:pt x="207" y="43"/>
                </a:lnTo>
                <a:lnTo>
                  <a:pt x="207" y="43"/>
                </a:lnTo>
                <a:lnTo>
                  <a:pt x="211" y="43"/>
                </a:lnTo>
                <a:moveTo>
                  <a:pt x="11" y="200"/>
                </a:moveTo>
                <a:lnTo>
                  <a:pt x="11" y="200"/>
                </a:lnTo>
                <a:lnTo>
                  <a:pt x="8" y="204"/>
                </a:lnTo>
                <a:lnTo>
                  <a:pt x="4" y="204"/>
                </a:lnTo>
                <a:lnTo>
                  <a:pt x="4" y="200"/>
                </a:lnTo>
                <a:lnTo>
                  <a:pt x="4" y="200"/>
                </a:lnTo>
                <a:lnTo>
                  <a:pt x="4" y="200"/>
                </a:lnTo>
                <a:lnTo>
                  <a:pt x="4" y="196"/>
                </a:lnTo>
                <a:lnTo>
                  <a:pt x="4" y="196"/>
                </a:lnTo>
                <a:lnTo>
                  <a:pt x="8" y="196"/>
                </a:lnTo>
                <a:lnTo>
                  <a:pt x="8" y="196"/>
                </a:lnTo>
                <a:lnTo>
                  <a:pt x="11" y="196"/>
                </a:lnTo>
                <a:lnTo>
                  <a:pt x="11" y="200"/>
                </a:lnTo>
                <a:lnTo>
                  <a:pt x="11" y="200"/>
                </a:lnTo>
                <a:lnTo>
                  <a:pt x="11" y="200"/>
                </a:lnTo>
                <a:lnTo>
                  <a:pt x="11" y="200"/>
                </a:lnTo>
                <a:moveTo>
                  <a:pt x="11" y="204"/>
                </a:moveTo>
                <a:lnTo>
                  <a:pt x="11" y="204"/>
                </a:lnTo>
                <a:lnTo>
                  <a:pt x="11" y="204"/>
                </a:lnTo>
                <a:lnTo>
                  <a:pt x="11" y="200"/>
                </a:lnTo>
                <a:lnTo>
                  <a:pt x="15" y="200"/>
                </a:lnTo>
                <a:lnTo>
                  <a:pt x="15" y="200"/>
                </a:lnTo>
                <a:lnTo>
                  <a:pt x="19" y="200"/>
                </a:lnTo>
                <a:lnTo>
                  <a:pt x="19" y="200"/>
                </a:lnTo>
                <a:lnTo>
                  <a:pt x="19" y="196"/>
                </a:lnTo>
                <a:lnTo>
                  <a:pt x="19" y="196"/>
                </a:lnTo>
                <a:lnTo>
                  <a:pt x="19" y="196"/>
                </a:lnTo>
                <a:lnTo>
                  <a:pt x="19" y="196"/>
                </a:lnTo>
                <a:lnTo>
                  <a:pt x="19" y="196"/>
                </a:lnTo>
                <a:lnTo>
                  <a:pt x="19" y="196"/>
                </a:lnTo>
                <a:lnTo>
                  <a:pt x="23" y="196"/>
                </a:lnTo>
                <a:lnTo>
                  <a:pt x="23" y="196"/>
                </a:lnTo>
                <a:lnTo>
                  <a:pt x="23" y="200"/>
                </a:lnTo>
                <a:lnTo>
                  <a:pt x="23" y="200"/>
                </a:lnTo>
                <a:lnTo>
                  <a:pt x="23" y="200"/>
                </a:lnTo>
                <a:lnTo>
                  <a:pt x="23" y="200"/>
                </a:lnTo>
                <a:lnTo>
                  <a:pt x="23" y="204"/>
                </a:lnTo>
                <a:lnTo>
                  <a:pt x="19" y="204"/>
                </a:lnTo>
                <a:lnTo>
                  <a:pt x="19" y="204"/>
                </a:lnTo>
                <a:lnTo>
                  <a:pt x="15" y="204"/>
                </a:lnTo>
                <a:lnTo>
                  <a:pt x="15" y="204"/>
                </a:lnTo>
                <a:lnTo>
                  <a:pt x="15" y="204"/>
                </a:lnTo>
                <a:lnTo>
                  <a:pt x="15" y="204"/>
                </a:lnTo>
                <a:lnTo>
                  <a:pt x="15" y="204"/>
                </a:lnTo>
                <a:lnTo>
                  <a:pt x="15" y="204"/>
                </a:lnTo>
                <a:lnTo>
                  <a:pt x="11" y="204"/>
                </a:lnTo>
                <a:moveTo>
                  <a:pt x="250" y="32"/>
                </a:moveTo>
                <a:lnTo>
                  <a:pt x="250" y="32"/>
                </a:lnTo>
                <a:lnTo>
                  <a:pt x="250" y="36"/>
                </a:lnTo>
                <a:lnTo>
                  <a:pt x="234" y="40"/>
                </a:lnTo>
                <a:lnTo>
                  <a:pt x="230" y="40"/>
                </a:lnTo>
                <a:lnTo>
                  <a:pt x="230" y="40"/>
                </a:lnTo>
                <a:lnTo>
                  <a:pt x="230" y="36"/>
                </a:lnTo>
                <a:lnTo>
                  <a:pt x="230" y="32"/>
                </a:lnTo>
                <a:lnTo>
                  <a:pt x="226" y="32"/>
                </a:lnTo>
                <a:lnTo>
                  <a:pt x="222" y="28"/>
                </a:lnTo>
                <a:lnTo>
                  <a:pt x="222" y="24"/>
                </a:lnTo>
                <a:lnTo>
                  <a:pt x="219" y="24"/>
                </a:lnTo>
                <a:lnTo>
                  <a:pt x="222" y="24"/>
                </a:lnTo>
                <a:lnTo>
                  <a:pt x="234" y="20"/>
                </a:lnTo>
                <a:lnTo>
                  <a:pt x="238" y="16"/>
                </a:lnTo>
                <a:lnTo>
                  <a:pt x="238" y="12"/>
                </a:lnTo>
                <a:lnTo>
                  <a:pt x="238" y="12"/>
                </a:lnTo>
                <a:lnTo>
                  <a:pt x="234" y="12"/>
                </a:lnTo>
                <a:lnTo>
                  <a:pt x="234" y="12"/>
                </a:lnTo>
                <a:lnTo>
                  <a:pt x="234" y="12"/>
                </a:lnTo>
                <a:lnTo>
                  <a:pt x="234" y="12"/>
                </a:lnTo>
                <a:lnTo>
                  <a:pt x="230" y="8"/>
                </a:lnTo>
                <a:lnTo>
                  <a:pt x="230" y="8"/>
                </a:lnTo>
                <a:lnTo>
                  <a:pt x="230" y="4"/>
                </a:lnTo>
                <a:lnTo>
                  <a:pt x="230" y="4"/>
                </a:lnTo>
                <a:lnTo>
                  <a:pt x="234" y="4"/>
                </a:lnTo>
                <a:lnTo>
                  <a:pt x="234" y="4"/>
                </a:lnTo>
                <a:lnTo>
                  <a:pt x="238" y="0"/>
                </a:lnTo>
                <a:lnTo>
                  <a:pt x="238" y="0"/>
                </a:lnTo>
                <a:lnTo>
                  <a:pt x="238" y="0"/>
                </a:lnTo>
                <a:lnTo>
                  <a:pt x="242" y="4"/>
                </a:lnTo>
                <a:lnTo>
                  <a:pt x="242" y="4"/>
                </a:lnTo>
                <a:lnTo>
                  <a:pt x="246" y="8"/>
                </a:lnTo>
                <a:lnTo>
                  <a:pt x="250" y="8"/>
                </a:lnTo>
                <a:lnTo>
                  <a:pt x="250" y="8"/>
                </a:lnTo>
                <a:lnTo>
                  <a:pt x="250" y="12"/>
                </a:lnTo>
                <a:lnTo>
                  <a:pt x="250" y="16"/>
                </a:lnTo>
                <a:lnTo>
                  <a:pt x="250" y="24"/>
                </a:lnTo>
                <a:lnTo>
                  <a:pt x="250" y="32"/>
                </a:lnTo>
                <a:moveTo>
                  <a:pt x="8" y="258"/>
                </a:moveTo>
                <a:lnTo>
                  <a:pt x="8" y="258"/>
                </a:lnTo>
                <a:lnTo>
                  <a:pt x="11" y="258"/>
                </a:lnTo>
                <a:lnTo>
                  <a:pt x="15" y="262"/>
                </a:lnTo>
                <a:lnTo>
                  <a:pt x="27" y="258"/>
                </a:lnTo>
                <a:lnTo>
                  <a:pt x="35" y="258"/>
                </a:lnTo>
                <a:lnTo>
                  <a:pt x="43" y="254"/>
                </a:lnTo>
                <a:lnTo>
                  <a:pt x="54" y="258"/>
                </a:lnTo>
                <a:lnTo>
                  <a:pt x="58" y="258"/>
                </a:lnTo>
                <a:lnTo>
                  <a:pt x="58" y="258"/>
                </a:lnTo>
                <a:lnTo>
                  <a:pt x="58" y="254"/>
                </a:lnTo>
                <a:lnTo>
                  <a:pt x="58" y="254"/>
                </a:lnTo>
                <a:lnTo>
                  <a:pt x="58" y="254"/>
                </a:lnTo>
                <a:lnTo>
                  <a:pt x="62" y="254"/>
                </a:lnTo>
                <a:lnTo>
                  <a:pt x="62" y="254"/>
                </a:lnTo>
                <a:lnTo>
                  <a:pt x="66" y="250"/>
                </a:lnTo>
                <a:lnTo>
                  <a:pt x="66" y="250"/>
                </a:lnTo>
                <a:lnTo>
                  <a:pt x="66" y="250"/>
                </a:lnTo>
                <a:lnTo>
                  <a:pt x="66" y="250"/>
                </a:lnTo>
                <a:lnTo>
                  <a:pt x="66" y="254"/>
                </a:lnTo>
                <a:lnTo>
                  <a:pt x="70" y="254"/>
                </a:lnTo>
                <a:lnTo>
                  <a:pt x="74" y="254"/>
                </a:lnTo>
                <a:lnTo>
                  <a:pt x="78" y="254"/>
                </a:lnTo>
                <a:lnTo>
                  <a:pt x="78" y="254"/>
                </a:lnTo>
                <a:lnTo>
                  <a:pt x="78" y="254"/>
                </a:lnTo>
                <a:lnTo>
                  <a:pt x="82" y="246"/>
                </a:lnTo>
                <a:lnTo>
                  <a:pt x="86" y="246"/>
                </a:lnTo>
                <a:lnTo>
                  <a:pt x="86" y="246"/>
                </a:lnTo>
                <a:lnTo>
                  <a:pt x="101" y="239"/>
                </a:lnTo>
                <a:lnTo>
                  <a:pt x="105" y="239"/>
                </a:lnTo>
                <a:lnTo>
                  <a:pt x="109" y="250"/>
                </a:lnTo>
                <a:lnTo>
                  <a:pt x="113" y="250"/>
                </a:lnTo>
                <a:lnTo>
                  <a:pt x="113" y="254"/>
                </a:lnTo>
                <a:lnTo>
                  <a:pt x="133" y="246"/>
                </a:lnTo>
                <a:lnTo>
                  <a:pt x="136" y="243"/>
                </a:lnTo>
                <a:lnTo>
                  <a:pt x="140" y="239"/>
                </a:lnTo>
                <a:lnTo>
                  <a:pt x="156" y="239"/>
                </a:lnTo>
                <a:lnTo>
                  <a:pt x="160" y="235"/>
                </a:lnTo>
                <a:lnTo>
                  <a:pt x="164" y="227"/>
                </a:lnTo>
                <a:lnTo>
                  <a:pt x="168" y="227"/>
                </a:lnTo>
                <a:lnTo>
                  <a:pt x="168" y="227"/>
                </a:lnTo>
                <a:lnTo>
                  <a:pt x="172" y="227"/>
                </a:lnTo>
                <a:lnTo>
                  <a:pt x="172" y="227"/>
                </a:lnTo>
                <a:lnTo>
                  <a:pt x="176" y="227"/>
                </a:lnTo>
                <a:lnTo>
                  <a:pt x="176" y="227"/>
                </a:lnTo>
                <a:lnTo>
                  <a:pt x="176" y="227"/>
                </a:lnTo>
                <a:lnTo>
                  <a:pt x="176" y="223"/>
                </a:lnTo>
                <a:lnTo>
                  <a:pt x="176" y="223"/>
                </a:lnTo>
                <a:lnTo>
                  <a:pt x="176" y="219"/>
                </a:lnTo>
                <a:lnTo>
                  <a:pt x="179" y="215"/>
                </a:lnTo>
                <a:lnTo>
                  <a:pt x="183" y="211"/>
                </a:lnTo>
                <a:lnTo>
                  <a:pt x="183" y="211"/>
                </a:lnTo>
                <a:lnTo>
                  <a:pt x="183" y="207"/>
                </a:lnTo>
                <a:lnTo>
                  <a:pt x="187" y="207"/>
                </a:lnTo>
                <a:lnTo>
                  <a:pt x="187" y="207"/>
                </a:lnTo>
                <a:lnTo>
                  <a:pt x="191" y="207"/>
                </a:lnTo>
                <a:lnTo>
                  <a:pt x="191" y="207"/>
                </a:lnTo>
                <a:lnTo>
                  <a:pt x="199" y="211"/>
                </a:lnTo>
                <a:lnTo>
                  <a:pt x="203" y="207"/>
                </a:lnTo>
                <a:lnTo>
                  <a:pt x="207" y="204"/>
                </a:lnTo>
                <a:lnTo>
                  <a:pt x="207" y="204"/>
                </a:lnTo>
                <a:lnTo>
                  <a:pt x="211" y="200"/>
                </a:lnTo>
                <a:lnTo>
                  <a:pt x="211" y="196"/>
                </a:lnTo>
                <a:lnTo>
                  <a:pt x="215" y="184"/>
                </a:lnTo>
                <a:lnTo>
                  <a:pt x="215" y="184"/>
                </a:lnTo>
                <a:lnTo>
                  <a:pt x="215" y="184"/>
                </a:lnTo>
                <a:lnTo>
                  <a:pt x="215" y="180"/>
                </a:lnTo>
                <a:lnTo>
                  <a:pt x="226" y="180"/>
                </a:lnTo>
                <a:lnTo>
                  <a:pt x="234" y="176"/>
                </a:lnTo>
                <a:lnTo>
                  <a:pt x="254" y="172"/>
                </a:lnTo>
                <a:lnTo>
                  <a:pt x="269" y="168"/>
                </a:lnTo>
                <a:lnTo>
                  <a:pt x="277" y="172"/>
                </a:lnTo>
                <a:lnTo>
                  <a:pt x="281" y="172"/>
                </a:lnTo>
                <a:lnTo>
                  <a:pt x="289" y="168"/>
                </a:lnTo>
                <a:lnTo>
                  <a:pt x="293" y="161"/>
                </a:lnTo>
                <a:lnTo>
                  <a:pt x="293" y="161"/>
                </a:lnTo>
                <a:lnTo>
                  <a:pt x="293" y="157"/>
                </a:lnTo>
                <a:lnTo>
                  <a:pt x="293" y="149"/>
                </a:lnTo>
                <a:lnTo>
                  <a:pt x="293" y="145"/>
                </a:lnTo>
                <a:lnTo>
                  <a:pt x="293" y="145"/>
                </a:lnTo>
                <a:lnTo>
                  <a:pt x="297" y="141"/>
                </a:lnTo>
                <a:lnTo>
                  <a:pt x="297" y="137"/>
                </a:lnTo>
                <a:lnTo>
                  <a:pt x="297" y="137"/>
                </a:lnTo>
                <a:lnTo>
                  <a:pt x="293" y="137"/>
                </a:lnTo>
                <a:lnTo>
                  <a:pt x="293" y="137"/>
                </a:lnTo>
                <a:lnTo>
                  <a:pt x="289" y="137"/>
                </a:lnTo>
                <a:lnTo>
                  <a:pt x="289" y="133"/>
                </a:lnTo>
                <a:lnTo>
                  <a:pt x="269" y="114"/>
                </a:lnTo>
                <a:lnTo>
                  <a:pt x="265" y="114"/>
                </a:lnTo>
                <a:lnTo>
                  <a:pt x="265" y="114"/>
                </a:lnTo>
                <a:lnTo>
                  <a:pt x="269" y="110"/>
                </a:lnTo>
                <a:lnTo>
                  <a:pt x="293" y="98"/>
                </a:lnTo>
                <a:lnTo>
                  <a:pt x="297" y="94"/>
                </a:lnTo>
                <a:lnTo>
                  <a:pt x="301" y="90"/>
                </a:lnTo>
                <a:lnTo>
                  <a:pt x="305" y="82"/>
                </a:lnTo>
                <a:lnTo>
                  <a:pt x="305" y="82"/>
                </a:lnTo>
                <a:lnTo>
                  <a:pt x="305" y="79"/>
                </a:lnTo>
                <a:lnTo>
                  <a:pt x="301" y="75"/>
                </a:lnTo>
                <a:lnTo>
                  <a:pt x="301" y="75"/>
                </a:lnTo>
                <a:lnTo>
                  <a:pt x="301" y="71"/>
                </a:lnTo>
                <a:lnTo>
                  <a:pt x="305" y="71"/>
                </a:lnTo>
                <a:lnTo>
                  <a:pt x="308" y="63"/>
                </a:lnTo>
                <a:lnTo>
                  <a:pt x="308" y="59"/>
                </a:lnTo>
                <a:lnTo>
                  <a:pt x="308" y="59"/>
                </a:lnTo>
                <a:lnTo>
                  <a:pt x="305" y="59"/>
                </a:lnTo>
                <a:lnTo>
                  <a:pt x="305" y="55"/>
                </a:lnTo>
                <a:lnTo>
                  <a:pt x="301" y="55"/>
                </a:lnTo>
                <a:lnTo>
                  <a:pt x="301" y="51"/>
                </a:lnTo>
                <a:lnTo>
                  <a:pt x="301" y="51"/>
                </a:lnTo>
                <a:lnTo>
                  <a:pt x="301" y="47"/>
                </a:lnTo>
                <a:lnTo>
                  <a:pt x="301" y="47"/>
                </a:lnTo>
                <a:lnTo>
                  <a:pt x="301" y="43"/>
                </a:lnTo>
                <a:lnTo>
                  <a:pt x="297" y="40"/>
                </a:lnTo>
                <a:lnTo>
                  <a:pt x="297" y="36"/>
                </a:lnTo>
                <a:lnTo>
                  <a:pt x="297" y="32"/>
                </a:lnTo>
                <a:lnTo>
                  <a:pt x="293" y="32"/>
                </a:lnTo>
                <a:lnTo>
                  <a:pt x="285" y="32"/>
                </a:lnTo>
                <a:lnTo>
                  <a:pt x="281" y="32"/>
                </a:lnTo>
                <a:lnTo>
                  <a:pt x="277" y="36"/>
                </a:lnTo>
                <a:lnTo>
                  <a:pt x="277" y="36"/>
                </a:lnTo>
                <a:lnTo>
                  <a:pt x="277" y="36"/>
                </a:lnTo>
                <a:lnTo>
                  <a:pt x="277" y="40"/>
                </a:lnTo>
                <a:lnTo>
                  <a:pt x="277" y="40"/>
                </a:lnTo>
                <a:lnTo>
                  <a:pt x="277" y="43"/>
                </a:lnTo>
                <a:lnTo>
                  <a:pt x="277" y="43"/>
                </a:lnTo>
                <a:lnTo>
                  <a:pt x="273" y="43"/>
                </a:lnTo>
                <a:lnTo>
                  <a:pt x="265" y="43"/>
                </a:lnTo>
                <a:lnTo>
                  <a:pt x="262" y="43"/>
                </a:lnTo>
                <a:lnTo>
                  <a:pt x="258" y="47"/>
                </a:lnTo>
                <a:lnTo>
                  <a:pt x="254" y="47"/>
                </a:lnTo>
                <a:lnTo>
                  <a:pt x="250" y="47"/>
                </a:lnTo>
                <a:lnTo>
                  <a:pt x="250" y="43"/>
                </a:lnTo>
                <a:lnTo>
                  <a:pt x="246" y="40"/>
                </a:lnTo>
                <a:lnTo>
                  <a:pt x="246" y="40"/>
                </a:lnTo>
                <a:lnTo>
                  <a:pt x="246" y="40"/>
                </a:lnTo>
                <a:lnTo>
                  <a:pt x="250" y="36"/>
                </a:lnTo>
                <a:lnTo>
                  <a:pt x="230" y="43"/>
                </a:lnTo>
                <a:lnTo>
                  <a:pt x="230" y="43"/>
                </a:lnTo>
                <a:lnTo>
                  <a:pt x="230" y="47"/>
                </a:lnTo>
                <a:lnTo>
                  <a:pt x="230" y="47"/>
                </a:lnTo>
                <a:lnTo>
                  <a:pt x="234" y="51"/>
                </a:lnTo>
                <a:lnTo>
                  <a:pt x="234" y="55"/>
                </a:lnTo>
                <a:lnTo>
                  <a:pt x="226" y="51"/>
                </a:lnTo>
                <a:lnTo>
                  <a:pt x="203" y="51"/>
                </a:lnTo>
                <a:lnTo>
                  <a:pt x="203" y="51"/>
                </a:lnTo>
                <a:lnTo>
                  <a:pt x="207" y="51"/>
                </a:lnTo>
                <a:lnTo>
                  <a:pt x="211" y="55"/>
                </a:lnTo>
                <a:lnTo>
                  <a:pt x="211" y="55"/>
                </a:lnTo>
                <a:lnTo>
                  <a:pt x="211" y="59"/>
                </a:lnTo>
                <a:lnTo>
                  <a:pt x="211" y="59"/>
                </a:lnTo>
                <a:lnTo>
                  <a:pt x="211" y="59"/>
                </a:lnTo>
                <a:lnTo>
                  <a:pt x="211" y="59"/>
                </a:lnTo>
                <a:lnTo>
                  <a:pt x="211" y="59"/>
                </a:lnTo>
                <a:lnTo>
                  <a:pt x="211" y="63"/>
                </a:lnTo>
                <a:lnTo>
                  <a:pt x="207" y="63"/>
                </a:lnTo>
                <a:lnTo>
                  <a:pt x="207" y="63"/>
                </a:lnTo>
                <a:lnTo>
                  <a:pt x="207" y="59"/>
                </a:lnTo>
                <a:lnTo>
                  <a:pt x="207" y="59"/>
                </a:lnTo>
                <a:lnTo>
                  <a:pt x="207" y="55"/>
                </a:lnTo>
                <a:lnTo>
                  <a:pt x="203" y="55"/>
                </a:lnTo>
                <a:lnTo>
                  <a:pt x="203" y="51"/>
                </a:lnTo>
                <a:lnTo>
                  <a:pt x="199" y="55"/>
                </a:lnTo>
                <a:lnTo>
                  <a:pt x="199" y="55"/>
                </a:lnTo>
                <a:lnTo>
                  <a:pt x="199" y="59"/>
                </a:lnTo>
                <a:lnTo>
                  <a:pt x="203" y="59"/>
                </a:lnTo>
                <a:lnTo>
                  <a:pt x="203" y="63"/>
                </a:lnTo>
                <a:lnTo>
                  <a:pt x="203" y="63"/>
                </a:lnTo>
                <a:lnTo>
                  <a:pt x="203" y="63"/>
                </a:lnTo>
                <a:lnTo>
                  <a:pt x="203" y="63"/>
                </a:lnTo>
                <a:lnTo>
                  <a:pt x="203" y="67"/>
                </a:lnTo>
                <a:lnTo>
                  <a:pt x="203" y="67"/>
                </a:lnTo>
                <a:lnTo>
                  <a:pt x="203" y="67"/>
                </a:lnTo>
                <a:lnTo>
                  <a:pt x="203" y="71"/>
                </a:lnTo>
                <a:lnTo>
                  <a:pt x="207" y="71"/>
                </a:lnTo>
                <a:lnTo>
                  <a:pt x="207" y="71"/>
                </a:lnTo>
                <a:lnTo>
                  <a:pt x="211" y="71"/>
                </a:lnTo>
                <a:lnTo>
                  <a:pt x="222" y="67"/>
                </a:lnTo>
                <a:lnTo>
                  <a:pt x="222" y="71"/>
                </a:lnTo>
                <a:lnTo>
                  <a:pt x="222" y="71"/>
                </a:lnTo>
                <a:lnTo>
                  <a:pt x="215" y="71"/>
                </a:lnTo>
                <a:lnTo>
                  <a:pt x="215" y="75"/>
                </a:lnTo>
                <a:lnTo>
                  <a:pt x="215" y="75"/>
                </a:lnTo>
                <a:lnTo>
                  <a:pt x="215" y="75"/>
                </a:lnTo>
                <a:lnTo>
                  <a:pt x="215" y="75"/>
                </a:lnTo>
                <a:lnTo>
                  <a:pt x="219" y="79"/>
                </a:lnTo>
                <a:lnTo>
                  <a:pt x="219" y="79"/>
                </a:lnTo>
                <a:lnTo>
                  <a:pt x="219" y="79"/>
                </a:lnTo>
                <a:lnTo>
                  <a:pt x="226" y="75"/>
                </a:lnTo>
                <a:lnTo>
                  <a:pt x="230" y="67"/>
                </a:lnTo>
                <a:lnTo>
                  <a:pt x="234" y="67"/>
                </a:lnTo>
                <a:lnTo>
                  <a:pt x="230" y="71"/>
                </a:lnTo>
                <a:lnTo>
                  <a:pt x="230" y="75"/>
                </a:lnTo>
                <a:lnTo>
                  <a:pt x="230" y="75"/>
                </a:lnTo>
                <a:lnTo>
                  <a:pt x="234" y="75"/>
                </a:lnTo>
                <a:lnTo>
                  <a:pt x="238" y="75"/>
                </a:lnTo>
                <a:lnTo>
                  <a:pt x="242" y="75"/>
                </a:lnTo>
                <a:lnTo>
                  <a:pt x="238" y="79"/>
                </a:lnTo>
                <a:lnTo>
                  <a:pt x="222" y="79"/>
                </a:lnTo>
                <a:lnTo>
                  <a:pt x="222" y="82"/>
                </a:lnTo>
                <a:lnTo>
                  <a:pt x="226" y="86"/>
                </a:lnTo>
                <a:lnTo>
                  <a:pt x="230" y="90"/>
                </a:lnTo>
                <a:lnTo>
                  <a:pt x="230" y="90"/>
                </a:lnTo>
                <a:lnTo>
                  <a:pt x="238" y="90"/>
                </a:lnTo>
                <a:lnTo>
                  <a:pt x="238" y="90"/>
                </a:lnTo>
                <a:lnTo>
                  <a:pt x="246" y="98"/>
                </a:lnTo>
                <a:lnTo>
                  <a:pt x="246" y="98"/>
                </a:lnTo>
                <a:lnTo>
                  <a:pt x="242" y="98"/>
                </a:lnTo>
                <a:lnTo>
                  <a:pt x="242" y="98"/>
                </a:lnTo>
                <a:lnTo>
                  <a:pt x="238" y="98"/>
                </a:lnTo>
                <a:lnTo>
                  <a:pt x="238" y="94"/>
                </a:lnTo>
                <a:lnTo>
                  <a:pt x="238" y="94"/>
                </a:lnTo>
                <a:lnTo>
                  <a:pt x="234" y="94"/>
                </a:lnTo>
                <a:lnTo>
                  <a:pt x="226" y="90"/>
                </a:lnTo>
                <a:lnTo>
                  <a:pt x="222" y="90"/>
                </a:lnTo>
                <a:lnTo>
                  <a:pt x="226" y="90"/>
                </a:lnTo>
                <a:lnTo>
                  <a:pt x="230" y="94"/>
                </a:lnTo>
                <a:lnTo>
                  <a:pt x="234" y="98"/>
                </a:lnTo>
                <a:lnTo>
                  <a:pt x="234" y="98"/>
                </a:lnTo>
                <a:lnTo>
                  <a:pt x="230" y="98"/>
                </a:lnTo>
                <a:lnTo>
                  <a:pt x="222" y="90"/>
                </a:lnTo>
                <a:lnTo>
                  <a:pt x="222" y="90"/>
                </a:lnTo>
                <a:lnTo>
                  <a:pt x="219" y="90"/>
                </a:lnTo>
                <a:lnTo>
                  <a:pt x="219" y="94"/>
                </a:lnTo>
                <a:lnTo>
                  <a:pt x="215" y="94"/>
                </a:lnTo>
                <a:lnTo>
                  <a:pt x="215" y="94"/>
                </a:lnTo>
                <a:lnTo>
                  <a:pt x="215" y="86"/>
                </a:lnTo>
                <a:lnTo>
                  <a:pt x="215" y="86"/>
                </a:lnTo>
                <a:lnTo>
                  <a:pt x="215" y="82"/>
                </a:lnTo>
                <a:lnTo>
                  <a:pt x="215" y="82"/>
                </a:lnTo>
                <a:lnTo>
                  <a:pt x="215" y="79"/>
                </a:lnTo>
                <a:lnTo>
                  <a:pt x="215" y="79"/>
                </a:lnTo>
                <a:lnTo>
                  <a:pt x="215" y="79"/>
                </a:lnTo>
                <a:lnTo>
                  <a:pt x="215" y="79"/>
                </a:lnTo>
                <a:lnTo>
                  <a:pt x="211" y="79"/>
                </a:lnTo>
                <a:lnTo>
                  <a:pt x="211" y="79"/>
                </a:lnTo>
                <a:lnTo>
                  <a:pt x="211" y="75"/>
                </a:lnTo>
                <a:lnTo>
                  <a:pt x="207" y="75"/>
                </a:lnTo>
                <a:lnTo>
                  <a:pt x="203" y="71"/>
                </a:lnTo>
                <a:lnTo>
                  <a:pt x="199" y="71"/>
                </a:lnTo>
                <a:lnTo>
                  <a:pt x="199" y="71"/>
                </a:lnTo>
                <a:lnTo>
                  <a:pt x="199" y="67"/>
                </a:lnTo>
                <a:lnTo>
                  <a:pt x="195" y="63"/>
                </a:lnTo>
                <a:lnTo>
                  <a:pt x="195" y="59"/>
                </a:lnTo>
                <a:lnTo>
                  <a:pt x="195" y="59"/>
                </a:lnTo>
                <a:lnTo>
                  <a:pt x="191" y="59"/>
                </a:lnTo>
                <a:lnTo>
                  <a:pt x="191" y="59"/>
                </a:lnTo>
                <a:lnTo>
                  <a:pt x="187" y="59"/>
                </a:lnTo>
                <a:lnTo>
                  <a:pt x="187" y="59"/>
                </a:lnTo>
                <a:lnTo>
                  <a:pt x="187" y="63"/>
                </a:lnTo>
                <a:lnTo>
                  <a:pt x="183" y="63"/>
                </a:lnTo>
                <a:lnTo>
                  <a:pt x="183" y="71"/>
                </a:lnTo>
                <a:lnTo>
                  <a:pt x="183" y="71"/>
                </a:lnTo>
                <a:lnTo>
                  <a:pt x="179" y="75"/>
                </a:lnTo>
                <a:lnTo>
                  <a:pt x="179" y="75"/>
                </a:lnTo>
                <a:lnTo>
                  <a:pt x="179" y="79"/>
                </a:lnTo>
                <a:lnTo>
                  <a:pt x="183" y="79"/>
                </a:lnTo>
                <a:lnTo>
                  <a:pt x="183" y="75"/>
                </a:lnTo>
                <a:lnTo>
                  <a:pt x="187" y="75"/>
                </a:lnTo>
                <a:lnTo>
                  <a:pt x="183" y="75"/>
                </a:lnTo>
                <a:lnTo>
                  <a:pt x="183" y="75"/>
                </a:lnTo>
                <a:lnTo>
                  <a:pt x="183" y="75"/>
                </a:lnTo>
                <a:lnTo>
                  <a:pt x="183" y="75"/>
                </a:lnTo>
                <a:lnTo>
                  <a:pt x="183" y="75"/>
                </a:lnTo>
                <a:lnTo>
                  <a:pt x="183" y="71"/>
                </a:lnTo>
                <a:lnTo>
                  <a:pt x="187" y="71"/>
                </a:lnTo>
                <a:lnTo>
                  <a:pt x="187" y="71"/>
                </a:lnTo>
                <a:lnTo>
                  <a:pt x="187" y="75"/>
                </a:lnTo>
                <a:lnTo>
                  <a:pt x="187" y="75"/>
                </a:lnTo>
                <a:lnTo>
                  <a:pt x="187" y="75"/>
                </a:lnTo>
                <a:lnTo>
                  <a:pt x="195" y="82"/>
                </a:lnTo>
                <a:lnTo>
                  <a:pt x="199" y="82"/>
                </a:lnTo>
                <a:lnTo>
                  <a:pt x="199" y="82"/>
                </a:lnTo>
                <a:lnTo>
                  <a:pt x="203" y="82"/>
                </a:lnTo>
                <a:lnTo>
                  <a:pt x="203" y="86"/>
                </a:lnTo>
                <a:lnTo>
                  <a:pt x="203" y="86"/>
                </a:lnTo>
                <a:lnTo>
                  <a:pt x="203" y="86"/>
                </a:lnTo>
                <a:lnTo>
                  <a:pt x="203" y="90"/>
                </a:lnTo>
                <a:lnTo>
                  <a:pt x="207" y="90"/>
                </a:lnTo>
                <a:lnTo>
                  <a:pt x="207" y="90"/>
                </a:lnTo>
                <a:lnTo>
                  <a:pt x="207" y="90"/>
                </a:lnTo>
                <a:lnTo>
                  <a:pt x="203" y="90"/>
                </a:lnTo>
                <a:lnTo>
                  <a:pt x="203" y="94"/>
                </a:lnTo>
                <a:lnTo>
                  <a:pt x="203" y="94"/>
                </a:lnTo>
                <a:lnTo>
                  <a:pt x="203" y="98"/>
                </a:lnTo>
                <a:lnTo>
                  <a:pt x="207" y="98"/>
                </a:lnTo>
                <a:lnTo>
                  <a:pt x="211" y="106"/>
                </a:lnTo>
                <a:lnTo>
                  <a:pt x="219" y="106"/>
                </a:lnTo>
                <a:lnTo>
                  <a:pt x="222" y="110"/>
                </a:lnTo>
                <a:lnTo>
                  <a:pt x="230" y="114"/>
                </a:lnTo>
                <a:lnTo>
                  <a:pt x="238" y="118"/>
                </a:lnTo>
                <a:lnTo>
                  <a:pt x="238" y="122"/>
                </a:lnTo>
                <a:lnTo>
                  <a:pt x="238" y="125"/>
                </a:lnTo>
                <a:lnTo>
                  <a:pt x="238" y="129"/>
                </a:lnTo>
                <a:lnTo>
                  <a:pt x="238" y="122"/>
                </a:lnTo>
                <a:lnTo>
                  <a:pt x="234" y="122"/>
                </a:lnTo>
                <a:lnTo>
                  <a:pt x="230" y="118"/>
                </a:lnTo>
                <a:lnTo>
                  <a:pt x="230" y="118"/>
                </a:lnTo>
                <a:lnTo>
                  <a:pt x="226" y="118"/>
                </a:lnTo>
                <a:lnTo>
                  <a:pt x="219" y="110"/>
                </a:lnTo>
                <a:lnTo>
                  <a:pt x="215" y="110"/>
                </a:lnTo>
                <a:lnTo>
                  <a:pt x="207" y="110"/>
                </a:lnTo>
                <a:lnTo>
                  <a:pt x="203" y="106"/>
                </a:lnTo>
                <a:lnTo>
                  <a:pt x="203" y="102"/>
                </a:lnTo>
                <a:lnTo>
                  <a:pt x="199" y="98"/>
                </a:lnTo>
                <a:lnTo>
                  <a:pt x="199" y="90"/>
                </a:lnTo>
                <a:lnTo>
                  <a:pt x="199" y="90"/>
                </a:lnTo>
                <a:lnTo>
                  <a:pt x="199" y="90"/>
                </a:lnTo>
                <a:lnTo>
                  <a:pt x="199" y="86"/>
                </a:lnTo>
                <a:lnTo>
                  <a:pt x="195" y="86"/>
                </a:lnTo>
                <a:lnTo>
                  <a:pt x="195" y="86"/>
                </a:lnTo>
                <a:lnTo>
                  <a:pt x="195" y="82"/>
                </a:lnTo>
                <a:lnTo>
                  <a:pt x="187" y="82"/>
                </a:lnTo>
                <a:lnTo>
                  <a:pt x="183" y="82"/>
                </a:lnTo>
                <a:lnTo>
                  <a:pt x="179" y="86"/>
                </a:lnTo>
                <a:lnTo>
                  <a:pt x="179" y="86"/>
                </a:lnTo>
                <a:lnTo>
                  <a:pt x="176" y="86"/>
                </a:lnTo>
                <a:lnTo>
                  <a:pt x="176" y="86"/>
                </a:lnTo>
                <a:lnTo>
                  <a:pt x="168" y="94"/>
                </a:lnTo>
                <a:lnTo>
                  <a:pt x="164" y="94"/>
                </a:lnTo>
                <a:lnTo>
                  <a:pt x="172" y="86"/>
                </a:lnTo>
                <a:lnTo>
                  <a:pt x="172" y="86"/>
                </a:lnTo>
                <a:lnTo>
                  <a:pt x="172" y="82"/>
                </a:lnTo>
                <a:lnTo>
                  <a:pt x="172" y="82"/>
                </a:lnTo>
                <a:lnTo>
                  <a:pt x="172" y="82"/>
                </a:lnTo>
                <a:lnTo>
                  <a:pt x="164" y="82"/>
                </a:lnTo>
                <a:lnTo>
                  <a:pt x="164" y="82"/>
                </a:lnTo>
                <a:lnTo>
                  <a:pt x="160" y="86"/>
                </a:lnTo>
                <a:lnTo>
                  <a:pt x="156" y="90"/>
                </a:lnTo>
                <a:lnTo>
                  <a:pt x="152" y="94"/>
                </a:lnTo>
                <a:lnTo>
                  <a:pt x="148" y="94"/>
                </a:lnTo>
                <a:lnTo>
                  <a:pt x="144" y="90"/>
                </a:lnTo>
                <a:lnTo>
                  <a:pt x="144" y="90"/>
                </a:lnTo>
                <a:lnTo>
                  <a:pt x="140" y="86"/>
                </a:lnTo>
                <a:lnTo>
                  <a:pt x="136" y="86"/>
                </a:lnTo>
                <a:lnTo>
                  <a:pt x="133" y="82"/>
                </a:lnTo>
                <a:lnTo>
                  <a:pt x="133" y="79"/>
                </a:lnTo>
                <a:lnTo>
                  <a:pt x="129" y="79"/>
                </a:lnTo>
                <a:lnTo>
                  <a:pt x="125" y="82"/>
                </a:lnTo>
                <a:lnTo>
                  <a:pt x="121" y="86"/>
                </a:lnTo>
                <a:lnTo>
                  <a:pt x="117" y="86"/>
                </a:lnTo>
                <a:lnTo>
                  <a:pt x="113" y="90"/>
                </a:lnTo>
                <a:lnTo>
                  <a:pt x="105" y="94"/>
                </a:lnTo>
                <a:lnTo>
                  <a:pt x="105" y="98"/>
                </a:lnTo>
                <a:lnTo>
                  <a:pt x="101" y="98"/>
                </a:lnTo>
                <a:lnTo>
                  <a:pt x="105" y="98"/>
                </a:lnTo>
                <a:lnTo>
                  <a:pt x="109" y="98"/>
                </a:lnTo>
                <a:lnTo>
                  <a:pt x="109" y="102"/>
                </a:lnTo>
                <a:lnTo>
                  <a:pt x="113" y="110"/>
                </a:lnTo>
                <a:lnTo>
                  <a:pt x="113" y="110"/>
                </a:lnTo>
                <a:lnTo>
                  <a:pt x="125" y="106"/>
                </a:lnTo>
                <a:lnTo>
                  <a:pt x="125" y="110"/>
                </a:lnTo>
                <a:lnTo>
                  <a:pt x="129" y="110"/>
                </a:lnTo>
                <a:lnTo>
                  <a:pt x="133" y="114"/>
                </a:lnTo>
                <a:lnTo>
                  <a:pt x="117" y="110"/>
                </a:lnTo>
                <a:lnTo>
                  <a:pt x="113" y="114"/>
                </a:lnTo>
                <a:lnTo>
                  <a:pt x="113" y="118"/>
                </a:lnTo>
                <a:lnTo>
                  <a:pt x="113" y="118"/>
                </a:lnTo>
                <a:lnTo>
                  <a:pt x="113" y="122"/>
                </a:lnTo>
                <a:lnTo>
                  <a:pt x="113" y="122"/>
                </a:lnTo>
                <a:lnTo>
                  <a:pt x="113" y="122"/>
                </a:lnTo>
                <a:lnTo>
                  <a:pt x="113" y="125"/>
                </a:lnTo>
                <a:lnTo>
                  <a:pt x="113" y="125"/>
                </a:lnTo>
                <a:lnTo>
                  <a:pt x="113" y="125"/>
                </a:lnTo>
                <a:lnTo>
                  <a:pt x="113" y="129"/>
                </a:lnTo>
                <a:lnTo>
                  <a:pt x="113" y="129"/>
                </a:lnTo>
                <a:lnTo>
                  <a:pt x="113" y="129"/>
                </a:lnTo>
                <a:lnTo>
                  <a:pt x="140" y="122"/>
                </a:lnTo>
                <a:lnTo>
                  <a:pt x="144" y="122"/>
                </a:lnTo>
                <a:lnTo>
                  <a:pt x="144" y="122"/>
                </a:lnTo>
                <a:lnTo>
                  <a:pt x="148" y="122"/>
                </a:lnTo>
                <a:lnTo>
                  <a:pt x="148" y="118"/>
                </a:lnTo>
                <a:lnTo>
                  <a:pt x="164" y="114"/>
                </a:lnTo>
                <a:lnTo>
                  <a:pt x="168" y="114"/>
                </a:lnTo>
                <a:lnTo>
                  <a:pt x="168" y="114"/>
                </a:lnTo>
                <a:lnTo>
                  <a:pt x="152" y="118"/>
                </a:lnTo>
                <a:lnTo>
                  <a:pt x="148" y="125"/>
                </a:lnTo>
                <a:lnTo>
                  <a:pt x="144" y="125"/>
                </a:lnTo>
                <a:lnTo>
                  <a:pt x="148" y="125"/>
                </a:lnTo>
                <a:lnTo>
                  <a:pt x="148" y="129"/>
                </a:lnTo>
                <a:lnTo>
                  <a:pt x="148" y="129"/>
                </a:lnTo>
                <a:lnTo>
                  <a:pt x="144" y="129"/>
                </a:lnTo>
                <a:lnTo>
                  <a:pt x="148" y="133"/>
                </a:lnTo>
                <a:lnTo>
                  <a:pt x="156" y="133"/>
                </a:lnTo>
                <a:lnTo>
                  <a:pt x="156" y="129"/>
                </a:lnTo>
                <a:lnTo>
                  <a:pt x="168" y="125"/>
                </a:lnTo>
                <a:lnTo>
                  <a:pt x="183" y="118"/>
                </a:lnTo>
                <a:lnTo>
                  <a:pt x="187" y="118"/>
                </a:lnTo>
                <a:lnTo>
                  <a:pt x="195" y="114"/>
                </a:lnTo>
                <a:lnTo>
                  <a:pt x="195" y="114"/>
                </a:lnTo>
                <a:lnTo>
                  <a:pt x="199" y="114"/>
                </a:lnTo>
                <a:lnTo>
                  <a:pt x="199" y="114"/>
                </a:lnTo>
                <a:lnTo>
                  <a:pt x="199" y="114"/>
                </a:lnTo>
                <a:lnTo>
                  <a:pt x="199" y="114"/>
                </a:lnTo>
                <a:lnTo>
                  <a:pt x="195" y="114"/>
                </a:lnTo>
                <a:lnTo>
                  <a:pt x="199" y="118"/>
                </a:lnTo>
                <a:lnTo>
                  <a:pt x="203" y="122"/>
                </a:lnTo>
                <a:lnTo>
                  <a:pt x="207" y="125"/>
                </a:lnTo>
                <a:lnTo>
                  <a:pt x="203" y="125"/>
                </a:lnTo>
                <a:lnTo>
                  <a:pt x="199" y="122"/>
                </a:lnTo>
                <a:lnTo>
                  <a:pt x="195" y="122"/>
                </a:lnTo>
                <a:lnTo>
                  <a:pt x="195" y="122"/>
                </a:lnTo>
                <a:lnTo>
                  <a:pt x="191" y="122"/>
                </a:lnTo>
                <a:lnTo>
                  <a:pt x="179" y="122"/>
                </a:lnTo>
                <a:lnTo>
                  <a:pt x="164" y="129"/>
                </a:lnTo>
                <a:lnTo>
                  <a:pt x="160" y="133"/>
                </a:lnTo>
                <a:lnTo>
                  <a:pt x="156" y="133"/>
                </a:lnTo>
                <a:lnTo>
                  <a:pt x="156" y="133"/>
                </a:lnTo>
                <a:lnTo>
                  <a:pt x="156" y="137"/>
                </a:lnTo>
                <a:lnTo>
                  <a:pt x="160" y="145"/>
                </a:lnTo>
                <a:lnTo>
                  <a:pt x="160" y="145"/>
                </a:lnTo>
                <a:lnTo>
                  <a:pt x="160" y="149"/>
                </a:lnTo>
                <a:lnTo>
                  <a:pt x="156" y="149"/>
                </a:lnTo>
                <a:lnTo>
                  <a:pt x="156" y="141"/>
                </a:lnTo>
                <a:lnTo>
                  <a:pt x="156" y="141"/>
                </a:lnTo>
                <a:lnTo>
                  <a:pt x="152" y="137"/>
                </a:lnTo>
                <a:lnTo>
                  <a:pt x="152" y="141"/>
                </a:lnTo>
                <a:lnTo>
                  <a:pt x="152" y="145"/>
                </a:lnTo>
                <a:lnTo>
                  <a:pt x="152" y="145"/>
                </a:lnTo>
                <a:lnTo>
                  <a:pt x="152" y="149"/>
                </a:lnTo>
                <a:lnTo>
                  <a:pt x="156" y="149"/>
                </a:lnTo>
                <a:lnTo>
                  <a:pt x="160" y="153"/>
                </a:lnTo>
                <a:lnTo>
                  <a:pt x="176" y="145"/>
                </a:lnTo>
                <a:lnTo>
                  <a:pt x="179" y="149"/>
                </a:lnTo>
                <a:lnTo>
                  <a:pt x="164" y="153"/>
                </a:lnTo>
                <a:lnTo>
                  <a:pt x="164" y="153"/>
                </a:lnTo>
                <a:lnTo>
                  <a:pt x="164" y="157"/>
                </a:lnTo>
                <a:lnTo>
                  <a:pt x="164" y="157"/>
                </a:lnTo>
                <a:lnTo>
                  <a:pt x="164" y="161"/>
                </a:lnTo>
                <a:lnTo>
                  <a:pt x="164" y="161"/>
                </a:lnTo>
                <a:lnTo>
                  <a:pt x="160" y="161"/>
                </a:lnTo>
                <a:lnTo>
                  <a:pt x="160" y="157"/>
                </a:lnTo>
                <a:lnTo>
                  <a:pt x="160" y="157"/>
                </a:lnTo>
                <a:lnTo>
                  <a:pt x="156" y="153"/>
                </a:lnTo>
                <a:lnTo>
                  <a:pt x="152" y="153"/>
                </a:lnTo>
                <a:lnTo>
                  <a:pt x="148" y="149"/>
                </a:lnTo>
                <a:lnTo>
                  <a:pt x="144" y="145"/>
                </a:lnTo>
                <a:lnTo>
                  <a:pt x="133" y="145"/>
                </a:lnTo>
                <a:lnTo>
                  <a:pt x="133" y="145"/>
                </a:lnTo>
                <a:lnTo>
                  <a:pt x="129" y="145"/>
                </a:lnTo>
                <a:lnTo>
                  <a:pt x="129" y="149"/>
                </a:lnTo>
                <a:lnTo>
                  <a:pt x="129" y="149"/>
                </a:lnTo>
                <a:lnTo>
                  <a:pt x="129" y="153"/>
                </a:lnTo>
                <a:lnTo>
                  <a:pt x="133" y="153"/>
                </a:lnTo>
                <a:lnTo>
                  <a:pt x="129" y="153"/>
                </a:lnTo>
                <a:lnTo>
                  <a:pt x="129" y="157"/>
                </a:lnTo>
                <a:lnTo>
                  <a:pt x="129" y="161"/>
                </a:lnTo>
                <a:lnTo>
                  <a:pt x="129" y="161"/>
                </a:lnTo>
                <a:lnTo>
                  <a:pt x="129" y="157"/>
                </a:lnTo>
                <a:lnTo>
                  <a:pt x="129" y="153"/>
                </a:lnTo>
                <a:lnTo>
                  <a:pt x="125" y="149"/>
                </a:lnTo>
                <a:lnTo>
                  <a:pt x="125" y="145"/>
                </a:lnTo>
                <a:lnTo>
                  <a:pt x="121" y="149"/>
                </a:lnTo>
                <a:lnTo>
                  <a:pt x="121" y="145"/>
                </a:lnTo>
                <a:lnTo>
                  <a:pt x="121" y="145"/>
                </a:lnTo>
                <a:lnTo>
                  <a:pt x="125" y="145"/>
                </a:lnTo>
                <a:lnTo>
                  <a:pt x="125" y="141"/>
                </a:lnTo>
                <a:lnTo>
                  <a:pt x="125" y="141"/>
                </a:lnTo>
                <a:lnTo>
                  <a:pt x="113" y="141"/>
                </a:lnTo>
                <a:lnTo>
                  <a:pt x="109" y="141"/>
                </a:lnTo>
                <a:lnTo>
                  <a:pt x="109" y="145"/>
                </a:lnTo>
                <a:lnTo>
                  <a:pt x="109" y="145"/>
                </a:lnTo>
                <a:lnTo>
                  <a:pt x="109" y="145"/>
                </a:lnTo>
                <a:lnTo>
                  <a:pt x="113" y="145"/>
                </a:lnTo>
                <a:lnTo>
                  <a:pt x="113" y="149"/>
                </a:lnTo>
                <a:lnTo>
                  <a:pt x="109" y="149"/>
                </a:lnTo>
                <a:lnTo>
                  <a:pt x="113" y="149"/>
                </a:lnTo>
                <a:lnTo>
                  <a:pt x="113" y="153"/>
                </a:lnTo>
                <a:lnTo>
                  <a:pt x="113" y="153"/>
                </a:lnTo>
                <a:lnTo>
                  <a:pt x="113" y="153"/>
                </a:lnTo>
                <a:lnTo>
                  <a:pt x="109" y="153"/>
                </a:lnTo>
                <a:lnTo>
                  <a:pt x="109" y="153"/>
                </a:lnTo>
                <a:lnTo>
                  <a:pt x="109" y="153"/>
                </a:lnTo>
                <a:lnTo>
                  <a:pt x="109" y="153"/>
                </a:lnTo>
                <a:lnTo>
                  <a:pt x="109" y="149"/>
                </a:lnTo>
                <a:lnTo>
                  <a:pt x="101" y="141"/>
                </a:lnTo>
                <a:lnTo>
                  <a:pt x="97" y="141"/>
                </a:lnTo>
                <a:lnTo>
                  <a:pt x="97" y="141"/>
                </a:lnTo>
                <a:lnTo>
                  <a:pt x="93" y="145"/>
                </a:lnTo>
                <a:lnTo>
                  <a:pt x="90" y="149"/>
                </a:lnTo>
                <a:lnTo>
                  <a:pt x="90" y="149"/>
                </a:lnTo>
                <a:lnTo>
                  <a:pt x="90" y="149"/>
                </a:lnTo>
                <a:lnTo>
                  <a:pt x="90" y="149"/>
                </a:lnTo>
                <a:lnTo>
                  <a:pt x="86" y="149"/>
                </a:lnTo>
                <a:lnTo>
                  <a:pt x="90" y="153"/>
                </a:lnTo>
                <a:lnTo>
                  <a:pt x="90" y="153"/>
                </a:lnTo>
                <a:lnTo>
                  <a:pt x="90" y="157"/>
                </a:lnTo>
                <a:lnTo>
                  <a:pt x="90" y="157"/>
                </a:lnTo>
                <a:lnTo>
                  <a:pt x="86" y="153"/>
                </a:lnTo>
                <a:lnTo>
                  <a:pt x="86" y="153"/>
                </a:lnTo>
                <a:lnTo>
                  <a:pt x="82" y="149"/>
                </a:lnTo>
                <a:lnTo>
                  <a:pt x="82" y="149"/>
                </a:lnTo>
                <a:lnTo>
                  <a:pt x="66" y="153"/>
                </a:lnTo>
                <a:lnTo>
                  <a:pt x="62" y="153"/>
                </a:lnTo>
                <a:lnTo>
                  <a:pt x="62" y="157"/>
                </a:lnTo>
                <a:lnTo>
                  <a:pt x="58" y="157"/>
                </a:lnTo>
                <a:lnTo>
                  <a:pt x="58" y="157"/>
                </a:lnTo>
                <a:lnTo>
                  <a:pt x="58" y="161"/>
                </a:lnTo>
                <a:lnTo>
                  <a:pt x="62" y="161"/>
                </a:lnTo>
                <a:lnTo>
                  <a:pt x="62" y="161"/>
                </a:lnTo>
                <a:lnTo>
                  <a:pt x="62" y="164"/>
                </a:lnTo>
                <a:lnTo>
                  <a:pt x="62" y="164"/>
                </a:lnTo>
                <a:lnTo>
                  <a:pt x="62" y="164"/>
                </a:lnTo>
                <a:lnTo>
                  <a:pt x="62" y="164"/>
                </a:lnTo>
                <a:lnTo>
                  <a:pt x="62" y="164"/>
                </a:lnTo>
                <a:lnTo>
                  <a:pt x="82" y="161"/>
                </a:lnTo>
                <a:lnTo>
                  <a:pt x="86" y="164"/>
                </a:lnTo>
                <a:lnTo>
                  <a:pt x="82" y="164"/>
                </a:lnTo>
                <a:lnTo>
                  <a:pt x="78" y="164"/>
                </a:lnTo>
                <a:lnTo>
                  <a:pt x="78" y="168"/>
                </a:lnTo>
                <a:lnTo>
                  <a:pt x="86" y="168"/>
                </a:lnTo>
                <a:lnTo>
                  <a:pt x="90" y="164"/>
                </a:lnTo>
                <a:lnTo>
                  <a:pt x="93" y="168"/>
                </a:lnTo>
                <a:lnTo>
                  <a:pt x="93" y="168"/>
                </a:lnTo>
                <a:lnTo>
                  <a:pt x="93" y="168"/>
                </a:lnTo>
                <a:lnTo>
                  <a:pt x="86" y="168"/>
                </a:lnTo>
                <a:lnTo>
                  <a:pt x="82" y="168"/>
                </a:lnTo>
                <a:lnTo>
                  <a:pt x="78" y="168"/>
                </a:lnTo>
                <a:lnTo>
                  <a:pt x="74" y="168"/>
                </a:lnTo>
                <a:lnTo>
                  <a:pt x="74" y="172"/>
                </a:lnTo>
                <a:lnTo>
                  <a:pt x="70" y="176"/>
                </a:lnTo>
                <a:lnTo>
                  <a:pt x="62" y="176"/>
                </a:lnTo>
                <a:lnTo>
                  <a:pt x="58" y="176"/>
                </a:lnTo>
                <a:lnTo>
                  <a:pt x="62" y="180"/>
                </a:lnTo>
                <a:lnTo>
                  <a:pt x="62" y="176"/>
                </a:lnTo>
                <a:lnTo>
                  <a:pt x="62" y="176"/>
                </a:lnTo>
                <a:lnTo>
                  <a:pt x="66" y="176"/>
                </a:lnTo>
                <a:lnTo>
                  <a:pt x="66" y="176"/>
                </a:lnTo>
                <a:lnTo>
                  <a:pt x="70" y="180"/>
                </a:lnTo>
                <a:lnTo>
                  <a:pt x="70" y="180"/>
                </a:lnTo>
                <a:lnTo>
                  <a:pt x="74" y="180"/>
                </a:lnTo>
                <a:lnTo>
                  <a:pt x="82" y="180"/>
                </a:lnTo>
                <a:lnTo>
                  <a:pt x="97" y="172"/>
                </a:lnTo>
                <a:lnTo>
                  <a:pt x="105" y="172"/>
                </a:lnTo>
                <a:lnTo>
                  <a:pt x="101" y="172"/>
                </a:lnTo>
                <a:lnTo>
                  <a:pt x="101" y="172"/>
                </a:lnTo>
                <a:lnTo>
                  <a:pt x="101" y="172"/>
                </a:lnTo>
                <a:lnTo>
                  <a:pt x="105" y="172"/>
                </a:lnTo>
                <a:lnTo>
                  <a:pt x="109" y="172"/>
                </a:lnTo>
                <a:lnTo>
                  <a:pt x="109" y="172"/>
                </a:lnTo>
                <a:lnTo>
                  <a:pt x="121" y="184"/>
                </a:lnTo>
                <a:lnTo>
                  <a:pt x="121" y="188"/>
                </a:lnTo>
                <a:lnTo>
                  <a:pt x="117" y="188"/>
                </a:lnTo>
                <a:lnTo>
                  <a:pt x="117" y="188"/>
                </a:lnTo>
                <a:lnTo>
                  <a:pt x="121" y="196"/>
                </a:lnTo>
                <a:lnTo>
                  <a:pt x="125" y="196"/>
                </a:lnTo>
                <a:lnTo>
                  <a:pt x="136" y="200"/>
                </a:lnTo>
                <a:lnTo>
                  <a:pt x="148" y="196"/>
                </a:lnTo>
                <a:lnTo>
                  <a:pt x="148" y="196"/>
                </a:lnTo>
                <a:lnTo>
                  <a:pt x="152" y="200"/>
                </a:lnTo>
                <a:lnTo>
                  <a:pt x="152" y="200"/>
                </a:lnTo>
                <a:lnTo>
                  <a:pt x="156" y="204"/>
                </a:lnTo>
                <a:lnTo>
                  <a:pt x="160" y="207"/>
                </a:lnTo>
                <a:lnTo>
                  <a:pt x="156" y="207"/>
                </a:lnTo>
                <a:lnTo>
                  <a:pt x="156" y="204"/>
                </a:lnTo>
                <a:lnTo>
                  <a:pt x="152" y="204"/>
                </a:lnTo>
                <a:lnTo>
                  <a:pt x="152" y="200"/>
                </a:lnTo>
                <a:lnTo>
                  <a:pt x="148" y="200"/>
                </a:lnTo>
                <a:lnTo>
                  <a:pt x="148" y="200"/>
                </a:lnTo>
                <a:lnTo>
                  <a:pt x="144" y="200"/>
                </a:lnTo>
                <a:lnTo>
                  <a:pt x="144" y="204"/>
                </a:lnTo>
                <a:lnTo>
                  <a:pt x="140" y="204"/>
                </a:lnTo>
                <a:lnTo>
                  <a:pt x="133" y="200"/>
                </a:lnTo>
                <a:lnTo>
                  <a:pt x="129" y="204"/>
                </a:lnTo>
                <a:lnTo>
                  <a:pt x="129" y="204"/>
                </a:lnTo>
                <a:lnTo>
                  <a:pt x="125" y="204"/>
                </a:lnTo>
                <a:lnTo>
                  <a:pt x="125" y="204"/>
                </a:lnTo>
                <a:lnTo>
                  <a:pt x="129" y="215"/>
                </a:lnTo>
                <a:lnTo>
                  <a:pt x="129" y="215"/>
                </a:lnTo>
                <a:lnTo>
                  <a:pt x="129" y="219"/>
                </a:lnTo>
                <a:lnTo>
                  <a:pt x="125" y="223"/>
                </a:lnTo>
                <a:lnTo>
                  <a:pt x="125" y="227"/>
                </a:lnTo>
                <a:lnTo>
                  <a:pt x="125" y="231"/>
                </a:lnTo>
                <a:lnTo>
                  <a:pt x="129" y="231"/>
                </a:lnTo>
                <a:lnTo>
                  <a:pt x="140" y="223"/>
                </a:lnTo>
                <a:lnTo>
                  <a:pt x="144" y="231"/>
                </a:lnTo>
                <a:lnTo>
                  <a:pt x="140" y="227"/>
                </a:lnTo>
                <a:lnTo>
                  <a:pt x="136" y="227"/>
                </a:lnTo>
                <a:lnTo>
                  <a:pt x="136" y="227"/>
                </a:lnTo>
                <a:lnTo>
                  <a:pt x="136" y="231"/>
                </a:lnTo>
                <a:lnTo>
                  <a:pt x="129" y="231"/>
                </a:lnTo>
                <a:lnTo>
                  <a:pt x="125" y="231"/>
                </a:lnTo>
                <a:lnTo>
                  <a:pt x="125" y="231"/>
                </a:lnTo>
                <a:lnTo>
                  <a:pt x="121" y="227"/>
                </a:lnTo>
                <a:lnTo>
                  <a:pt x="121" y="227"/>
                </a:lnTo>
                <a:lnTo>
                  <a:pt x="125" y="219"/>
                </a:lnTo>
                <a:lnTo>
                  <a:pt x="125" y="215"/>
                </a:lnTo>
                <a:lnTo>
                  <a:pt x="125" y="211"/>
                </a:lnTo>
                <a:lnTo>
                  <a:pt x="125" y="207"/>
                </a:lnTo>
                <a:lnTo>
                  <a:pt x="125" y="204"/>
                </a:lnTo>
                <a:lnTo>
                  <a:pt x="125" y="204"/>
                </a:lnTo>
                <a:lnTo>
                  <a:pt x="121" y="200"/>
                </a:lnTo>
                <a:lnTo>
                  <a:pt x="113" y="192"/>
                </a:lnTo>
                <a:lnTo>
                  <a:pt x="113" y="192"/>
                </a:lnTo>
                <a:lnTo>
                  <a:pt x="113" y="184"/>
                </a:lnTo>
                <a:lnTo>
                  <a:pt x="113" y="184"/>
                </a:lnTo>
                <a:lnTo>
                  <a:pt x="113" y="180"/>
                </a:lnTo>
                <a:lnTo>
                  <a:pt x="101" y="176"/>
                </a:lnTo>
                <a:lnTo>
                  <a:pt x="97" y="176"/>
                </a:lnTo>
                <a:lnTo>
                  <a:pt x="97" y="176"/>
                </a:lnTo>
                <a:lnTo>
                  <a:pt x="97" y="176"/>
                </a:lnTo>
                <a:lnTo>
                  <a:pt x="93" y="180"/>
                </a:lnTo>
                <a:lnTo>
                  <a:pt x="86" y="180"/>
                </a:lnTo>
                <a:lnTo>
                  <a:pt x="86" y="184"/>
                </a:lnTo>
                <a:lnTo>
                  <a:pt x="86" y="184"/>
                </a:lnTo>
                <a:lnTo>
                  <a:pt x="86" y="184"/>
                </a:lnTo>
                <a:lnTo>
                  <a:pt x="86" y="188"/>
                </a:lnTo>
                <a:lnTo>
                  <a:pt x="86" y="188"/>
                </a:lnTo>
                <a:lnTo>
                  <a:pt x="90" y="192"/>
                </a:lnTo>
                <a:lnTo>
                  <a:pt x="86" y="188"/>
                </a:lnTo>
                <a:lnTo>
                  <a:pt x="86" y="188"/>
                </a:lnTo>
                <a:lnTo>
                  <a:pt x="82" y="184"/>
                </a:lnTo>
                <a:lnTo>
                  <a:pt x="82" y="184"/>
                </a:lnTo>
                <a:lnTo>
                  <a:pt x="78" y="188"/>
                </a:lnTo>
                <a:lnTo>
                  <a:pt x="74" y="188"/>
                </a:lnTo>
                <a:lnTo>
                  <a:pt x="74" y="192"/>
                </a:lnTo>
                <a:lnTo>
                  <a:pt x="74" y="196"/>
                </a:lnTo>
                <a:lnTo>
                  <a:pt x="78" y="200"/>
                </a:lnTo>
                <a:lnTo>
                  <a:pt x="86" y="207"/>
                </a:lnTo>
                <a:lnTo>
                  <a:pt x="93" y="223"/>
                </a:lnTo>
                <a:lnTo>
                  <a:pt x="93" y="227"/>
                </a:lnTo>
                <a:lnTo>
                  <a:pt x="90" y="231"/>
                </a:lnTo>
                <a:lnTo>
                  <a:pt x="90" y="227"/>
                </a:lnTo>
                <a:lnTo>
                  <a:pt x="90" y="227"/>
                </a:lnTo>
                <a:lnTo>
                  <a:pt x="90" y="223"/>
                </a:lnTo>
                <a:lnTo>
                  <a:pt x="82" y="211"/>
                </a:lnTo>
                <a:lnTo>
                  <a:pt x="82" y="211"/>
                </a:lnTo>
                <a:lnTo>
                  <a:pt x="78" y="207"/>
                </a:lnTo>
                <a:lnTo>
                  <a:pt x="74" y="204"/>
                </a:lnTo>
                <a:lnTo>
                  <a:pt x="74" y="200"/>
                </a:lnTo>
                <a:lnTo>
                  <a:pt x="70" y="196"/>
                </a:lnTo>
                <a:lnTo>
                  <a:pt x="70" y="196"/>
                </a:lnTo>
                <a:lnTo>
                  <a:pt x="66" y="192"/>
                </a:lnTo>
                <a:lnTo>
                  <a:pt x="62" y="192"/>
                </a:lnTo>
                <a:lnTo>
                  <a:pt x="54" y="200"/>
                </a:lnTo>
                <a:lnTo>
                  <a:pt x="51" y="200"/>
                </a:lnTo>
                <a:lnTo>
                  <a:pt x="47" y="204"/>
                </a:lnTo>
                <a:lnTo>
                  <a:pt x="43" y="207"/>
                </a:lnTo>
                <a:lnTo>
                  <a:pt x="43" y="215"/>
                </a:lnTo>
                <a:lnTo>
                  <a:pt x="43" y="215"/>
                </a:lnTo>
                <a:lnTo>
                  <a:pt x="43" y="215"/>
                </a:lnTo>
                <a:lnTo>
                  <a:pt x="43" y="219"/>
                </a:lnTo>
                <a:lnTo>
                  <a:pt x="47" y="219"/>
                </a:lnTo>
                <a:lnTo>
                  <a:pt x="47" y="219"/>
                </a:lnTo>
                <a:lnTo>
                  <a:pt x="51" y="219"/>
                </a:lnTo>
                <a:lnTo>
                  <a:pt x="51" y="219"/>
                </a:lnTo>
                <a:lnTo>
                  <a:pt x="47" y="219"/>
                </a:lnTo>
                <a:lnTo>
                  <a:pt x="47" y="219"/>
                </a:lnTo>
                <a:lnTo>
                  <a:pt x="43" y="215"/>
                </a:lnTo>
                <a:lnTo>
                  <a:pt x="39" y="215"/>
                </a:lnTo>
                <a:lnTo>
                  <a:pt x="39" y="219"/>
                </a:lnTo>
                <a:lnTo>
                  <a:pt x="39" y="219"/>
                </a:lnTo>
                <a:lnTo>
                  <a:pt x="39" y="223"/>
                </a:lnTo>
                <a:lnTo>
                  <a:pt x="43" y="223"/>
                </a:lnTo>
                <a:lnTo>
                  <a:pt x="51" y="231"/>
                </a:lnTo>
                <a:lnTo>
                  <a:pt x="51" y="231"/>
                </a:lnTo>
                <a:lnTo>
                  <a:pt x="51" y="231"/>
                </a:lnTo>
                <a:lnTo>
                  <a:pt x="54" y="235"/>
                </a:lnTo>
                <a:lnTo>
                  <a:pt x="54" y="235"/>
                </a:lnTo>
                <a:lnTo>
                  <a:pt x="78" y="239"/>
                </a:lnTo>
                <a:lnTo>
                  <a:pt x="78" y="243"/>
                </a:lnTo>
                <a:lnTo>
                  <a:pt x="66" y="239"/>
                </a:lnTo>
                <a:lnTo>
                  <a:pt x="58" y="239"/>
                </a:lnTo>
                <a:lnTo>
                  <a:pt x="54" y="239"/>
                </a:lnTo>
                <a:lnTo>
                  <a:pt x="51" y="243"/>
                </a:lnTo>
                <a:lnTo>
                  <a:pt x="51" y="239"/>
                </a:lnTo>
                <a:lnTo>
                  <a:pt x="51" y="239"/>
                </a:lnTo>
                <a:lnTo>
                  <a:pt x="43" y="231"/>
                </a:lnTo>
                <a:lnTo>
                  <a:pt x="43" y="231"/>
                </a:lnTo>
                <a:lnTo>
                  <a:pt x="43" y="239"/>
                </a:lnTo>
                <a:lnTo>
                  <a:pt x="39" y="243"/>
                </a:lnTo>
                <a:lnTo>
                  <a:pt x="35" y="250"/>
                </a:lnTo>
                <a:lnTo>
                  <a:pt x="35" y="246"/>
                </a:lnTo>
                <a:lnTo>
                  <a:pt x="39" y="239"/>
                </a:lnTo>
                <a:lnTo>
                  <a:pt x="39" y="235"/>
                </a:lnTo>
                <a:lnTo>
                  <a:pt x="39" y="231"/>
                </a:lnTo>
                <a:lnTo>
                  <a:pt x="39" y="227"/>
                </a:lnTo>
                <a:lnTo>
                  <a:pt x="39" y="227"/>
                </a:lnTo>
                <a:lnTo>
                  <a:pt x="39" y="223"/>
                </a:lnTo>
                <a:lnTo>
                  <a:pt x="35" y="223"/>
                </a:lnTo>
                <a:lnTo>
                  <a:pt x="35" y="219"/>
                </a:lnTo>
                <a:lnTo>
                  <a:pt x="31" y="223"/>
                </a:lnTo>
                <a:lnTo>
                  <a:pt x="27" y="227"/>
                </a:lnTo>
                <a:lnTo>
                  <a:pt x="27" y="227"/>
                </a:lnTo>
                <a:lnTo>
                  <a:pt x="23" y="227"/>
                </a:lnTo>
                <a:lnTo>
                  <a:pt x="19" y="227"/>
                </a:lnTo>
                <a:lnTo>
                  <a:pt x="19" y="227"/>
                </a:lnTo>
                <a:lnTo>
                  <a:pt x="19" y="231"/>
                </a:lnTo>
                <a:lnTo>
                  <a:pt x="23" y="235"/>
                </a:lnTo>
                <a:lnTo>
                  <a:pt x="27" y="239"/>
                </a:lnTo>
                <a:lnTo>
                  <a:pt x="27" y="243"/>
                </a:lnTo>
                <a:lnTo>
                  <a:pt x="23" y="239"/>
                </a:lnTo>
                <a:lnTo>
                  <a:pt x="19" y="235"/>
                </a:lnTo>
                <a:lnTo>
                  <a:pt x="19" y="235"/>
                </a:lnTo>
                <a:lnTo>
                  <a:pt x="19" y="231"/>
                </a:lnTo>
                <a:lnTo>
                  <a:pt x="19" y="231"/>
                </a:lnTo>
                <a:lnTo>
                  <a:pt x="15" y="227"/>
                </a:lnTo>
                <a:lnTo>
                  <a:pt x="8" y="227"/>
                </a:lnTo>
                <a:lnTo>
                  <a:pt x="4" y="227"/>
                </a:lnTo>
                <a:lnTo>
                  <a:pt x="4" y="227"/>
                </a:lnTo>
                <a:lnTo>
                  <a:pt x="0" y="227"/>
                </a:lnTo>
                <a:lnTo>
                  <a:pt x="0" y="227"/>
                </a:lnTo>
                <a:lnTo>
                  <a:pt x="0" y="231"/>
                </a:lnTo>
                <a:lnTo>
                  <a:pt x="0" y="235"/>
                </a:lnTo>
                <a:lnTo>
                  <a:pt x="0" y="239"/>
                </a:lnTo>
                <a:lnTo>
                  <a:pt x="0" y="239"/>
                </a:lnTo>
                <a:lnTo>
                  <a:pt x="0" y="239"/>
                </a:lnTo>
                <a:lnTo>
                  <a:pt x="11" y="243"/>
                </a:lnTo>
                <a:lnTo>
                  <a:pt x="15" y="246"/>
                </a:lnTo>
                <a:lnTo>
                  <a:pt x="15" y="246"/>
                </a:lnTo>
                <a:lnTo>
                  <a:pt x="11" y="243"/>
                </a:lnTo>
                <a:lnTo>
                  <a:pt x="11" y="243"/>
                </a:lnTo>
                <a:lnTo>
                  <a:pt x="11" y="243"/>
                </a:lnTo>
                <a:lnTo>
                  <a:pt x="11" y="243"/>
                </a:lnTo>
                <a:lnTo>
                  <a:pt x="11" y="246"/>
                </a:lnTo>
                <a:lnTo>
                  <a:pt x="8" y="250"/>
                </a:lnTo>
                <a:lnTo>
                  <a:pt x="8" y="254"/>
                </a:lnTo>
                <a:lnTo>
                  <a:pt x="8" y="254"/>
                </a:lnTo>
                <a:lnTo>
                  <a:pt x="8" y="258"/>
                </a:lnTo>
                <a:lnTo>
                  <a:pt x="8" y="258"/>
                </a:lnTo>
                <a:moveTo>
                  <a:pt x="51" y="188"/>
                </a:moveTo>
                <a:lnTo>
                  <a:pt x="51" y="188"/>
                </a:lnTo>
                <a:lnTo>
                  <a:pt x="43" y="180"/>
                </a:lnTo>
                <a:lnTo>
                  <a:pt x="58" y="180"/>
                </a:lnTo>
                <a:lnTo>
                  <a:pt x="58" y="180"/>
                </a:lnTo>
                <a:lnTo>
                  <a:pt x="62" y="184"/>
                </a:lnTo>
                <a:lnTo>
                  <a:pt x="66" y="184"/>
                </a:lnTo>
                <a:lnTo>
                  <a:pt x="66" y="184"/>
                </a:lnTo>
                <a:lnTo>
                  <a:pt x="70" y="184"/>
                </a:lnTo>
                <a:lnTo>
                  <a:pt x="70" y="184"/>
                </a:lnTo>
                <a:lnTo>
                  <a:pt x="70" y="184"/>
                </a:lnTo>
                <a:lnTo>
                  <a:pt x="66" y="184"/>
                </a:lnTo>
                <a:lnTo>
                  <a:pt x="66" y="184"/>
                </a:lnTo>
                <a:lnTo>
                  <a:pt x="54" y="188"/>
                </a:lnTo>
                <a:lnTo>
                  <a:pt x="51" y="188"/>
                </a:lnTo>
                <a:moveTo>
                  <a:pt x="27" y="200"/>
                </a:moveTo>
                <a:lnTo>
                  <a:pt x="27" y="200"/>
                </a:lnTo>
                <a:lnTo>
                  <a:pt x="27" y="196"/>
                </a:lnTo>
                <a:lnTo>
                  <a:pt x="27" y="192"/>
                </a:lnTo>
                <a:lnTo>
                  <a:pt x="31" y="188"/>
                </a:lnTo>
                <a:lnTo>
                  <a:pt x="31" y="188"/>
                </a:lnTo>
                <a:lnTo>
                  <a:pt x="35" y="184"/>
                </a:lnTo>
                <a:lnTo>
                  <a:pt x="35" y="184"/>
                </a:lnTo>
                <a:lnTo>
                  <a:pt x="39" y="184"/>
                </a:lnTo>
                <a:lnTo>
                  <a:pt x="39" y="184"/>
                </a:lnTo>
                <a:lnTo>
                  <a:pt x="43" y="188"/>
                </a:lnTo>
                <a:lnTo>
                  <a:pt x="43" y="192"/>
                </a:lnTo>
                <a:lnTo>
                  <a:pt x="43" y="192"/>
                </a:lnTo>
                <a:lnTo>
                  <a:pt x="43" y="192"/>
                </a:lnTo>
                <a:lnTo>
                  <a:pt x="43" y="196"/>
                </a:lnTo>
                <a:lnTo>
                  <a:pt x="47" y="196"/>
                </a:lnTo>
                <a:lnTo>
                  <a:pt x="51" y="196"/>
                </a:lnTo>
                <a:lnTo>
                  <a:pt x="51" y="196"/>
                </a:lnTo>
                <a:lnTo>
                  <a:pt x="51" y="196"/>
                </a:lnTo>
                <a:lnTo>
                  <a:pt x="47" y="196"/>
                </a:lnTo>
                <a:lnTo>
                  <a:pt x="47" y="200"/>
                </a:lnTo>
                <a:lnTo>
                  <a:pt x="35" y="211"/>
                </a:lnTo>
                <a:lnTo>
                  <a:pt x="31" y="215"/>
                </a:lnTo>
                <a:lnTo>
                  <a:pt x="31" y="211"/>
                </a:lnTo>
                <a:lnTo>
                  <a:pt x="31" y="211"/>
                </a:lnTo>
                <a:lnTo>
                  <a:pt x="31" y="207"/>
                </a:lnTo>
                <a:lnTo>
                  <a:pt x="31" y="207"/>
                </a:lnTo>
                <a:lnTo>
                  <a:pt x="31" y="207"/>
                </a:lnTo>
                <a:lnTo>
                  <a:pt x="31" y="207"/>
                </a:lnTo>
                <a:lnTo>
                  <a:pt x="31" y="204"/>
                </a:lnTo>
                <a:lnTo>
                  <a:pt x="31" y="200"/>
                </a:lnTo>
                <a:lnTo>
                  <a:pt x="27" y="200"/>
                </a:lnTo>
                <a:moveTo>
                  <a:pt x="90" y="137"/>
                </a:moveTo>
                <a:lnTo>
                  <a:pt x="90" y="137"/>
                </a:lnTo>
                <a:lnTo>
                  <a:pt x="90" y="137"/>
                </a:lnTo>
                <a:lnTo>
                  <a:pt x="90" y="137"/>
                </a:lnTo>
                <a:lnTo>
                  <a:pt x="90" y="137"/>
                </a:lnTo>
                <a:lnTo>
                  <a:pt x="90" y="137"/>
                </a:lnTo>
                <a:lnTo>
                  <a:pt x="90" y="137"/>
                </a:lnTo>
                <a:lnTo>
                  <a:pt x="90" y="133"/>
                </a:lnTo>
                <a:lnTo>
                  <a:pt x="90" y="133"/>
                </a:lnTo>
                <a:lnTo>
                  <a:pt x="90" y="129"/>
                </a:lnTo>
                <a:lnTo>
                  <a:pt x="93" y="129"/>
                </a:lnTo>
                <a:lnTo>
                  <a:pt x="93" y="129"/>
                </a:lnTo>
                <a:lnTo>
                  <a:pt x="93" y="129"/>
                </a:lnTo>
                <a:lnTo>
                  <a:pt x="97" y="129"/>
                </a:lnTo>
                <a:lnTo>
                  <a:pt x="105" y="125"/>
                </a:lnTo>
                <a:lnTo>
                  <a:pt x="105" y="125"/>
                </a:lnTo>
                <a:lnTo>
                  <a:pt x="109" y="129"/>
                </a:lnTo>
                <a:lnTo>
                  <a:pt x="109" y="129"/>
                </a:lnTo>
                <a:lnTo>
                  <a:pt x="109" y="133"/>
                </a:lnTo>
                <a:lnTo>
                  <a:pt x="97" y="137"/>
                </a:lnTo>
                <a:lnTo>
                  <a:pt x="93" y="141"/>
                </a:lnTo>
                <a:lnTo>
                  <a:pt x="90" y="141"/>
                </a:lnTo>
                <a:lnTo>
                  <a:pt x="90" y="141"/>
                </a:lnTo>
                <a:lnTo>
                  <a:pt x="90" y="141"/>
                </a:lnTo>
                <a:lnTo>
                  <a:pt x="90" y="137"/>
                </a:lnTo>
                <a:lnTo>
                  <a:pt x="90" y="137"/>
                </a:lnTo>
                <a:moveTo>
                  <a:pt x="97" y="118"/>
                </a:moveTo>
                <a:lnTo>
                  <a:pt x="97" y="118"/>
                </a:lnTo>
                <a:lnTo>
                  <a:pt x="97" y="114"/>
                </a:lnTo>
                <a:lnTo>
                  <a:pt x="97" y="114"/>
                </a:lnTo>
                <a:lnTo>
                  <a:pt x="97" y="114"/>
                </a:lnTo>
                <a:lnTo>
                  <a:pt x="97" y="114"/>
                </a:lnTo>
                <a:lnTo>
                  <a:pt x="97" y="114"/>
                </a:lnTo>
                <a:lnTo>
                  <a:pt x="97" y="110"/>
                </a:lnTo>
                <a:lnTo>
                  <a:pt x="97" y="110"/>
                </a:lnTo>
                <a:lnTo>
                  <a:pt x="97" y="110"/>
                </a:lnTo>
                <a:lnTo>
                  <a:pt x="97" y="110"/>
                </a:lnTo>
                <a:lnTo>
                  <a:pt x="101" y="110"/>
                </a:lnTo>
                <a:lnTo>
                  <a:pt x="101" y="110"/>
                </a:lnTo>
                <a:lnTo>
                  <a:pt x="105" y="110"/>
                </a:lnTo>
                <a:lnTo>
                  <a:pt x="109" y="106"/>
                </a:lnTo>
                <a:lnTo>
                  <a:pt x="109" y="110"/>
                </a:lnTo>
                <a:lnTo>
                  <a:pt x="109" y="114"/>
                </a:lnTo>
                <a:lnTo>
                  <a:pt x="105" y="114"/>
                </a:lnTo>
                <a:lnTo>
                  <a:pt x="105" y="118"/>
                </a:lnTo>
                <a:lnTo>
                  <a:pt x="105" y="118"/>
                </a:lnTo>
                <a:lnTo>
                  <a:pt x="105" y="118"/>
                </a:lnTo>
                <a:lnTo>
                  <a:pt x="105" y="118"/>
                </a:lnTo>
                <a:lnTo>
                  <a:pt x="105" y="122"/>
                </a:lnTo>
                <a:lnTo>
                  <a:pt x="105" y="122"/>
                </a:lnTo>
                <a:lnTo>
                  <a:pt x="105" y="122"/>
                </a:lnTo>
                <a:lnTo>
                  <a:pt x="101" y="118"/>
                </a:lnTo>
                <a:lnTo>
                  <a:pt x="97" y="118"/>
                </a:lnTo>
                <a:moveTo>
                  <a:pt x="11" y="219"/>
                </a:moveTo>
                <a:lnTo>
                  <a:pt x="11" y="219"/>
                </a:lnTo>
                <a:lnTo>
                  <a:pt x="15" y="219"/>
                </a:lnTo>
                <a:lnTo>
                  <a:pt x="11" y="219"/>
                </a:lnTo>
                <a:lnTo>
                  <a:pt x="11" y="219"/>
                </a:lnTo>
                <a:lnTo>
                  <a:pt x="8" y="215"/>
                </a:lnTo>
                <a:lnTo>
                  <a:pt x="8" y="215"/>
                </a:lnTo>
                <a:lnTo>
                  <a:pt x="8" y="215"/>
                </a:lnTo>
                <a:lnTo>
                  <a:pt x="8" y="215"/>
                </a:lnTo>
                <a:lnTo>
                  <a:pt x="8" y="215"/>
                </a:lnTo>
                <a:lnTo>
                  <a:pt x="8" y="211"/>
                </a:lnTo>
                <a:lnTo>
                  <a:pt x="8" y="211"/>
                </a:lnTo>
                <a:lnTo>
                  <a:pt x="8" y="211"/>
                </a:lnTo>
                <a:lnTo>
                  <a:pt x="8" y="211"/>
                </a:lnTo>
                <a:lnTo>
                  <a:pt x="8" y="207"/>
                </a:lnTo>
                <a:lnTo>
                  <a:pt x="11" y="207"/>
                </a:lnTo>
                <a:lnTo>
                  <a:pt x="19" y="207"/>
                </a:lnTo>
                <a:lnTo>
                  <a:pt x="19" y="207"/>
                </a:lnTo>
                <a:lnTo>
                  <a:pt x="19" y="207"/>
                </a:lnTo>
                <a:lnTo>
                  <a:pt x="19" y="207"/>
                </a:lnTo>
                <a:lnTo>
                  <a:pt x="19" y="207"/>
                </a:lnTo>
                <a:lnTo>
                  <a:pt x="23" y="207"/>
                </a:lnTo>
                <a:lnTo>
                  <a:pt x="23" y="207"/>
                </a:lnTo>
                <a:lnTo>
                  <a:pt x="23" y="207"/>
                </a:lnTo>
                <a:lnTo>
                  <a:pt x="23" y="207"/>
                </a:lnTo>
                <a:lnTo>
                  <a:pt x="27" y="207"/>
                </a:lnTo>
                <a:lnTo>
                  <a:pt x="27" y="211"/>
                </a:lnTo>
                <a:lnTo>
                  <a:pt x="27" y="211"/>
                </a:lnTo>
                <a:lnTo>
                  <a:pt x="27" y="211"/>
                </a:lnTo>
                <a:lnTo>
                  <a:pt x="27" y="211"/>
                </a:lnTo>
                <a:lnTo>
                  <a:pt x="27" y="215"/>
                </a:lnTo>
                <a:lnTo>
                  <a:pt x="27" y="215"/>
                </a:lnTo>
                <a:lnTo>
                  <a:pt x="27" y="215"/>
                </a:lnTo>
                <a:lnTo>
                  <a:pt x="27" y="215"/>
                </a:lnTo>
                <a:lnTo>
                  <a:pt x="27" y="215"/>
                </a:lnTo>
                <a:lnTo>
                  <a:pt x="27" y="215"/>
                </a:lnTo>
                <a:lnTo>
                  <a:pt x="27" y="219"/>
                </a:lnTo>
                <a:lnTo>
                  <a:pt x="27" y="219"/>
                </a:lnTo>
                <a:lnTo>
                  <a:pt x="27" y="219"/>
                </a:lnTo>
                <a:lnTo>
                  <a:pt x="23" y="223"/>
                </a:lnTo>
                <a:lnTo>
                  <a:pt x="11" y="223"/>
                </a:lnTo>
                <a:lnTo>
                  <a:pt x="8" y="223"/>
                </a:lnTo>
                <a:lnTo>
                  <a:pt x="8" y="223"/>
                </a:lnTo>
                <a:lnTo>
                  <a:pt x="8" y="223"/>
                </a:lnTo>
                <a:lnTo>
                  <a:pt x="8" y="223"/>
                </a:lnTo>
                <a:lnTo>
                  <a:pt x="8" y="219"/>
                </a:lnTo>
                <a:lnTo>
                  <a:pt x="4" y="219"/>
                </a:lnTo>
                <a:lnTo>
                  <a:pt x="11" y="219"/>
                </a:lnTo>
                <a:moveTo>
                  <a:pt x="199" y="47"/>
                </a:moveTo>
                <a:lnTo>
                  <a:pt x="199" y="47"/>
                </a:lnTo>
                <a:lnTo>
                  <a:pt x="199" y="47"/>
                </a:lnTo>
                <a:lnTo>
                  <a:pt x="199" y="47"/>
                </a:lnTo>
                <a:lnTo>
                  <a:pt x="199" y="51"/>
                </a:lnTo>
                <a:lnTo>
                  <a:pt x="187" y="55"/>
                </a:lnTo>
                <a:lnTo>
                  <a:pt x="183" y="55"/>
                </a:lnTo>
                <a:lnTo>
                  <a:pt x="179" y="47"/>
                </a:lnTo>
                <a:lnTo>
                  <a:pt x="179" y="47"/>
                </a:lnTo>
                <a:lnTo>
                  <a:pt x="183" y="43"/>
                </a:lnTo>
                <a:lnTo>
                  <a:pt x="187" y="40"/>
                </a:lnTo>
                <a:lnTo>
                  <a:pt x="187" y="36"/>
                </a:lnTo>
                <a:lnTo>
                  <a:pt x="191" y="36"/>
                </a:lnTo>
                <a:lnTo>
                  <a:pt x="195" y="40"/>
                </a:lnTo>
                <a:lnTo>
                  <a:pt x="195" y="40"/>
                </a:lnTo>
                <a:lnTo>
                  <a:pt x="199" y="43"/>
                </a:lnTo>
                <a:lnTo>
                  <a:pt x="199" y="47"/>
                </a:lnTo>
                <a:moveTo>
                  <a:pt x="140" y="82"/>
                </a:moveTo>
                <a:lnTo>
                  <a:pt x="140" y="82"/>
                </a:lnTo>
                <a:lnTo>
                  <a:pt x="140" y="82"/>
                </a:lnTo>
                <a:lnTo>
                  <a:pt x="140" y="79"/>
                </a:lnTo>
                <a:lnTo>
                  <a:pt x="140" y="79"/>
                </a:lnTo>
                <a:lnTo>
                  <a:pt x="144" y="79"/>
                </a:lnTo>
                <a:lnTo>
                  <a:pt x="144" y="75"/>
                </a:lnTo>
                <a:lnTo>
                  <a:pt x="140" y="75"/>
                </a:lnTo>
                <a:lnTo>
                  <a:pt x="144" y="75"/>
                </a:lnTo>
                <a:lnTo>
                  <a:pt x="144" y="75"/>
                </a:lnTo>
                <a:lnTo>
                  <a:pt x="140" y="71"/>
                </a:lnTo>
                <a:lnTo>
                  <a:pt x="140" y="71"/>
                </a:lnTo>
                <a:lnTo>
                  <a:pt x="140" y="71"/>
                </a:lnTo>
                <a:lnTo>
                  <a:pt x="140" y="71"/>
                </a:lnTo>
                <a:lnTo>
                  <a:pt x="140" y="71"/>
                </a:lnTo>
                <a:lnTo>
                  <a:pt x="148" y="71"/>
                </a:lnTo>
                <a:lnTo>
                  <a:pt x="148" y="71"/>
                </a:lnTo>
                <a:lnTo>
                  <a:pt x="148" y="71"/>
                </a:lnTo>
                <a:lnTo>
                  <a:pt x="152" y="71"/>
                </a:lnTo>
                <a:lnTo>
                  <a:pt x="156" y="75"/>
                </a:lnTo>
                <a:lnTo>
                  <a:pt x="156" y="75"/>
                </a:lnTo>
                <a:lnTo>
                  <a:pt x="156" y="75"/>
                </a:lnTo>
                <a:lnTo>
                  <a:pt x="156" y="71"/>
                </a:lnTo>
                <a:lnTo>
                  <a:pt x="152" y="71"/>
                </a:lnTo>
                <a:lnTo>
                  <a:pt x="152" y="71"/>
                </a:lnTo>
                <a:lnTo>
                  <a:pt x="156" y="71"/>
                </a:lnTo>
                <a:lnTo>
                  <a:pt x="156" y="71"/>
                </a:lnTo>
                <a:lnTo>
                  <a:pt x="156" y="67"/>
                </a:lnTo>
                <a:lnTo>
                  <a:pt x="156" y="67"/>
                </a:lnTo>
                <a:lnTo>
                  <a:pt x="152" y="59"/>
                </a:lnTo>
                <a:lnTo>
                  <a:pt x="156" y="59"/>
                </a:lnTo>
                <a:lnTo>
                  <a:pt x="156" y="59"/>
                </a:lnTo>
                <a:lnTo>
                  <a:pt x="160" y="63"/>
                </a:lnTo>
                <a:lnTo>
                  <a:pt x="160" y="63"/>
                </a:lnTo>
                <a:lnTo>
                  <a:pt x="160" y="67"/>
                </a:lnTo>
                <a:lnTo>
                  <a:pt x="160" y="67"/>
                </a:lnTo>
                <a:lnTo>
                  <a:pt x="160" y="71"/>
                </a:lnTo>
                <a:lnTo>
                  <a:pt x="160" y="71"/>
                </a:lnTo>
                <a:lnTo>
                  <a:pt x="160" y="71"/>
                </a:lnTo>
                <a:lnTo>
                  <a:pt x="164" y="75"/>
                </a:lnTo>
                <a:lnTo>
                  <a:pt x="164" y="79"/>
                </a:lnTo>
                <a:lnTo>
                  <a:pt x="164" y="79"/>
                </a:lnTo>
                <a:lnTo>
                  <a:pt x="164" y="79"/>
                </a:lnTo>
                <a:lnTo>
                  <a:pt x="164" y="79"/>
                </a:lnTo>
                <a:lnTo>
                  <a:pt x="160" y="82"/>
                </a:lnTo>
                <a:lnTo>
                  <a:pt x="160" y="82"/>
                </a:lnTo>
                <a:lnTo>
                  <a:pt x="156" y="82"/>
                </a:lnTo>
                <a:lnTo>
                  <a:pt x="152" y="90"/>
                </a:lnTo>
                <a:lnTo>
                  <a:pt x="152" y="90"/>
                </a:lnTo>
                <a:lnTo>
                  <a:pt x="148" y="90"/>
                </a:lnTo>
                <a:lnTo>
                  <a:pt x="148" y="90"/>
                </a:lnTo>
                <a:lnTo>
                  <a:pt x="148" y="86"/>
                </a:lnTo>
                <a:lnTo>
                  <a:pt x="148" y="86"/>
                </a:lnTo>
                <a:lnTo>
                  <a:pt x="140" y="82"/>
                </a:lnTo>
                <a:lnTo>
                  <a:pt x="140" y="82"/>
                </a:lnTo>
                <a:moveTo>
                  <a:pt x="207" y="40"/>
                </a:moveTo>
                <a:lnTo>
                  <a:pt x="207" y="40"/>
                </a:lnTo>
                <a:lnTo>
                  <a:pt x="203" y="36"/>
                </a:lnTo>
                <a:lnTo>
                  <a:pt x="203" y="36"/>
                </a:lnTo>
                <a:lnTo>
                  <a:pt x="203" y="32"/>
                </a:lnTo>
                <a:lnTo>
                  <a:pt x="203" y="32"/>
                </a:lnTo>
                <a:lnTo>
                  <a:pt x="203" y="28"/>
                </a:lnTo>
                <a:lnTo>
                  <a:pt x="207" y="28"/>
                </a:lnTo>
                <a:lnTo>
                  <a:pt x="207" y="32"/>
                </a:lnTo>
                <a:lnTo>
                  <a:pt x="207" y="32"/>
                </a:lnTo>
                <a:lnTo>
                  <a:pt x="207" y="32"/>
                </a:lnTo>
                <a:lnTo>
                  <a:pt x="207" y="32"/>
                </a:lnTo>
                <a:lnTo>
                  <a:pt x="211" y="32"/>
                </a:lnTo>
                <a:lnTo>
                  <a:pt x="211" y="32"/>
                </a:lnTo>
                <a:lnTo>
                  <a:pt x="211" y="32"/>
                </a:lnTo>
                <a:lnTo>
                  <a:pt x="211" y="36"/>
                </a:lnTo>
                <a:lnTo>
                  <a:pt x="215" y="36"/>
                </a:lnTo>
                <a:lnTo>
                  <a:pt x="215" y="36"/>
                </a:lnTo>
                <a:lnTo>
                  <a:pt x="215" y="32"/>
                </a:lnTo>
                <a:lnTo>
                  <a:pt x="215" y="28"/>
                </a:lnTo>
                <a:lnTo>
                  <a:pt x="215" y="28"/>
                </a:lnTo>
                <a:lnTo>
                  <a:pt x="215" y="28"/>
                </a:lnTo>
                <a:lnTo>
                  <a:pt x="215" y="28"/>
                </a:lnTo>
                <a:lnTo>
                  <a:pt x="219" y="28"/>
                </a:lnTo>
                <a:lnTo>
                  <a:pt x="219" y="32"/>
                </a:lnTo>
                <a:lnTo>
                  <a:pt x="226" y="36"/>
                </a:lnTo>
                <a:lnTo>
                  <a:pt x="226" y="40"/>
                </a:lnTo>
                <a:lnTo>
                  <a:pt x="226" y="43"/>
                </a:lnTo>
                <a:lnTo>
                  <a:pt x="219" y="47"/>
                </a:lnTo>
                <a:lnTo>
                  <a:pt x="215" y="47"/>
                </a:lnTo>
                <a:lnTo>
                  <a:pt x="211" y="43"/>
                </a:lnTo>
                <a:lnTo>
                  <a:pt x="207" y="40"/>
                </a:lnTo>
                <a:moveTo>
                  <a:pt x="164" y="12"/>
                </a:moveTo>
                <a:lnTo>
                  <a:pt x="164" y="12"/>
                </a:lnTo>
                <a:lnTo>
                  <a:pt x="164" y="12"/>
                </a:lnTo>
                <a:lnTo>
                  <a:pt x="164" y="8"/>
                </a:lnTo>
                <a:lnTo>
                  <a:pt x="168" y="8"/>
                </a:lnTo>
                <a:lnTo>
                  <a:pt x="172" y="8"/>
                </a:lnTo>
                <a:lnTo>
                  <a:pt x="172" y="4"/>
                </a:lnTo>
                <a:lnTo>
                  <a:pt x="176" y="0"/>
                </a:lnTo>
                <a:lnTo>
                  <a:pt x="179" y="0"/>
                </a:lnTo>
                <a:lnTo>
                  <a:pt x="183" y="0"/>
                </a:lnTo>
                <a:lnTo>
                  <a:pt x="187" y="0"/>
                </a:lnTo>
                <a:lnTo>
                  <a:pt x="187" y="8"/>
                </a:lnTo>
                <a:lnTo>
                  <a:pt x="191" y="8"/>
                </a:lnTo>
                <a:lnTo>
                  <a:pt x="195" y="12"/>
                </a:lnTo>
                <a:lnTo>
                  <a:pt x="191" y="16"/>
                </a:lnTo>
                <a:lnTo>
                  <a:pt x="191" y="20"/>
                </a:lnTo>
                <a:lnTo>
                  <a:pt x="191" y="20"/>
                </a:lnTo>
                <a:lnTo>
                  <a:pt x="187" y="20"/>
                </a:lnTo>
                <a:lnTo>
                  <a:pt x="187" y="20"/>
                </a:lnTo>
                <a:lnTo>
                  <a:pt x="187" y="24"/>
                </a:lnTo>
                <a:lnTo>
                  <a:pt x="187" y="24"/>
                </a:lnTo>
                <a:lnTo>
                  <a:pt x="183" y="24"/>
                </a:lnTo>
                <a:lnTo>
                  <a:pt x="183" y="24"/>
                </a:lnTo>
                <a:lnTo>
                  <a:pt x="179" y="24"/>
                </a:lnTo>
                <a:lnTo>
                  <a:pt x="179" y="24"/>
                </a:lnTo>
                <a:lnTo>
                  <a:pt x="179" y="24"/>
                </a:lnTo>
                <a:lnTo>
                  <a:pt x="176" y="24"/>
                </a:lnTo>
                <a:lnTo>
                  <a:pt x="176" y="20"/>
                </a:lnTo>
                <a:lnTo>
                  <a:pt x="176" y="20"/>
                </a:lnTo>
                <a:lnTo>
                  <a:pt x="179" y="20"/>
                </a:lnTo>
                <a:lnTo>
                  <a:pt x="179" y="20"/>
                </a:lnTo>
                <a:lnTo>
                  <a:pt x="164" y="16"/>
                </a:lnTo>
                <a:lnTo>
                  <a:pt x="164" y="16"/>
                </a:lnTo>
                <a:lnTo>
                  <a:pt x="164" y="12"/>
                </a:lnTo>
                <a:lnTo>
                  <a:pt x="164" y="12"/>
                </a:lnTo>
                <a:moveTo>
                  <a:pt x="168" y="75"/>
                </a:moveTo>
                <a:lnTo>
                  <a:pt x="168" y="75"/>
                </a:lnTo>
                <a:lnTo>
                  <a:pt x="164" y="71"/>
                </a:lnTo>
                <a:lnTo>
                  <a:pt x="164" y="71"/>
                </a:lnTo>
                <a:lnTo>
                  <a:pt x="164" y="67"/>
                </a:lnTo>
                <a:lnTo>
                  <a:pt x="164" y="67"/>
                </a:lnTo>
                <a:lnTo>
                  <a:pt x="164" y="67"/>
                </a:lnTo>
                <a:lnTo>
                  <a:pt x="164" y="63"/>
                </a:lnTo>
                <a:lnTo>
                  <a:pt x="164" y="63"/>
                </a:lnTo>
                <a:lnTo>
                  <a:pt x="164" y="63"/>
                </a:lnTo>
                <a:lnTo>
                  <a:pt x="164" y="63"/>
                </a:lnTo>
                <a:lnTo>
                  <a:pt x="168" y="67"/>
                </a:lnTo>
                <a:lnTo>
                  <a:pt x="176" y="63"/>
                </a:lnTo>
                <a:lnTo>
                  <a:pt x="176" y="63"/>
                </a:lnTo>
                <a:lnTo>
                  <a:pt x="179" y="63"/>
                </a:lnTo>
                <a:lnTo>
                  <a:pt x="179" y="67"/>
                </a:lnTo>
                <a:lnTo>
                  <a:pt x="176" y="71"/>
                </a:lnTo>
                <a:lnTo>
                  <a:pt x="176" y="71"/>
                </a:lnTo>
                <a:lnTo>
                  <a:pt x="172" y="75"/>
                </a:lnTo>
                <a:lnTo>
                  <a:pt x="172" y="75"/>
                </a:lnTo>
                <a:lnTo>
                  <a:pt x="172" y="75"/>
                </a:lnTo>
                <a:lnTo>
                  <a:pt x="172" y="75"/>
                </a:lnTo>
                <a:lnTo>
                  <a:pt x="168" y="75"/>
                </a:lnTo>
                <a:lnTo>
                  <a:pt x="168" y="75"/>
                </a:lnTo>
                <a:lnTo>
                  <a:pt x="168" y="75"/>
                </a:lnTo>
              </a:path>
            </a:pathLst>
          </a:custGeom>
          <a:solidFill>
            <a:srgbClr val="BDBDB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2" name="Freeform 6"/>
          <p:cNvSpPr>
            <a:spLocks/>
          </p:cNvSpPr>
          <p:nvPr/>
        </p:nvSpPr>
        <p:spPr bwMode="auto">
          <a:xfrm>
            <a:off x="8035215" y="3858576"/>
            <a:ext cx="669444" cy="801588"/>
          </a:xfrm>
          <a:custGeom>
            <a:avLst/>
            <a:gdLst>
              <a:gd name="T0" fmla="*/ 215 w 274"/>
              <a:gd name="T1" fmla="*/ 12 h 328"/>
              <a:gd name="T2" fmla="*/ 215 w 274"/>
              <a:gd name="T3" fmla="*/ 24 h 328"/>
              <a:gd name="T4" fmla="*/ 211 w 274"/>
              <a:gd name="T5" fmla="*/ 31 h 328"/>
              <a:gd name="T6" fmla="*/ 211 w 274"/>
              <a:gd name="T7" fmla="*/ 43 h 328"/>
              <a:gd name="T8" fmla="*/ 215 w 274"/>
              <a:gd name="T9" fmla="*/ 51 h 328"/>
              <a:gd name="T10" fmla="*/ 215 w 274"/>
              <a:gd name="T11" fmla="*/ 55 h 328"/>
              <a:gd name="T12" fmla="*/ 219 w 274"/>
              <a:gd name="T13" fmla="*/ 59 h 328"/>
              <a:gd name="T14" fmla="*/ 223 w 274"/>
              <a:gd name="T15" fmla="*/ 70 h 328"/>
              <a:gd name="T16" fmla="*/ 235 w 274"/>
              <a:gd name="T17" fmla="*/ 70 h 328"/>
              <a:gd name="T18" fmla="*/ 235 w 274"/>
              <a:gd name="T19" fmla="*/ 86 h 328"/>
              <a:gd name="T20" fmla="*/ 219 w 274"/>
              <a:gd name="T21" fmla="*/ 74 h 328"/>
              <a:gd name="T22" fmla="*/ 215 w 274"/>
              <a:gd name="T23" fmla="*/ 74 h 328"/>
              <a:gd name="T24" fmla="*/ 215 w 274"/>
              <a:gd name="T25" fmla="*/ 82 h 328"/>
              <a:gd name="T26" fmla="*/ 211 w 274"/>
              <a:gd name="T27" fmla="*/ 90 h 328"/>
              <a:gd name="T28" fmla="*/ 211 w 274"/>
              <a:gd name="T29" fmla="*/ 94 h 328"/>
              <a:gd name="T30" fmla="*/ 207 w 274"/>
              <a:gd name="T31" fmla="*/ 98 h 328"/>
              <a:gd name="T32" fmla="*/ 207 w 274"/>
              <a:gd name="T33" fmla="*/ 106 h 328"/>
              <a:gd name="T34" fmla="*/ 211 w 274"/>
              <a:gd name="T35" fmla="*/ 110 h 328"/>
              <a:gd name="T36" fmla="*/ 219 w 274"/>
              <a:gd name="T37" fmla="*/ 117 h 328"/>
              <a:gd name="T38" fmla="*/ 223 w 274"/>
              <a:gd name="T39" fmla="*/ 117 h 328"/>
              <a:gd name="T40" fmla="*/ 223 w 274"/>
              <a:gd name="T41" fmla="*/ 125 h 328"/>
              <a:gd name="T42" fmla="*/ 215 w 274"/>
              <a:gd name="T43" fmla="*/ 129 h 328"/>
              <a:gd name="T44" fmla="*/ 231 w 274"/>
              <a:gd name="T45" fmla="*/ 141 h 328"/>
              <a:gd name="T46" fmla="*/ 231 w 274"/>
              <a:gd name="T47" fmla="*/ 145 h 328"/>
              <a:gd name="T48" fmla="*/ 227 w 274"/>
              <a:gd name="T49" fmla="*/ 145 h 328"/>
              <a:gd name="T50" fmla="*/ 231 w 274"/>
              <a:gd name="T51" fmla="*/ 160 h 328"/>
              <a:gd name="T52" fmla="*/ 231 w 274"/>
              <a:gd name="T53" fmla="*/ 176 h 328"/>
              <a:gd name="T54" fmla="*/ 239 w 274"/>
              <a:gd name="T55" fmla="*/ 176 h 328"/>
              <a:gd name="T56" fmla="*/ 239 w 274"/>
              <a:gd name="T57" fmla="*/ 188 h 328"/>
              <a:gd name="T58" fmla="*/ 239 w 274"/>
              <a:gd name="T59" fmla="*/ 192 h 328"/>
              <a:gd name="T60" fmla="*/ 246 w 274"/>
              <a:gd name="T61" fmla="*/ 203 h 328"/>
              <a:gd name="T62" fmla="*/ 254 w 274"/>
              <a:gd name="T63" fmla="*/ 215 h 328"/>
              <a:gd name="T64" fmla="*/ 254 w 274"/>
              <a:gd name="T65" fmla="*/ 219 h 328"/>
              <a:gd name="T66" fmla="*/ 262 w 274"/>
              <a:gd name="T67" fmla="*/ 227 h 328"/>
              <a:gd name="T68" fmla="*/ 254 w 274"/>
              <a:gd name="T69" fmla="*/ 238 h 328"/>
              <a:gd name="T70" fmla="*/ 262 w 274"/>
              <a:gd name="T71" fmla="*/ 238 h 328"/>
              <a:gd name="T72" fmla="*/ 270 w 274"/>
              <a:gd name="T73" fmla="*/ 250 h 328"/>
              <a:gd name="T74" fmla="*/ 270 w 274"/>
              <a:gd name="T75" fmla="*/ 289 h 328"/>
              <a:gd name="T76" fmla="*/ 258 w 274"/>
              <a:gd name="T77" fmla="*/ 309 h 328"/>
              <a:gd name="T78" fmla="*/ 250 w 274"/>
              <a:gd name="T79" fmla="*/ 313 h 328"/>
              <a:gd name="T80" fmla="*/ 239 w 274"/>
              <a:gd name="T81" fmla="*/ 328 h 328"/>
              <a:gd name="T82" fmla="*/ 223 w 274"/>
              <a:gd name="T83" fmla="*/ 313 h 328"/>
              <a:gd name="T84" fmla="*/ 203 w 274"/>
              <a:gd name="T85" fmla="*/ 301 h 328"/>
              <a:gd name="T86" fmla="*/ 180 w 274"/>
              <a:gd name="T87" fmla="*/ 277 h 328"/>
              <a:gd name="T88" fmla="*/ 188 w 274"/>
              <a:gd name="T89" fmla="*/ 246 h 328"/>
              <a:gd name="T90" fmla="*/ 176 w 274"/>
              <a:gd name="T91" fmla="*/ 231 h 328"/>
              <a:gd name="T92" fmla="*/ 137 w 274"/>
              <a:gd name="T93" fmla="*/ 207 h 328"/>
              <a:gd name="T94" fmla="*/ 114 w 274"/>
              <a:gd name="T95" fmla="*/ 188 h 328"/>
              <a:gd name="T96" fmla="*/ 59 w 274"/>
              <a:gd name="T97" fmla="*/ 137 h 328"/>
              <a:gd name="T98" fmla="*/ 20 w 274"/>
              <a:gd name="T99" fmla="*/ 149 h 328"/>
              <a:gd name="T100" fmla="*/ 0 w 274"/>
              <a:gd name="T101" fmla="*/ 102 h 328"/>
              <a:gd name="T102" fmla="*/ 20 w 274"/>
              <a:gd name="T103" fmla="*/ 102 h 328"/>
              <a:gd name="T104" fmla="*/ 28 w 274"/>
              <a:gd name="T105" fmla="*/ 90 h 328"/>
              <a:gd name="T106" fmla="*/ 39 w 274"/>
              <a:gd name="T107" fmla="*/ 82 h 328"/>
              <a:gd name="T108" fmla="*/ 35 w 274"/>
              <a:gd name="T109" fmla="*/ 63 h 328"/>
              <a:gd name="T110" fmla="*/ 51 w 274"/>
              <a:gd name="T111" fmla="*/ 24 h 328"/>
              <a:gd name="T112" fmla="*/ 129 w 274"/>
              <a:gd name="T113" fmla="*/ 4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4" h="328">
                <a:moveTo>
                  <a:pt x="192" y="4"/>
                </a:moveTo>
                <a:lnTo>
                  <a:pt x="192" y="4"/>
                </a:lnTo>
                <a:lnTo>
                  <a:pt x="196" y="4"/>
                </a:lnTo>
                <a:lnTo>
                  <a:pt x="215" y="4"/>
                </a:lnTo>
                <a:lnTo>
                  <a:pt x="211" y="4"/>
                </a:lnTo>
                <a:lnTo>
                  <a:pt x="211" y="8"/>
                </a:lnTo>
                <a:lnTo>
                  <a:pt x="215" y="12"/>
                </a:lnTo>
                <a:lnTo>
                  <a:pt x="215" y="12"/>
                </a:lnTo>
                <a:lnTo>
                  <a:pt x="215" y="16"/>
                </a:lnTo>
                <a:lnTo>
                  <a:pt x="211" y="16"/>
                </a:lnTo>
                <a:lnTo>
                  <a:pt x="215" y="16"/>
                </a:lnTo>
                <a:lnTo>
                  <a:pt x="215" y="20"/>
                </a:lnTo>
                <a:lnTo>
                  <a:pt x="215" y="24"/>
                </a:lnTo>
                <a:lnTo>
                  <a:pt x="215" y="24"/>
                </a:lnTo>
                <a:lnTo>
                  <a:pt x="215" y="24"/>
                </a:lnTo>
                <a:lnTo>
                  <a:pt x="219" y="28"/>
                </a:lnTo>
                <a:lnTo>
                  <a:pt x="215" y="28"/>
                </a:lnTo>
                <a:lnTo>
                  <a:pt x="211" y="28"/>
                </a:lnTo>
                <a:lnTo>
                  <a:pt x="211" y="28"/>
                </a:lnTo>
                <a:lnTo>
                  <a:pt x="211" y="31"/>
                </a:lnTo>
                <a:lnTo>
                  <a:pt x="211" y="31"/>
                </a:lnTo>
                <a:lnTo>
                  <a:pt x="215" y="35"/>
                </a:lnTo>
                <a:lnTo>
                  <a:pt x="211" y="35"/>
                </a:lnTo>
                <a:lnTo>
                  <a:pt x="211" y="35"/>
                </a:lnTo>
                <a:lnTo>
                  <a:pt x="211" y="35"/>
                </a:lnTo>
                <a:lnTo>
                  <a:pt x="211" y="39"/>
                </a:lnTo>
                <a:lnTo>
                  <a:pt x="211" y="39"/>
                </a:lnTo>
                <a:lnTo>
                  <a:pt x="211" y="43"/>
                </a:lnTo>
                <a:lnTo>
                  <a:pt x="215" y="47"/>
                </a:lnTo>
                <a:lnTo>
                  <a:pt x="215" y="47"/>
                </a:lnTo>
                <a:lnTo>
                  <a:pt x="215" y="47"/>
                </a:lnTo>
                <a:lnTo>
                  <a:pt x="215" y="47"/>
                </a:lnTo>
                <a:lnTo>
                  <a:pt x="215" y="51"/>
                </a:lnTo>
                <a:lnTo>
                  <a:pt x="215" y="51"/>
                </a:lnTo>
                <a:lnTo>
                  <a:pt x="215" y="51"/>
                </a:lnTo>
                <a:lnTo>
                  <a:pt x="215" y="51"/>
                </a:lnTo>
                <a:lnTo>
                  <a:pt x="215" y="51"/>
                </a:lnTo>
                <a:lnTo>
                  <a:pt x="215" y="51"/>
                </a:lnTo>
                <a:lnTo>
                  <a:pt x="215" y="51"/>
                </a:lnTo>
                <a:lnTo>
                  <a:pt x="215" y="55"/>
                </a:lnTo>
                <a:lnTo>
                  <a:pt x="215" y="55"/>
                </a:lnTo>
                <a:lnTo>
                  <a:pt x="215" y="55"/>
                </a:lnTo>
                <a:lnTo>
                  <a:pt x="215" y="55"/>
                </a:lnTo>
                <a:lnTo>
                  <a:pt x="215" y="59"/>
                </a:lnTo>
                <a:lnTo>
                  <a:pt x="215" y="59"/>
                </a:lnTo>
                <a:lnTo>
                  <a:pt x="219" y="59"/>
                </a:lnTo>
                <a:lnTo>
                  <a:pt x="223" y="55"/>
                </a:lnTo>
                <a:lnTo>
                  <a:pt x="223" y="59"/>
                </a:lnTo>
                <a:lnTo>
                  <a:pt x="219" y="59"/>
                </a:lnTo>
                <a:lnTo>
                  <a:pt x="219" y="59"/>
                </a:lnTo>
                <a:lnTo>
                  <a:pt x="219" y="59"/>
                </a:lnTo>
                <a:lnTo>
                  <a:pt x="219" y="63"/>
                </a:lnTo>
                <a:lnTo>
                  <a:pt x="223" y="63"/>
                </a:lnTo>
                <a:lnTo>
                  <a:pt x="223" y="63"/>
                </a:lnTo>
                <a:lnTo>
                  <a:pt x="223" y="67"/>
                </a:lnTo>
                <a:lnTo>
                  <a:pt x="223" y="70"/>
                </a:lnTo>
                <a:lnTo>
                  <a:pt x="223" y="70"/>
                </a:lnTo>
                <a:lnTo>
                  <a:pt x="227" y="70"/>
                </a:lnTo>
                <a:lnTo>
                  <a:pt x="227" y="70"/>
                </a:lnTo>
                <a:lnTo>
                  <a:pt x="231" y="70"/>
                </a:lnTo>
                <a:lnTo>
                  <a:pt x="231" y="70"/>
                </a:lnTo>
                <a:lnTo>
                  <a:pt x="235" y="70"/>
                </a:lnTo>
                <a:lnTo>
                  <a:pt x="235" y="70"/>
                </a:lnTo>
                <a:lnTo>
                  <a:pt x="235" y="74"/>
                </a:lnTo>
                <a:lnTo>
                  <a:pt x="235" y="74"/>
                </a:lnTo>
                <a:lnTo>
                  <a:pt x="235" y="78"/>
                </a:lnTo>
                <a:lnTo>
                  <a:pt x="235" y="78"/>
                </a:lnTo>
                <a:lnTo>
                  <a:pt x="235" y="82"/>
                </a:lnTo>
                <a:lnTo>
                  <a:pt x="239" y="86"/>
                </a:lnTo>
                <a:lnTo>
                  <a:pt x="235" y="86"/>
                </a:lnTo>
                <a:lnTo>
                  <a:pt x="235" y="86"/>
                </a:lnTo>
                <a:lnTo>
                  <a:pt x="235" y="86"/>
                </a:lnTo>
                <a:lnTo>
                  <a:pt x="231" y="86"/>
                </a:lnTo>
                <a:lnTo>
                  <a:pt x="231" y="82"/>
                </a:lnTo>
                <a:lnTo>
                  <a:pt x="227" y="78"/>
                </a:lnTo>
                <a:lnTo>
                  <a:pt x="223" y="74"/>
                </a:lnTo>
                <a:lnTo>
                  <a:pt x="219" y="74"/>
                </a:lnTo>
                <a:lnTo>
                  <a:pt x="219" y="74"/>
                </a:lnTo>
                <a:lnTo>
                  <a:pt x="223" y="78"/>
                </a:lnTo>
                <a:lnTo>
                  <a:pt x="223" y="82"/>
                </a:lnTo>
                <a:lnTo>
                  <a:pt x="219" y="78"/>
                </a:lnTo>
                <a:lnTo>
                  <a:pt x="219" y="78"/>
                </a:lnTo>
                <a:lnTo>
                  <a:pt x="219" y="78"/>
                </a:lnTo>
                <a:lnTo>
                  <a:pt x="215" y="74"/>
                </a:lnTo>
                <a:lnTo>
                  <a:pt x="211" y="74"/>
                </a:lnTo>
                <a:lnTo>
                  <a:pt x="203" y="74"/>
                </a:lnTo>
                <a:lnTo>
                  <a:pt x="207" y="78"/>
                </a:lnTo>
                <a:lnTo>
                  <a:pt x="207" y="78"/>
                </a:lnTo>
                <a:lnTo>
                  <a:pt x="211" y="78"/>
                </a:lnTo>
                <a:lnTo>
                  <a:pt x="215" y="78"/>
                </a:lnTo>
                <a:lnTo>
                  <a:pt x="215" y="82"/>
                </a:lnTo>
                <a:lnTo>
                  <a:pt x="215" y="86"/>
                </a:lnTo>
                <a:lnTo>
                  <a:pt x="211" y="86"/>
                </a:lnTo>
                <a:lnTo>
                  <a:pt x="211" y="86"/>
                </a:lnTo>
                <a:lnTo>
                  <a:pt x="211" y="86"/>
                </a:lnTo>
                <a:lnTo>
                  <a:pt x="211" y="86"/>
                </a:lnTo>
                <a:lnTo>
                  <a:pt x="211" y="90"/>
                </a:lnTo>
                <a:lnTo>
                  <a:pt x="211" y="90"/>
                </a:lnTo>
                <a:lnTo>
                  <a:pt x="207" y="90"/>
                </a:lnTo>
                <a:lnTo>
                  <a:pt x="207" y="90"/>
                </a:lnTo>
                <a:lnTo>
                  <a:pt x="215" y="90"/>
                </a:lnTo>
                <a:lnTo>
                  <a:pt x="219" y="94"/>
                </a:lnTo>
                <a:lnTo>
                  <a:pt x="215" y="94"/>
                </a:lnTo>
                <a:lnTo>
                  <a:pt x="215" y="94"/>
                </a:lnTo>
                <a:lnTo>
                  <a:pt x="211" y="94"/>
                </a:lnTo>
                <a:lnTo>
                  <a:pt x="211" y="94"/>
                </a:lnTo>
                <a:lnTo>
                  <a:pt x="203" y="94"/>
                </a:lnTo>
                <a:lnTo>
                  <a:pt x="207" y="94"/>
                </a:lnTo>
                <a:lnTo>
                  <a:pt x="207" y="94"/>
                </a:lnTo>
                <a:lnTo>
                  <a:pt x="211" y="94"/>
                </a:lnTo>
                <a:lnTo>
                  <a:pt x="211" y="98"/>
                </a:lnTo>
                <a:lnTo>
                  <a:pt x="207" y="98"/>
                </a:lnTo>
                <a:lnTo>
                  <a:pt x="203" y="102"/>
                </a:lnTo>
                <a:lnTo>
                  <a:pt x="207" y="102"/>
                </a:lnTo>
                <a:lnTo>
                  <a:pt x="215" y="102"/>
                </a:lnTo>
                <a:lnTo>
                  <a:pt x="215" y="102"/>
                </a:lnTo>
                <a:lnTo>
                  <a:pt x="207" y="106"/>
                </a:lnTo>
                <a:lnTo>
                  <a:pt x="207" y="106"/>
                </a:lnTo>
                <a:lnTo>
                  <a:pt x="207" y="106"/>
                </a:lnTo>
                <a:lnTo>
                  <a:pt x="211" y="106"/>
                </a:lnTo>
                <a:lnTo>
                  <a:pt x="211" y="106"/>
                </a:lnTo>
                <a:lnTo>
                  <a:pt x="215" y="106"/>
                </a:lnTo>
                <a:lnTo>
                  <a:pt x="215" y="106"/>
                </a:lnTo>
                <a:lnTo>
                  <a:pt x="215" y="110"/>
                </a:lnTo>
                <a:lnTo>
                  <a:pt x="211" y="110"/>
                </a:lnTo>
                <a:lnTo>
                  <a:pt x="211" y="110"/>
                </a:lnTo>
                <a:lnTo>
                  <a:pt x="215" y="110"/>
                </a:lnTo>
                <a:lnTo>
                  <a:pt x="219" y="113"/>
                </a:lnTo>
                <a:lnTo>
                  <a:pt x="219" y="113"/>
                </a:lnTo>
                <a:lnTo>
                  <a:pt x="219" y="113"/>
                </a:lnTo>
                <a:lnTo>
                  <a:pt x="219" y="117"/>
                </a:lnTo>
                <a:lnTo>
                  <a:pt x="219" y="117"/>
                </a:lnTo>
                <a:lnTo>
                  <a:pt x="219" y="117"/>
                </a:lnTo>
                <a:lnTo>
                  <a:pt x="219" y="121"/>
                </a:lnTo>
                <a:lnTo>
                  <a:pt x="219" y="121"/>
                </a:lnTo>
                <a:lnTo>
                  <a:pt x="219" y="121"/>
                </a:lnTo>
                <a:lnTo>
                  <a:pt x="223" y="121"/>
                </a:lnTo>
                <a:lnTo>
                  <a:pt x="223" y="121"/>
                </a:lnTo>
                <a:lnTo>
                  <a:pt x="223" y="121"/>
                </a:lnTo>
                <a:lnTo>
                  <a:pt x="223" y="117"/>
                </a:lnTo>
                <a:lnTo>
                  <a:pt x="223" y="117"/>
                </a:lnTo>
                <a:lnTo>
                  <a:pt x="223" y="121"/>
                </a:lnTo>
                <a:lnTo>
                  <a:pt x="223" y="121"/>
                </a:lnTo>
                <a:lnTo>
                  <a:pt x="223" y="121"/>
                </a:lnTo>
                <a:lnTo>
                  <a:pt x="223" y="121"/>
                </a:lnTo>
                <a:lnTo>
                  <a:pt x="223" y="121"/>
                </a:lnTo>
                <a:lnTo>
                  <a:pt x="223" y="125"/>
                </a:lnTo>
                <a:lnTo>
                  <a:pt x="219" y="125"/>
                </a:lnTo>
                <a:lnTo>
                  <a:pt x="219" y="125"/>
                </a:lnTo>
                <a:lnTo>
                  <a:pt x="219" y="121"/>
                </a:lnTo>
                <a:lnTo>
                  <a:pt x="219" y="121"/>
                </a:lnTo>
                <a:lnTo>
                  <a:pt x="219" y="125"/>
                </a:lnTo>
                <a:lnTo>
                  <a:pt x="215" y="129"/>
                </a:lnTo>
                <a:lnTo>
                  <a:pt x="215" y="129"/>
                </a:lnTo>
                <a:lnTo>
                  <a:pt x="219" y="129"/>
                </a:lnTo>
                <a:lnTo>
                  <a:pt x="219" y="133"/>
                </a:lnTo>
                <a:lnTo>
                  <a:pt x="223" y="137"/>
                </a:lnTo>
                <a:lnTo>
                  <a:pt x="227" y="137"/>
                </a:lnTo>
                <a:lnTo>
                  <a:pt x="227" y="137"/>
                </a:lnTo>
                <a:lnTo>
                  <a:pt x="235" y="141"/>
                </a:lnTo>
                <a:lnTo>
                  <a:pt x="231" y="141"/>
                </a:lnTo>
                <a:lnTo>
                  <a:pt x="231" y="141"/>
                </a:lnTo>
                <a:lnTo>
                  <a:pt x="223" y="141"/>
                </a:lnTo>
                <a:lnTo>
                  <a:pt x="227" y="141"/>
                </a:lnTo>
                <a:lnTo>
                  <a:pt x="227" y="145"/>
                </a:lnTo>
                <a:lnTo>
                  <a:pt x="231" y="145"/>
                </a:lnTo>
                <a:lnTo>
                  <a:pt x="235" y="145"/>
                </a:lnTo>
                <a:lnTo>
                  <a:pt x="231" y="145"/>
                </a:lnTo>
                <a:lnTo>
                  <a:pt x="227" y="145"/>
                </a:lnTo>
                <a:lnTo>
                  <a:pt x="223" y="141"/>
                </a:lnTo>
                <a:lnTo>
                  <a:pt x="223" y="141"/>
                </a:lnTo>
                <a:lnTo>
                  <a:pt x="219" y="141"/>
                </a:lnTo>
                <a:lnTo>
                  <a:pt x="219" y="145"/>
                </a:lnTo>
                <a:lnTo>
                  <a:pt x="223" y="145"/>
                </a:lnTo>
                <a:lnTo>
                  <a:pt x="227" y="145"/>
                </a:lnTo>
                <a:lnTo>
                  <a:pt x="227" y="149"/>
                </a:lnTo>
                <a:lnTo>
                  <a:pt x="231" y="149"/>
                </a:lnTo>
                <a:lnTo>
                  <a:pt x="231" y="152"/>
                </a:lnTo>
                <a:lnTo>
                  <a:pt x="231" y="156"/>
                </a:lnTo>
                <a:lnTo>
                  <a:pt x="231" y="156"/>
                </a:lnTo>
                <a:lnTo>
                  <a:pt x="231" y="160"/>
                </a:lnTo>
                <a:lnTo>
                  <a:pt x="231" y="160"/>
                </a:lnTo>
                <a:lnTo>
                  <a:pt x="235" y="164"/>
                </a:lnTo>
                <a:lnTo>
                  <a:pt x="235" y="168"/>
                </a:lnTo>
                <a:lnTo>
                  <a:pt x="231" y="168"/>
                </a:lnTo>
                <a:lnTo>
                  <a:pt x="235" y="172"/>
                </a:lnTo>
                <a:lnTo>
                  <a:pt x="235" y="172"/>
                </a:lnTo>
                <a:lnTo>
                  <a:pt x="235" y="172"/>
                </a:lnTo>
                <a:lnTo>
                  <a:pt x="231" y="176"/>
                </a:lnTo>
                <a:lnTo>
                  <a:pt x="235" y="176"/>
                </a:lnTo>
                <a:lnTo>
                  <a:pt x="235" y="172"/>
                </a:lnTo>
                <a:lnTo>
                  <a:pt x="235" y="176"/>
                </a:lnTo>
                <a:lnTo>
                  <a:pt x="239" y="176"/>
                </a:lnTo>
                <a:lnTo>
                  <a:pt x="239" y="176"/>
                </a:lnTo>
                <a:lnTo>
                  <a:pt x="239" y="176"/>
                </a:lnTo>
                <a:lnTo>
                  <a:pt x="239" y="176"/>
                </a:lnTo>
                <a:lnTo>
                  <a:pt x="239" y="180"/>
                </a:lnTo>
                <a:lnTo>
                  <a:pt x="235" y="180"/>
                </a:lnTo>
                <a:lnTo>
                  <a:pt x="239" y="184"/>
                </a:lnTo>
                <a:lnTo>
                  <a:pt x="239" y="184"/>
                </a:lnTo>
                <a:lnTo>
                  <a:pt x="239" y="184"/>
                </a:lnTo>
                <a:lnTo>
                  <a:pt x="239" y="188"/>
                </a:lnTo>
                <a:lnTo>
                  <a:pt x="239" y="188"/>
                </a:lnTo>
                <a:lnTo>
                  <a:pt x="239" y="188"/>
                </a:lnTo>
                <a:lnTo>
                  <a:pt x="239" y="188"/>
                </a:lnTo>
                <a:lnTo>
                  <a:pt x="243" y="188"/>
                </a:lnTo>
                <a:lnTo>
                  <a:pt x="243" y="188"/>
                </a:lnTo>
                <a:lnTo>
                  <a:pt x="246" y="188"/>
                </a:lnTo>
                <a:lnTo>
                  <a:pt x="243" y="192"/>
                </a:lnTo>
                <a:lnTo>
                  <a:pt x="239" y="192"/>
                </a:lnTo>
                <a:lnTo>
                  <a:pt x="239" y="199"/>
                </a:lnTo>
                <a:lnTo>
                  <a:pt x="243" y="199"/>
                </a:lnTo>
                <a:lnTo>
                  <a:pt x="243" y="199"/>
                </a:lnTo>
                <a:lnTo>
                  <a:pt x="243" y="203"/>
                </a:lnTo>
                <a:lnTo>
                  <a:pt x="246" y="203"/>
                </a:lnTo>
                <a:lnTo>
                  <a:pt x="246" y="203"/>
                </a:lnTo>
                <a:lnTo>
                  <a:pt x="246" y="203"/>
                </a:lnTo>
                <a:lnTo>
                  <a:pt x="246" y="203"/>
                </a:lnTo>
                <a:lnTo>
                  <a:pt x="246" y="207"/>
                </a:lnTo>
                <a:lnTo>
                  <a:pt x="246" y="207"/>
                </a:lnTo>
                <a:lnTo>
                  <a:pt x="250" y="207"/>
                </a:lnTo>
                <a:lnTo>
                  <a:pt x="250" y="207"/>
                </a:lnTo>
                <a:lnTo>
                  <a:pt x="250" y="207"/>
                </a:lnTo>
                <a:lnTo>
                  <a:pt x="254" y="215"/>
                </a:lnTo>
                <a:lnTo>
                  <a:pt x="254" y="215"/>
                </a:lnTo>
                <a:lnTo>
                  <a:pt x="254" y="215"/>
                </a:lnTo>
                <a:lnTo>
                  <a:pt x="254" y="219"/>
                </a:lnTo>
                <a:lnTo>
                  <a:pt x="254" y="219"/>
                </a:lnTo>
                <a:lnTo>
                  <a:pt x="254" y="219"/>
                </a:lnTo>
                <a:lnTo>
                  <a:pt x="254" y="219"/>
                </a:lnTo>
                <a:lnTo>
                  <a:pt x="254" y="219"/>
                </a:lnTo>
                <a:lnTo>
                  <a:pt x="258" y="219"/>
                </a:lnTo>
                <a:lnTo>
                  <a:pt x="258" y="223"/>
                </a:lnTo>
                <a:lnTo>
                  <a:pt x="258" y="223"/>
                </a:lnTo>
                <a:lnTo>
                  <a:pt x="258" y="227"/>
                </a:lnTo>
                <a:lnTo>
                  <a:pt x="258" y="227"/>
                </a:lnTo>
                <a:lnTo>
                  <a:pt x="262" y="227"/>
                </a:lnTo>
                <a:lnTo>
                  <a:pt x="262" y="227"/>
                </a:lnTo>
                <a:lnTo>
                  <a:pt x="262" y="227"/>
                </a:lnTo>
                <a:lnTo>
                  <a:pt x="262" y="231"/>
                </a:lnTo>
                <a:lnTo>
                  <a:pt x="262" y="231"/>
                </a:lnTo>
                <a:lnTo>
                  <a:pt x="258" y="234"/>
                </a:lnTo>
                <a:lnTo>
                  <a:pt x="258" y="234"/>
                </a:lnTo>
                <a:lnTo>
                  <a:pt x="258" y="238"/>
                </a:lnTo>
                <a:lnTo>
                  <a:pt x="254" y="238"/>
                </a:lnTo>
                <a:lnTo>
                  <a:pt x="254" y="242"/>
                </a:lnTo>
                <a:lnTo>
                  <a:pt x="254" y="242"/>
                </a:lnTo>
                <a:lnTo>
                  <a:pt x="254" y="242"/>
                </a:lnTo>
                <a:lnTo>
                  <a:pt x="254" y="242"/>
                </a:lnTo>
                <a:lnTo>
                  <a:pt x="258" y="238"/>
                </a:lnTo>
                <a:lnTo>
                  <a:pt x="258" y="238"/>
                </a:lnTo>
                <a:lnTo>
                  <a:pt x="262" y="238"/>
                </a:lnTo>
                <a:lnTo>
                  <a:pt x="262" y="242"/>
                </a:lnTo>
                <a:lnTo>
                  <a:pt x="266" y="242"/>
                </a:lnTo>
                <a:lnTo>
                  <a:pt x="270" y="246"/>
                </a:lnTo>
                <a:lnTo>
                  <a:pt x="270" y="246"/>
                </a:lnTo>
                <a:lnTo>
                  <a:pt x="270" y="250"/>
                </a:lnTo>
                <a:lnTo>
                  <a:pt x="270" y="250"/>
                </a:lnTo>
                <a:lnTo>
                  <a:pt x="270" y="250"/>
                </a:lnTo>
                <a:lnTo>
                  <a:pt x="274" y="250"/>
                </a:lnTo>
                <a:lnTo>
                  <a:pt x="274" y="274"/>
                </a:lnTo>
                <a:lnTo>
                  <a:pt x="274" y="277"/>
                </a:lnTo>
                <a:lnTo>
                  <a:pt x="274" y="281"/>
                </a:lnTo>
                <a:lnTo>
                  <a:pt x="270" y="281"/>
                </a:lnTo>
                <a:lnTo>
                  <a:pt x="270" y="285"/>
                </a:lnTo>
                <a:lnTo>
                  <a:pt x="270" y="289"/>
                </a:lnTo>
                <a:lnTo>
                  <a:pt x="274" y="301"/>
                </a:lnTo>
                <a:lnTo>
                  <a:pt x="270" y="305"/>
                </a:lnTo>
                <a:lnTo>
                  <a:pt x="270" y="309"/>
                </a:lnTo>
                <a:lnTo>
                  <a:pt x="266" y="309"/>
                </a:lnTo>
                <a:lnTo>
                  <a:pt x="262" y="309"/>
                </a:lnTo>
                <a:lnTo>
                  <a:pt x="258" y="309"/>
                </a:lnTo>
                <a:lnTo>
                  <a:pt x="258" y="309"/>
                </a:lnTo>
                <a:lnTo>
                  <a:pt x="258" y="309"/>
                </a:lnTo>
                <a:lnTo>
                  <a:pt x="254" y="309"/>
                </a:lnTo>
                <a:lnTo>
                  <a:pt x="254" y="309"/>
                </a:lnTo>
                <a:lnTo>
                  <a:pt x="254" y="309"/>
                </a:lnTo>
                <a:lnTo>
                  <a:pt x="250" y="313"/>
                </a:lnTo>
                <a:lnTo>
                  <a:pt x="250" y="313"/>
                </a:lnTo>
                <a:lnTo>
                  <a:pt x="250" y="313"/>
                </a:lnTo>
                <a:lnTo>
                  <a:pt x="254" y="316"/>
                </a:lnTo>
                <a:lnTo>
                  <a:pt x="254" y="316"/>
                </a:lnTo>
                <a:lnTo>
                  <a:pt x="250" y="316"/>
                </a:lnTo>
                <a:lnTo>
                  <a:pt x="246" y="324"/>
                </a:lnTo>
                <a:lnTo>
                  <a:pt x="243" y="328"/>
                </a:lnTo>
                <a:lnTo>
                  <a:pt x="243" y="328"/>
                </a:lnTo>
                <a:lnTo>
                  <a:pt x="239" y="328"/>
                </a:lnTo>
                <a:lnTo>
                  <a:pt x="235" y="324"/>
                </a:lnTo>
                <a:lnTo>
                  <a:pt x="235" y="324"/>
                </a:lnTo>
                <a:lnTo>
                  <a:pt x="231" y="324"/>
                </a:lnTo>
                <a:lnTo>
                  <a:pt x="231" y="320"/>
                </a:lnTo>
                <a:lnTo>
                  <a:pt x="227" y="320"/>
                </a:lnTo>
                <a:lnTo>
                  <a:pt x="227" y="313"/>
                </a:lnTo>
                <a:lnTo>
                  <a:pt x="223" y="313"/>
                </a:lnTo>
                <a:lnTo>
                  <a:pt x="215" y="305"/>
                </a:lnTo>
                <a:lnTo>
                  <a:pt x="215" y="305"/>
                </a:lnTo>
                <a:lnTo>
                  <a:pt x="211" y="305"/>
                </a:lnTo>
                <a:lnTo>
                  <a:pt x="211" y="305"/>
                </a:lnTo>
                <a:lnTo>
                  <a:pt x="207" y="305"/>
                </a:lnTo>
                <a:lnTo>
                  <a:pt x="207" y="301"/>
                </a:lnTo>
                <a:lnTo>
                  <a:pt x="203" y="301"/>
                </a:lnTo>
                <a:lnTo>
                  <a:pt x="192" y="285"/>
                </a:lnTo>
                <a:lnTo>
                  <a:pt x="192" y="285"/>
                </a:lnTo>
                <a:lnTo>
                  <a:pt x="192" y="285"/>
                </a:lnTo>
                <a:lnTo>
                  <a:pt x="188" y="285"/>
                </a:lnTo>
                <a:lnTo>
                  <a:pt x="188" y="285"/>
                </a:lnTo>
                <a:lnTo>
                  <a:pt x="188" y="285"/>
                </a:lnTo>
                <a:lnTo>
                  <a:pt x="180" y="277"/>
                </a:lnTo>
                <a:lnTo>
                  <a:pt x="180" y="274"/>
                </a:lnTo>
                <a:lnTo>
                  <a:pt x="180" y="270"/>
                </a:lnTo>
                <a:lnTo>
                  <a:pt x="180" y="266"/>
                </a:lnTo>
                <a:lnTo>
                  <a:pt x="184" y="254"/>
                </a:lnTo>
                <a:lnTo>
                  <a:pt x="188" y="250"/>
                </a:lnTo>
                <a:lnTo>
                  <a:pt x="188" y="250"/>
                </a:lnTo>
                <a:lnTo>
                  <a:pt x="188" y="246"/>
                </a:lnTo>
                <a:lnTo>
                  <a:pt x="188" y="246"/>
                </a:lnTo>
                <a:lnTo>
                  <a:pt x="188" y="242"/>
                </a:lnTo>
                <a:lnTo>
                  <a:pt x="188" y="242"/>
                </a:lnTo>
                <a:lnTo>
                  <a:pt x="188" y="238"/>
                </a:lnTo>
                <a:lnTo>
                  <a:pt x="184" y="234"/>
                </a:lnTo>
                <a:lnTo>
                  <a:pt x="180" y="234"/>
                </a:lnTo>
                <a:lnTo>
                  <a:pt x="176" y="231"/>
                </a:lnTo>
                <a:lnTo>
                  <a:pt x="172" y="227"/>
                </a:lnTo>
                <a:lnTo>
                  <a:pt x="168" y="223"/>
                </a:lnTo>
                <a:lnTo>
                  <a:pt x="164" y="215"/>
                </a:lnTo>
                <a:lnTo>
                  <a:pt x="160" y="211"/>
                </a:lnTo>
                <a:lnTo>
                  <a:pt x="157" y="211"/>
                </a:lnTo>
                <a:lnTo>
                  <a:pt x="157" y="207"/>
                </a:lnTo>
                <a:lnTo>
                  <a:pt x="137" y="207"/>
                </a:lnTo>
                <a:lnTo>
                  <a:pt x="129" y="203"/>
                </a:lnTo>
                <a:lnTo>
                  <a:pt x="125" y="203"/>
                </a:lnTo>
                <a:lnTo>
                  <a:pt x="118" y="195"/>
                </a:lnTo>
                <a:lnTo>
                  <a:pt x="118" y="195"/>
                </a:lnTo>
                <a:lnTo>
                  <a:pt x="118" y="195"/>
                </a:lnTo>
                <a:lnTo>
                  <a:pt x="118" y="192"/>
                </a:lnTo>
                <a:lnTo>
                  <a:pt x="114" y="188"/>
                </a:lnTo>
                <a:lnTo>
                  <a:pt x="110" y="184"/>
                </a:lnTo>
                <a:lnTo>
                  <a:pt x="106" y="180"/>
                </a:lnTo>
                <a:lnTo>
                  <a:pt x="86" y="164"/>
                </a:lnTo>
                <a:lnTo>
                  <a:pt x="67" y="145"/>
                </a:lnTo>
                <a:lnTo>
                  <a:pt x="63" y="141"/>
                </a:lnTo>
                <a:lnTo>
                  <a:pt x="63" y="141"/>
                </a:lnTo>
                <a:lnTo>
                  <a:pt x="59" y="137"/>
                </a:lnTo>
                <a:lnTo>
                  <a:pt x="55" y="141"/>
                </a:lnTo>
                <a:lnTo>
                  <a:pt x="55" y="145"/>
                </a:lnTo>
                <a:lnTo>
                  <a:pt x="55" y="145"/>
                </a:lnTo>
                <a:lnTo>
                  <a:pt x="55" y="145"/>
                </a:lnTo>
                <a:lnTo>
                  <a:pt x="24" y="152"/>
                </a:lnTo>
                <a:lnTo>
                  <a:pt x="24" y="152"/>
                </a:lnTo>
                <a:lnTo>
                  <a:pt x="20" y="149"/>
                </a:lnTo>
                <a:lnTo>
                  <a:pt x="20" y="149"/>
                </a:lnTo>
                <a:lnTo>
                  <a:pt x="16" y="141"/>
                </a:lnTo>
                <a:lnTo>
                  <a:pt x="0" y="141"/>
                </a:lnTo>
                <a:lnTo>
                  <a:pt x="4" y="133"/>
                </a:lnTo>
                <a:lnTo>
                  <a:pt x="0" y="117"/>
                </a:lnTo>
                <a:lnTo>
                  <a:pt x="0" y="110"/>
                </a:lnTo>
                <a:lnTo>
                  <a:pt x="0" y="102"/>
                </a:lnTo>
                <a:lnTo>
                  <a:pt x="8" y="90"/>
                </a:lnTo>
                <a:lnTo>
                  <a:pt x="8" y="90"/>
                </a:lnTo>
                <a:lnTo>
                  <a:pt x="8" y="90"/>
                </a:lnTo>
                <a:lnTo>
                  <a:pt x="12" y="90"/>
                </a:lnTo>
                <a:lnTo>
                  <a:pt x="20" y="102"/>
                </a:lnTo>
                <a:lnTo>
                  <a:pt x="20" y="102"/>
                </a:lnTo>
                <a:lnTo>
                  <a:pt x="20" y="102"/>
                </a:lnTo>
                <a:lnTo>
                  <a:pt x="24" y="102"/>
                </a:lnTo>
                <a:lnTo>
                  <a:pt x="20" y="98"/>
                </a:lnTo>
                <a:lnTo>
                  <a:pt x="20" y="94"/>
                </a:lnTo>
                <a:lnTo>
                  <a:pt x="20" y="94"/>
                </a:lnTo>
                <a:lnTo>
                  <a:pt x="24" y="94"/>
                </a:lnTo>
                <a:lnTo>
                  <a:pt x="28" y="94"/>
                </a:lnTo>
                <a:lnTo>
                  <a:pt x="28" y="90"/>
                </a:lnTo>
                <a:lnTo>
                  <a:pt x="32" y="90"/>
                </a:lnTo>
                <a:lnTo>
                  <a:pt x="35" y="90"/>
                </a:lnTo>
                <a:lnTo>
                  <a:pt x="39" y="90"/>
                </a:lnTo>
                <a:lnTo>
                  <a:pt x="43" y="90"/>
                </a:lnTo>
                <a:lnTo>
                  <a:pt x="43" y="90"/>
                </a:lnTo>
                <a:lnTo>
                  <a:pt x="39" y="86"/>
                </a:lnTo>
                <a:lnTo>
                  <a:pt x="39" y="82"/>
                </a:lnTo>
                <a:lnTo>
                  <a:pt x="39" y="82"/>
                </a:lnTo>
                <a:lnTo>
                  <a:pt x="39" y="78"/>
                </a:lnTo>
                <a:lnTo>
                  <a:pt x="39" y="78"/>
                </a:lnTo>
                <a:lnTo>
                  <a:pt x="39" y="74"/>
                </a:lnTo>
                <a:lnTo>
                  <a:pt x="39" y="74"/>
                </a:lnTo>
                <a:lnTo>
                  <a:pt x="39" y="70"/>
                </a:lnTo>
                <a:lnTo>
                  <a:pt x="35" y="63"/>
                </a:lnTo>
                <a:lnTo>
                  <a:pt x="35" y="63"/>
                </a:lnTo>
                <a:lnTo>
                  <a:pt x="55" y="39"/>
                </a:lnTo>
                <a:lnTo>
                  <a:pt x="55" y="35"/>
                </a:lnTo>
                <a:lnTo>
                  <a:pt x="55" y="35"/>
                </a:lnTo>
                <a:lnTo>
                  <a:pt x="55" y="31"/>
                </a:lnTo>
                <a:lnTo>
                  <a:pt x="51" y="28"/>
                </a:lnTo>
                <a:lnTo>
                  <a:pt x="51" y="24"/>
                </a:lnTo>
                <a:lnTo>
                  <a:pt x="47" y="24"/>
                </a:lnTo>
                <a:lnTo>
                  <a:pt x="43" y="16"/>
                </a:lnTo>
                <a:lnTo>
                  <a:pt x="55" y="0"/>
                </a:lnTo>
                <a:lnTo>
                  <a:pt x="55" y="0"/>
                </a:lnTo>
                <a:lnTo>
                  <a:pt x="59" y="0"/>
                </a:lnTo>
                <a:lnTo>
                  <a:pt x="110" y="4"/>
                </a:lnTo>
                <a:lnTo>
                  <a:pt x="129" y="4"/>
                </a:lnTo>
                <a:lnTo>
                  <a:pt x="176" y="4"/>
                </a:lnTo>
                <a:lnTo>
                  <a:pt x="192" y="4"/>
                </a:lnTo>
              </a:path>
            </a:pathLst>
          </a:custGeom>
          <a:solidFill>
            <a:srgbClr val="C0C0C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3" name="Freeform 64"/>
          <p:cNvSpPr>
            <a:spLocks noEditPoints="1"/>
          </p:cNvSpPr>
          <p:nvPr/>
        </p:nvSpPr>
        <p:spPr bwMode="auto">
          <a:xfrm>
            <a:off x="9410751" y="4021082"/>
            <a:ext cx="564384" cy="505881"/>
          </a:xfrm>
          <a:custGeom>
            <a:avLst/>
            <a:gdLst>
              <a:gd name="T0" fmla="*/ 227 w 231"/>
              <a:gd name="T1" fmla="*/ 121 h 207"/>
              <a:gd name="T2" fmla="*/ 231 w 231"/>
              <a:gd name="T3" fmla="*/ 93 h 207"/>
              <a:gd name="T4" fmla="*/ 227 w 231"/>
              <a:gd name="T5" fmla="*/ 58 h 207"/>
              <a:gd name="T6" fmla="*/ 176 w 231"/>
              <a:gd name="T7" fmla="*/ 47 h 207"/>
              <a:gd name="T8" fmla="*/ 160 w 231"/>
              <a:gd name="T9" fmla="*/ 19 h 207"/>
              <a:gd name="T10" fmla="*/ 133 w 231"/>
              <a:gd name="T11" fmla="*/ 7 h 207"/>
              <a:gd name="T12" fmla="*/ 102 w 231"/>
              <a:gd name="T13" fmla="*/ 27 h 207"/>
              <a:gd name="T14" fmla="*/ 55 w 231"/>
              <a:gd name="T15" fmla="*/ 39 h 207"/>
              <a:gd name="T16" fmla="*/ 27 w 231"/>
              <a:gd name="T17" fmla="*/ 39 h 207"/>
              <a:gd name="T18" fmla="*/ 0 w 231"/>
              <a:gd name="T19" fmla="*/ 39 h 207"/>
              <a:gd name="T20" fmla="*/ 16 w 231"/>
              <a:gd name="T21" fmla="*/ 62 h 207"/>
              <a:gd name="T22" fmla="*/ 16 w 231"/>
              <a:gd name="T23" fmla="*/ 74 h 207"/>
              <a:gd name="T24" fmla="*/ 31 w 231"/>
              <a:gd name="T25" fmla="*/ 89 h 207"/>
              <a:gd name="T26" fmla="*/ 39 w 231"/>
              <a:gd name="T27" fmla="*/ 109 h 207"/>
              <a:gd name="T28" fmla="*/ 43 w 231"/>
              <a:gd name="T29" fmla="*/ 113 h 207"/>
              <a:gd name="T30" fmla="*/ 59 w 231"/>
              <a:gd name="T31" fmla="*/ 105 h 207"/>
              <a:gd name="T32" fmla="*/ 78 w 231"/>
              <a:gd name="T33" fmla="*/ 121 h 207"/>
              <a:gd name="T34" fmla="*/ 86 w 231"/>
              <a:gd name="T35" fmla="*/ 117 h 207"/>
              <a:gd name="T36" fmla="*/ 117 w 231"/>
              <a:gd name="T37" fmla="*/ 125 h 207"/>
              <a:gd name="T38" fmla="*/ 137 w 231"/>
              <a:gd name="T39" fmla="*/ 140 h 207"/>
              <a:gd name="T40" fmla="*/ 164 w 231"/>
              <a:gd name="T41" fmla="*/ 125 h 207"/>
              <a:gd name="T42" fmla="*/ 172 w 231"/>
              <a:gd name="T43" fmla="*/ 144 h 207"/>
              <a:gd name="T44" fmla="*/ 188 w 231"/>
              <a:gd name="T45" fmla="*/ 152 h 207"/>
              <a:gd name="T46" fmla="*/ 8 w 231"/>
              <a:gd name="T47" fmla="*/ 58 h 207"/>
              <a:gd name="T48" fmla="*/ 4 w 231"/>
              <a:gd name="T49" fmla="*/ 66 h 207"/>
              <a:gd name="T50" fmla="*/ 20 w 231"/>
              <a:gd name="T51" fmla="*/ 113 h 207"/>
              <a:gd name="T52" fmla="*/ 20 w 231"/>
              <a:gd name="T53" fmla="*/ 109 h 207"/>
              <a:gd name="T54" fmla="*/ 51 w 231"/>
              <a:gd name="T55" fmla="*/ 179 h 207"/>
              <a:gd name="T56" fmla="*/ 31 w 231"/>
              <a:gd name="T57" fmla="*/ 125 h 207"/>
              <a:gd name="T58" fmla="*/ 43 w 231"/>
              <a:gd name="T59" fmla="*/ 121 h 207"/>
              <a:gd name="T60" fmla="*/ 129 w 231"/>
              <a:gd name="T61" fmla="*/ 136 h 207"/>
              <a:gd name="T62" fmla="*/ 102 w 231"/>
              <a:gd name="T63" fmla="*/ 144 h 207"/>
              <a:gd name="T64" fmla="*/ 121 w 231"/>
              <a:gd name="T65" fmla="*/ 144 h 207"/>
              <a:gd name="T66" fmla="*/ 172 w 231"/>
              <a:gd name="T67" fmla="*/ 129 h 207"/>
              <a:gd name="T68" fmla="*/ 137 w 231"/>
              <a:gd name="T69" fmla="*/ 160 h 207"/>
              <a:gd name="T70" fmla="*/ 152 w 231"/>
              <a:gd name="T71" fmla="*/ 179 h 207"/>
              <a:gd name="T72" fmla="*/ 164 w 231"/>
              <a:gd name="T73" fmla="*/ 171 h 207"/>
              <a:gd name="T74" fmla="*/ 172 w 231"/>
              <a:gd name="T75" fmla="*/ 148 h 207"/>
              <a:gd name="T76" fmla="*/ 141 w 231"/>
              <a:gd name="T77" fmla="*/ 175 h 207"/>
              <a:gd name="T78" fmla="*/ 148 w 231"/>
              <a:gd name="T79" fmla="*/ 179 h 207"/>
              <a:gd name="T80" fmla="*/ 70 w 231"/>
              <a:gd name="T81" fmla="*/ 187 h 207"/>
              <a:gd name="T82" fmla="*/ 63 w 231"/>
              <a:gd name="T83" fmla="*/ 125 h 207"/>
              <a:gd name="T84" fmla="*/ 121 w 231"/>
              <a:gd name="T85" fmla="*/ 156 h 207"/>
              <a:gd name="T86" fmla="*/ 82 w 231"/>
              <a:gd name="T87" fmla="*/ 175 h 207"/>
              <a:gd name="T88" fmla="*/ 90 w 231"/>
              <a:gd name="T89" fmla="*/ 171 h 207"/>
              <a:gd name="T90" fmla="*/ 98 w 231"/>
              <a:gd name="T91" fmla="*/ 164 h 207"/>
              <a:gd name="T92" fmla="*/ 94 w 231"/>
              <a:gd name="T93" fmla="*/ 136 h 207"/>
              <a:gd name="T94" fmla="*/ 82 w 231"/>
              <a:gd name="T95" fmla="*/ 125 h 207"/>
              <a:gd name="T96" fmla="*/ 78 w 231"/>
              <a:gd name="T97" fmla="*/ 136 h 207"/>
              <a:gd name="T98" fmla="*/ 35 w 231"/>
              <a:gd name="T99" fmla="*/ 144 h 207"/>
              <a:gd name="T100" fmla="*/ 109 w 231"/>
              <a:gd name="T101" fmla="*/ 125 h 207"/>
              <a:gd name="T102" fmla="*/ 109 w 231"/>
              <a:gd name="T103" fmla="*/ 132 h 207"/>
              <a:gd name="T104" fmla="*/ 94 w 231"/>
              <a:gd name="T105" fmla="*/ 148 h 207"/>
              <a:gd name="T106" fmla="*/ 125 w 231"/>
              <a:gd name="T107" fmla="*/ 156 h 207"/>
              <a:gd name="T108" fmla="*/ 105 w 231"/>
              <a:gd name="T109" fmla="*/ 171 h 207"/>
              <a:gd name="T110" fmla="*/ 180 w 231"/>
              <a:gd name="T111" fmla="*/ 152 h 207"/>
              <a:gd name="T112" fmla="*/ 184 w 231"/>
              <a:gd name="T113" fmla="*/ 156 h 207"/>
              <a:gd name="T114" fmla="*/ 184 w 231"/>
              <a:gd name="T115" fmla="*/ 171 h 207"/>
              <a:gd name="T116" fmla="*/ 66 w 231"/>
              <a:gd name="T117" fmla="*/ 160 h 207"/>
              <a:gd name="T118" fmla="*/ 8 w 231"/>
              <a:gd name="T119" fmla="*/ 74 h 207"/>
              <a:gd name="T120" fmla="*/ 8 w 231"/>
              <a:gd name="T121" fmla="*/ 74 h 207"/>
              <a:gd name="T122" fmla="*/ 160 w 231"/>
              <a:gd name="T123" fmla="*/ 19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1" h="207">
                <a:moveTo>
                  <a:pt x="191" y="152"/>
                </a:moveTo>
                <a:lnTo>
                  <a:pt x="191" y="152"/>
                </a:lnTo>
                <a:lnTo>
                  <a:pt x="195" y="152"/>
                </a:lnTo>
                <a:lnTo>
                  <a:pt x="199" y="144"/>
                </a:lnTo>
                <a:lnTo>
                  <a:pt x="207" y="132"/>
                </a:lnTo>
                <a:lnTo>
                  <a:pt x="207" y="132"/>
                </a:lnTo>
                <a:lnTo>
                  <a:pt x="207" y="132"/>
                </a:lnTo>
                <a:lnTo>
                  <a:pt x="207" y="132"/>
                </a:lnTo>
                <a:lnTo>
                  <a:pt x="207" y="132"/>
                </a:lnTo>
                <a:lnTo>
                  <a:pt x="211" y="136"/>
                </a:lnTo>
                <a:lnTo>
                  <a:pt x="211" y="136"/>
                </a:lnTo>
                <a:lnTo>
                  <a:pt x="215" y="132"/>
                </a:lnTo>
                <a:lnTo>
                  <a:pt x="219" y="132"/>
                </a:lnTo>
                <a:lnTo>
                  <a:pt x="219" y="129"/>
                </a:lnTo>
                <a:lnTo>
                  <a:pt x="223" y="125"/>
                </a:lnTo>
                <a:lnTo>
                  <a:pt x="227" y="125"/>
                </a:lnTo>
                <a:lnTo>
                  <a:pt x="227" y="121"/>
                </a:lnTo>
                <a:lnTo>
                  <a:pt x="231" y="121"/>
                </a:lnTo>
                <a:lnTo>
                  <a:pt x="231" y="121"/>
                </a:lnTo>
                <a:lnTo>
                  <a:pt x="231" y="121"/>
                </a:lnTo>
                <a:lnTo>
                  <a:pt x="231" y="117"/>
                </a:lnTo>
                <a:lnTo>
                  <a:pt x="227" y="117"/>
                </a:lnTo>
                <a:lnTo>
                  <a:pt x="227" y="113"/>
                </a:lnTo>
                <a:lnTo>
                  <a:pt x="227" y="113"/>
                </a:lnTo>
                <a:lnTo>
                  <a:pt x="223" y="113"/>
                </a:lnTo>
                <a:lnTo>
                  <a:pt x="227" y="113"/>
                </a:lnTo>
                <a:lnTo>
                  <a:pt x="227" y="113"/>
                </a:lnTo>
                <a:lnTo>
                  <a:pt x="227" y="113"/>
                </a:lnTo>
                <a:lnTo>
                  <a:pt x="227" y="109"/>
                </a:lnTo>
                <a:lnTo>
                  <a:pt x="227" y="109"/>
                </a:lnTo>
                <a:lnTo>
                  <a:pt x="231" y="105"/>
                </a:lnTo>
                <a:lnTo>
                  <a:pt x="231" y="101"/>
                </a:lnTo>
                <a:lnTo>
                  <a:pt x="231" y="97"/>
                </a:lnTo>
                <a:lnTo>
                  <a:pt x="231" y="93"/>
                </a:lnTo>
                <a:lnTo>
                  <a:pt x="231" y="89"/>
                </a:lnTo>
                <a:lnTo>
                  <a:pt x="231" y="89"/>
                </a:lnTo>
                <a:lnTo>
                  <a:pt x="231" y="82"/>
                </a:lnTo>
                <a:lnTo>
                  <a:pt x="231" y="82"/>
                </a:lnTo>
                <a:lnTo>
                  <a:pt x="227" y="78"/>
                </a:lnTo>
                <a:lnTo>
                  <a:pt x="219" y="82"/>
                </a:lnTo>
                <a:lnTo>
                  <a:pt x="219" y="82"/>
                </a:lnTo>
                <a:lnTo>
                  <a:pt x="219" y="82"/>
                </a:lnTo>
                <a:lnTo>
                  <a:pt x="219" y="78"/>
                </a:lnTo>
                <a:lnTo>
                  <a:pt x="223" y="74"/>
                </a:lnTo>
                <a:lnTo>
                  <a:pt x="231" y="70"/>
                </a:lnTo>
                <a:lnTo>
                  <a:pt x="231" y="66"/>
                </a:lnTo>
                <a:lnTo>
                  <a:pt x="231" y="66"/>
                </a:lnTo>
                <a:lnTo>
                  <a:pt x="227" y="62"/>
                </a:lnTo>
                <a:lnTo>
                  <a:pt x="227" y="62"/>
                </a:lnTo>
                <a:lnTo>
                  <a:pt x="227" y="58"/>
                </a:lnTo>
                <a:lnTo>
                  <a:pt x="227" y="58"/>
                </a:lnTo>
                <a:lnTo>
                  <a:pt x="231" y="54"/>
                </a:lnTo>
                <a:lnTo>
                  <a:pt x="227" y="54"/>
                </a:lnTo>
                <a:lnTo>
                  <a:pt x="227" y="50"/>
                </a:lnTo>
                <a:lnTo>
                  <a:pt x="227" y="50"/>
                </a:lnTo>
                <a:lnTo>
                  <a:pt x="223" y="50"/>
                </a:lnTo>
                <a:lnTo>
                  <a:pt x="223" y="47"/>
                </a:lnTo>
                <a:lnTo>
                  <a:pt x="223" y="47"/>
                </a:lnTo>
                <a:lnTo>
                  <a:pt x="215" y="47"/>
                </a:lnTo>
                <a:lnTo>
                  <a:pt x="207" y="47"/>
                </a:lnTo>
                <a:lnTo>
                  <a:pt x="203" y="43"/>
                </a:lnTo>
                <a:lnTo>
                  <a:pt x="195" y="47"/>
                </a:lnTo>
                <a:lnTo>
                  <a:pt x="191" y="43"/>
                </a:lnTo>
                <a:lnTo>
                  <a:pt x="191" y="43"/>
                </a:lnTo>
                <a:lnTo>
                  <a:pt x="188" y="39"/>
                </a:lnTo>
                <a:lnTo>
                  <a:pt x="184" y="39"/>
                </a:lnTo>
                <a:lnTo>
                  <a:pt x="176" y="47"/>
                </a:lnTo>
                <a:lnTo>
                  <a:pt x="176" y="47"/>
                </a:lnTo>
                <a:lnTo>
                  <a:pt x="172" y="47"/>
                </a:lnTo>
                <a:lnTo>
                  <a:pt x="168" y="47"/>
                </a:lnTo>
                <a:lnTo>
                  <a:pt x="160" y="43"/>
                </a:lnTo>
                <a:lnTo>
                  <a:pt x="160" y="43"/>
                </a:lnTo>
                <a:lnTo>
                  <a:pt x="160" y="39"/>
                </a:lnTo>
                <a:lnTo>
                  <a:pt x="160" y="39"/>
                </a:lnTo>
                <a:lnTo>
                  <a:pt x="160" y="35"/>
                </a:lnTo>
                <a:lnTo>
                  <a:pt x="160" y="35"/>
                </a:lnTo>
                <a:lnTo>
                  <a:pt x="160" y="31"/>
                </a:lnTo>
                <a:lnTo>
                  <a:pt x="156" y="35"/>
                </a:lnTo>
                <a:lnTo>
                  <a:pt x="152" y="31"/>
                </a:lnTo>
                <a:lnTo>
                  <a:pt x="152" y="27"/>
                </a:lnTo>
                <a:lnTo>
                  <a:pt x="152" y="23"/>
                </a:lnTo>
                <a:lnTo>
                  <a:pt x="156" y="23"/>
                </a:lnTo>
                <a:lnTo>
                  <a:pt x="160" y="23"/>
                </a:lnTo>
                <a:lnTo>
                  <a:pt x="160" y="23"/>
                </a:lnTo>
                <a:lnTo>
                  <a:pt x="160" y="19"/>
                </a:lnTo>
                <a:lnTo>
                  <a:pt x="160" y="19"/>
                </a:lnTo>
                <a:lnTo>
                  <a:pt x="160" y="19"/>
                </a:lnTo>
                <a:lnTo>
                  <a:pt x="160" y="19"/>
                </a:lnTo>
                <a:lnTo>
                  <a:pt x="160" y="19"/>
                </a:lnTo>
                <a:lnTo>
                  <a:pt x="160" y="15"/>
                </a:lnTo>
                <a:lnTo>
                  <a:pt x="160" y="15"/>
                </a:lnTo>
                <a:lnTo>
                  <a:pt x="160" y="11"/>
                </a:lnTo>
                <a:lnTo>
                  <a:pt x="156" y="11"/>
                </a:lnTo>
                <a:lnTo>
                  <a:pt x="156" y="11"/>
                </a:lnTo>
                <a:lnTo>
                  <a:pt x="152" y="11"/>
                </a:lnTo>
                <a:lnTo>
                  <a:pt x="148" y="7"/>
                </a:lnTo>
                <a:lnTo>
                  <a:pt x="145" y="7"/>
                </a:lnTo>
                <a:lnTo>
                  <a:pt x="145" y="4"/>
                </a:lnTo>
                <a:lnTo>
                  <a:pt x="141" y="4"/>
                </a:lnTo>
                <a:lnTo>
                  <a:pt x="137" y="4"/>
                </a:lnTo>
                <a:lnTo>
                  <a:pt x="133" y="7"/>
                </a:lnTo>
                <a:lnTo>
                  <a:pt x="133" y="7"/>
                </a:lnTo>
                <a:lnTo>
                  <a:pt x="133" y="7"/>
                </a:lnTo>
                <a:lnTo>
                  <a:pt x="129" y="4"/>
                </a:lnTo>
                <a:lnTo>
                  <a:pt x="125" y="4"/>
                </a:lnTo>
                <a:lnTo>
                  <a:pt x="117" y="0"/>
                </a:lnTo>
                <a:lnTo>
                  <a:pt x="113" y="0"/>
                </a:lnTo>
                <a:lnTo>
                  <a:pt x="117" y="4"/>
                </a:lnTo>
                <a:lnTo>
                  <a:pt x="117" y="4"/>
                </a:lnTo>
                <a:lnTo>
                  <a:pt x="117" y="4"/>
                </a:lnTo>
                <a:lnTo>
                  <a:pt x="117" y="7"/>
                </a:lnTo>
                <a:lnTo>
                  <a:pt x="117" y="7"/>
                </a:lnTo>
                <a:lnTo>
                  <a:pt x="121" y="11"/>
                </a:lnTo>
                <a:lnTo>
                  <a:pt x="117" y="15"/>
                </a:lnTo>
                <a:lnTo>
                  <a:pt x="117" y="19"/>
                </a:lnTo>
                <a:lnTo>
                  <a:pt x="113" y="19"/>
                </a:lnTo>
                <a:lnTo>
                  <a:pt x="102" y="23"/>
                </a:lnTo>
                <a:lnTo>
                  <a:pt x="102" y="23"/>
                </a:lnTo>
                <a:lnTo>
                  <a:pt x="102" y="27"/>
                </a:lnTo>
                <a:lnTo>
                  <a:pt x="102" y="27"/>
                </a:lnTo>
                <a:lnTo>
                  <a:pt x="105" y="27"/>
                </a:lnTo>
                <a:lnTo>
                  <a:pt x="102" y="31"/>
                </a:lnTo>
                <a:lnTo>
                  <a:pt x="78" y="39"/>
                </a:lnTo>
                <a:lnTo>
                  <a:pt x="78" y="43"/>
                </a:lnTo>
                <a:lnTo>
                  <a:pt x="78" y="47"/>
                </a:lnTo>
                <a:lnTo>
                  <a:pt x="74" y="47"/>
                </a:lnTo>
                <a:lnTo>
                  <a:pt x="63" y="50"/>
                </a:lnTo>
                <a:lnTo>
                  <a:pt x="63" y="47"/>
                </a:lnTo>
                <a:lnTo>
                  <a:pt x="59" y="47"/>
                </a:lnTo>
                <a:lnTo>
                  <a:pt x="59" y="47"/>
                </a:lnTo>
                <a:lnTo>
                  <a:pt x="55" y="43"/>
                </a:lnTo>
                <a:lnTo>
                  <a:pt x="55" y="43"/>
                </a:lnTo>
                <a:lnTo>
                  <a:pt x="55" y="43"/>
                </a:lnTo>
                <a:lnTo>
                  <a:pt x="55" y="43"/>
                </a:lnTo>
                <a:lnTo>
                  <a:pt x="55" y="39"/>
                </a:lnTo>
                <a:lnTo>
                  <a:pt x="55" y="39"/>
                </a:lnTo>
                <a:lnTo>
                  <a:pt x="51" y="39"/>
                </a:lnTo>
                <a:lnTo>
                  <a:pt x="51" y="39"/>
                </a:lnTo>
                <a:lnTo>
                  <a:pt x="43" y="35"/>
                </a:lnTo>
                <a:lnTo>
                  <a:pt x="39" y="35"/>
                </a:lnTo>
                <a:lnTo>
                  <a:pt x="43" y="31"/>
                </a:lnTo>
                <a:lnTo>
                  <a:pt x="43" y="31"/>
                </a:lnTo>
                <a:lnTo>
                  <a:pt x="39" y="31"/>
                </a:lnTo>
                <a:lnTo>
                  <a:pt x="39" y="31"/>
                </a:lnTo>
                <a:lnTo>
                  <a:pt x="39" y="31"/>
                </a:lnTo>
                <a:lnTo>
                  <a:pt x="35" y="35"/>
                </a:lnTo>
                <a:lnTo>
                  <a:pt x="39" y="35"/>
                </a:lnTo>
                <a:lnTo>
                  <a:pt x="39" y="39"/>
                </a:lnTo>
                <a:lnTo>
                  <a:pt x="35" y="39"/>
                </a:lnTo>
                <a:lnTo>
                  <a:pt x="35" y="39"/>
                </a:lnTo>
                <a:lnTo>
                  <a:pt x="31" y="39"/>
                </a:lnTo>
                <a:lnTo>
                  <a:pt x="27" y="39"/>
                </a:lnTo>
                <a:lnTo>
                  <a:pt x="27" y="39"/>
                </a:lnTo>
                <a:lnTo>
                  <a:pt x="27" y="39"/>
                </a:lnTo>
                <a:lnTo>
                  <a:pt x="27" y="35"/>
                </a:lnTo>
                <a:lnTo>
                  <a:pt x="23" y="35"/>
                </a:lnTo>
                <a:lnTo>
                  <a:pt x="23" y="35"/>
                </a:lnTo>
                <a:lnTo>
                  <a:pt x="23" y="39"/>
                </a:lnTo>
                <a:lnTo>
                  <a:pt x="23" y="39"/>
                </a:lnTo>
                <a:lnTo>
                  <a:pt x="23" y="39"/>
                </a:lnTo>
                <a:lnTo>
                  <a:pt x="23" y="43"/>
                </a:lnTo>
                <a:lnTo>
                  <a:pt x="16" y="43"/>
                </a:lnTo>
                <a:lnTo>
                  <a:pt x="12" y="43"/>
                </a:lnTo>
                <a:lnTo>
                  <a:pt x="8" y="39"/>
                </a:lnTo>
                <a:lnTo>
                  <a:pt x="8" y="39"/>
                </a:lnTo>
                <a:lnTo>
                  <a:pt x="8" y="39"/>
                </a:lnTo>
                <a:lnTo>
                  <a:pt x="8" y="39"/>
                </a:lnTo>
                <a:lnTo>
                  <a:pt x="4" y="39"/>
                </a:lnTo>
                <a:lnTo>
                  <a:pt x="0" y="39"/>
                </a:lnTo>
                <a:lnTo>
                  <a:pt x="0" y="39"/>
                </a:lnTo>
                <a:lnTo>
                  <a:pt x="0" y="43"/>
                </a:lnTo>
                <a:lnTo>
                  <a:pt x="0" y="43"/>
                </a:lnTo>
                <a:lnTo>
                  <a:pt x="4" y="43"/>
                </a:lnTo>
                <a:lnTo>
                  <a:pt x="4" y="43"/>
                </a:lnTo>
                <a:lnTo>
                  <a:pt x="4" y="47"/>
                </a:lnTo>
                <a:lnTo>
                  <a:pt x="4" y="47"/>
                </a:lnTo>
                <a:lnTo>
                  <a:pt x="12" y="54"/>
                </a:lnTo>
                <a:lnTo>
                  <a:pt x="12" y="54"/>
                </a:lnTo>
                <a:lnTo>
                  <a:pt x="12" y="54"/>
                </a:lnTo>
                <a:lnTo>
                  <a:pt x="12" y="58"/>
                </a:lnTo>
                <a:lnTo>
                  <a:pt x="16" y="58"/>
                </a:lnTo>
                <a:lnTo>
                  <a:pt x="16" y="58"/>
                </a:lnTo>
                <a:lnTo>
                  <a:pt x="16" y="58"/>
                </a:lnTo>
                <a:lnTo>
                  <a:pt x="16" y="58"/>
                </a:lnTo>
                <a:lnTo>
                  <a:pt x="20" y="62"/>
                </a:lnTo>
                <a:lnTo>
                  <a:pt x="16" y="62"/>
                </a:lnTo>
                <a:lnTo>
                  <a:pt x="16" y="62"/>
                </a:lnTo>
                <a:lnTo>
                  <a:pt x="16" y="62"/>
                </a:lnTo>
                <a:lnTo>
                  <a:pt x="16" y="58"/>
                </a:lnTo>
                <a:lnTo>
                  <a:pt x="12" y="62"/>
                </a:lnTo>
                <a:lnTo>
                  <a:pt x="12" y="62"/>
                </a:lnTo>
                <a:lnTo>
                  <a:pt x="12" y="62"/>
                </a:lnTo>
                <a:lnTo>
                  <a:pt x="16" y="66"/>
                </a:lnTo>
                <a:lnTo>
                  <a:pt x="16" y="66"/>
                </a:lnTo>
                <a:lnTo>
                  <a:pt x="16" y="66"/>
                </a:lnTo>
                <a:lnTo>
                  <a:pt x="20" y="66"/>
                </a:lnTo>
                <a:lnTo>
                  <a:pt x="20" y="66"/>
                </a:lnTo>
                <a:lnTo>
                  <a:pt x="20" y="66"/>
                </a:lnTo>
                <a:lnTo>
                  <a:pt x="16" y="70"/>
                </a:lnTo>
                <a:lnTo>
                  <a:pt x="12" y="70"/>
                </a:lnTo>
                <a:lnTo>
                  <a:pt x="12" y="70"/>
                </a:lnTo>
                <a:lnTo>
                  <a:pt x="16" y="74"/>
                </a:lnTo>
                <a:lnTo>
                  <a:pt x="12" y="74"/>
                </a:lnTo>
                <a:lnTo>
                  <a:pt x="16" y="74"/>
                </a:lnTo>
                <a:lnTo>
                  <a:pt x="16" y="78"/>
                </a:lnTo>
                <a:lnTo>
                  <a:pt x="16" y="78"/>
                </a:lnTo>
                <a:lnTo>
                  <a:pt x="16" y="78"/>
                </a:lnTo>
                <a:lnTo>
                  <a:pt x="16" y="78"/>
                </a:lnTo>
                <a:lnTo>
                  <a:pt x="20" y="78"/>
                </a:lnTo>
                <a:lnTo>
                  <a:pt x="20" y="82"/>
                </a:lnTo>
                <a:lnTo>
                  <a:pt x="20" y="82"/>
                </a:lnTo>
                <a:lnTo>
                  <a:pt x="20" y="82"/>
                </a:lnTo>
                <a:lnTo>
                  <a:pt x="23" y="82"/>
                </a:lnTo>
                <a:lnTo>
                  <a:pt x="23" y="86"/>
                </a:lnTo>
                <a:lnTo>
                  <a:pt x="23" y="86"/>
                </a:lnTo>
                <a:lnTo>
                  <a:pt x="23" y="86"/>
                </a:lnTo>
                <a:lnTo>
                  <a:pt x="23" y="86"/>
                </a:lnTo>
                <a:lnTo>
                  <a:pt x="23" y="86"/>
                </a:lnTo>
                <a:lnTo>
                  <a:pt x="27" y="89"/>
                </a:lnTo>
                <a:lnTo>
                  <a:pt x="27" y="89"/>
                </a:lnTo>
                <a:lnTo>
                  <a:pt x="31" y="89"/>
                </a:lnTo>
                <a:lnTo>
                  <a:pt x="31" y="89"/>
                </a:lnTo>
                <a:lnTo>
                  <a:pt x="27" y="89"/>
                </a:lnTo>
                <a:lnTo>
                  <a:pt x="27" y="89"/>
                </a:lnTo>
                <a:lnTo>
                  <a:pt x="31" y="93"/>
                </a:lnTo>
                <a:lnTo>
                  <a:pt x="31" y="93"/>
                </a:lnTo>
                <a:lnTo>
                  <a:pt x="31" y="97"/>
                </a:lnTo>
                <a:lnTo>
                  <a:pt x="31" y="97"/>
                </a:lnTo>
                <a:lnTo>
                  <a:pt x="23" y="97"/>
                </a:lnTo>
                <a:lnTo>
                  <a:pt x="23" y="97"/>
                </a:lnTo>
                <a:lnTo>
                  <a:pt x="23" y="97"/>
                </a:lnTo>
                <a:lnTo>
                  <a:pt x="23" y="97"/>
                </a:lnTo>
                <a:lnTo>
                  <a:pt x="23" y="97"/>
                </a:lnTo>
                <a:lnTo>
                  <a:pt x="27" y="101"/>
                </a:lnTo>
                <a:lnTo>
                  <a:pt x="27" y="101"/>
                </a:lnTo>
                <a:lnTo>
                  <a:pt x="31" y="105"/>
                </a:lnTo>
                <a:lnTo>
                  <a:pt x="31" y="105"/>
                </a:lnTo>
                <a:lnTo>
                  <a:pt x="39" y="109"/>
                </a:lnTo>
                <a:lnTo>
                  <a:pt x="35" y="109"/>
                </a:lnTo>
                <a:lnTo>
                  <a:pt x="35" y="109"/>
                </a:lnTo>
                <a:lnTo>
                  <a:pt x="31" y="109"/>
                </a:lnTo>
                <a:lnTo>
                  <a:pt x="35" y="109"/>
                </a:lnTo>
                <a:lnTo>
                  <a:pt x="35" y="113"/>
                </a:lnTo>
                <a:lnTo>
                  <a:pt x="35" y="113"/>
                </a:lnTo>
                <a:lnTo>
                  <a:pt x="35" y="113"/>
                </a:lnTo>
                <a:lnTo>
                  <a:pt x="35" y="113"/>
                </a:lnTo>
                <a:lnTo>
                  <a:pt x="35" y="113"/>
                </a:lnTo>
                <a:lnTo>
                  <a:pt x="35" y="113"/>
                </a:lnTo>
                <a:lnTo>
                  <a:pt x="39" y="113"/>
                </a:lnTo>
                <a:lnTo>
                  <a:pt x="39" y="113"/>
                </a:lnTo>
                <a:lnTo>
                  <a:pt x="39" y="113"/>
                </a:lnTo>
                <a:lnTo>
                  <a:pt x="47" y="113"/>
                </a:lnTo>
                <a:lnTo>
                  <a:pt x="47" y="113"/>
                </a:lnTo>
                <a:lnTo>
                  <a:pt x="47" y="113"/>
                </a:lnTo>
                <a:lnTo>
                  <a:pt x="43" y="113"/>
                </a:lnTo>
                <a:lnTo>
                  <a:pt x="43" y="113"/>
                </a:lnTo>
                <a:lnTo>
                  <a:pt x="51" y="117"/>
                </a:lnTo>
                <a:lnTo>
                  <a:pt x="51" y="121"/>
                </a:lnTo>
                <a:lnTo>
                  <a:pt x="51" y="125"/>
                </a:lnTo>
                <a:lnTo>
                  <a:pt x="51" y="125"/>
                </a:lnTo>
                <a:lnTo>
                  <a:pt x="55" y="125"/>
                </a:lnTo>
                <a:lnTo>
                  <a:pt x="59" y="121"/>
                </a:lnTo>
                <a:lnTo>
                  <a:pt x="59" y="121"/>
                </a:lnTo>
                <a:lnTo>
                  <a:pt x="55" y="117"/>
                </a:lnTo>
                <a:lnTo>
                  <a:pt x="55" y="117"/>
                </a:lnTo>
                <a:lnTo>
                  <a:pt x="55" y="117"/>
                </a:lnTo>
                <a:lnTo>
                  <a:pt x="55" y="113"/>
                </a:lnTo>
                <a:lnTo>
                  <a:pt x="55" y="113"/>
                </a:lnTo>
                <a:lnTo>
                  <a:pt x="55" y="109"/>
                </a:lnTo>
                <a:lnTo>
                  <a:pt x="55" y="109"/>
                </a:lnTo>
                <a:lnTo>
                  <a:pt x="55" y="109"/>
                </a:lnTo>
                <a:lnTo>
                  <a:pt x="59" y="105"/>
                </a:lnTo>
                <a:lnTo>
                  <a:pt x="59" y="105"/>
                </a:lnTo>
                <a:lnTo>
                  <a:pt x="63" y="101"/>
                </a:lnTo>
                <a:lnTo>
                  <a:pt x="66" y="97"/>
                </a:lnTo>
                <a:lnTo>
                  <a:pt x="66" y="97"/>
                </a:lnTo>
                <a:lnTo>
                  <a:pt x="66" y="101"/>
                </a:lnTo>
                <a:lnTo>
                  <a:pt x="66" y="101"/>
                </a:lnTo>
                <a:lnTo>
                  <a:pt x="66" y="101"/>
                </a:lnTo>
                <a:lnTo>
                  <a:pt x="66" y="101"/>
                </a:lnTo>
                <a:lnTo>
                  <a:pt x="66" y="105"/>
                </a:lnTo>
                <a:lnTo>
                  <a:pt x="66" y="109"/>
                </a:lnTo>
                <a:lnTo>
                  <a:pt x="66" y="109"/>
                </a:lnTo>
                <a:lnTo>
                  <a:pt x="66" y="113"/>
                </a:lnTo>
                <a:lnTo>
                  <a:pt x="70" y="117"/>
                </a:lnTo>
                <a:lnTo>
                  <a:pt x="70" y="121"/>
                </a:lnTo>
                <a:lnTo>
                  <a:pt x="70" y="121"/>
                </a:lnTo>
                <a:lnTo>
                  <a:pt x="70" y="117"/>
                </a:lnTo>
                <a:lnTo>
                  <a:pt x="78" y="121"/>
                </a:lnTo>
                <a:lnTo>
                  <a:pt x="74" y="117"/>
                </a:lnTo>
                <a:lnTo>
                  <a:pt x="70" y="113"/>
                </a:lnTo>
                <a:lnTo>
                  <a:pt x="70" y="113"/>
                </a:lnTo>
                <a:lnTo>
                  <a:pt x="74" y="109"/>
                </a:lnTo>
                <a:lnTo>
                  <a:pt x="74" y="109"/>
                </a:lnTo>
                <a:lnTo>
                  <a:pt x="78" y="109"/>
                </a:lnTo>
                <a:lnTo>
                  <a:pt x="78" y="109"/>
                </a:lnTo>
                <a:lnTo>
                  <a:pt x="78" y="113"/>
                </a:lnTo>
                <a:lnTo>
                  <a:pt x="82" y="113"/>
                </a:lnTo>
                <a:lnTo>
                  <a:pt x="82" y="117"/>
                </a:lnTo>
                <a:lnTo>
                  <a:pt x="86" y="113"/>
                </a:lnTo>
                <a:lnTo>
                  <a:pt x="86" y="117"/>
                </a:lnTo>
                <a:lnTo>
                  <a:pt x="86" y="117"/>
                </a:lnTo>
                <a:lnTo>
                  <a:pt x="86" y="117"/>
                </a:lnTo>
                <a:lnTo>
                  <a:pt x="86" y="117"/>
                </a:lnTo>
                <a:lnTo>
                  <a:pt x="86" y="117"/>
                </a:lnTo>
                <a:lnTo>
                  <a:pt x="86" y="117"/>
                </a:lnTo>
                <a:lnTo>
                  <a:pt x="90" y="117"/>
                </a:lnTo>
                <a:lnTo>
                  <a:pt x="90" y="117"/>
                </a:lnTo>
                <a:lnTo>
                  <a:pt x="90" y="117"/>
                </a:lnTo>
                <a:lnTo>
                  <a:pt x="90" y="121"/>
                </a:lnTo>
                <a:lnTo>
                  <a:pt x="94" y="121"/>
                </a:lnTo>
                <a:lnTo>
                  <a:pt x="94" y="121"/>
                </a:lnTo>
                <a:lnTo>
                  <a:pt x="94" y="121"/>
                </a:lnTo>
                <a:lnTo>
                  <a:pt x="94" y="117"/>
                </a:lnTo>
                <a:lnTo>
                  <a:pt x="98" y="117"/>
                </a:lnTo>
                <a:lnTo>
                  <a:pt x="98" y="121"/>
                </a:lnTo>
                <a:lnTo>
                  <a:pt x="98" y="121"/>
                </a:lnTo>
                <a:lnTo>
                  <a:pt x="102" y="121"/>
                </a:lnTo>
                <a:lnTo>
                  <a:pt x="102" y="121"/>
                </a:lnTo>
                <a:lnTo>
                  <a:pt x="109" y="121"/>
                </a:lnTo>
                <a:lnTo>
                  <a:pt x="113" y="125"/>
                </a:lnTo>
                <a:lnTo>
                  <a:pt x="113" y="125"/>
                </a:lnTo>
                <a:lnTo>
                  <a:pt x="117" y="125"/>
                </a:lnTo>
                <a:lnTo>
                  <a:pt x="129" y="117"/>
                </a:lnTo>
                <a:lnTo>
                  <a:pt x="129" y="121"/>
                </a:lnTo>
                <a:lnTo>
                  <a:pt x="137" y="121"/>
                </a:lnTo>
                <a:lnTo>
                  <a:pt x="137" y="121"/>
                </a:lnTo>
                <a:lnTo>
                  <a:pt x="141" y="113"/>
                </a:lnTo>
                <a:lnTo>
                  <a:pt x="141" y="117"/>
                </a:lnTo>
                <a:lnTo>
                  <a:pt x="141" y="117"/>
                </a:lnTo>
                <a:lnTo>
                  <a:pt x="141" y="121"/>
                </a:lnTo>
                <a:lnTo>
                  <a:pt x="137" y="125"/>
                </a:lnTo>
                <a:lnTo>
                  <a:pt x="137" y="129"/>
                </a:lnTo>
                <a:lnTo>
                  <a:pt x="137" y="132"/>
                </a:lnTo>
                <a:lnTo>
                  <a:pt x="137" y="136"/>
                </a:lnTo>
                <a:lnTo>
                  <a:pt x="133" y="136"/>
                </a:lnTo>
                <a:lnTo>
                  <a:pt x="133" y="136"/>
                </a:lnTo>
                <a:lnTo>
                  <a:pt x="133" y="140"/>
                </a:lnTo>
                <a:lnTo>
                  <a:pt x="133" y="140"/>
                </a:lnTo>
                <a:lnTo>
                  <a:pt x="137" y="140"/>
                </a:lnTo>
                <a:lnTo>
                  <a:pt x="133" y="144"/>
                </a:lnTo>
                <a:lnTo>
                  <a:pt x="141" y="140"/>
                </a:lnTo>
                <a:lnTo>
                  <a:pt x="141" y="140"/>
                </a:lnTo>
                <a:lnTo>
                  <a:pt x="145" y="136"/>
                </a:lnTo>
                <a:lnTo>
                  <a:pt x="145" y="132"/>
                </a:lnTo>
                <a:lnTo>
                  <a:pt x="148" y="132"/>
                </a:lnTo>
                <a:lnTo>
                  <a:pt x="145" y="136"/>
                </a:lnTo>
                <a:lnTo>
                  <a:pt x="145" y="136"/>
                </a:lnTo>
                <a:lnTo>
                  <a:pt x="145" y="140"/>
                </a:lnTo>
                <a:lnTo>
                  <a:pt x="145" y="140"/>
                </a:lnTo>
                <a:lnTo>
                  <a:pt x="148" y="140"/>
                </a:lnTo>
                <a:lnTo>
                  <a:pt x="145" y="144"/>
                </a:lnTo>
                <a:lnTo>
                  <a:pt x="145" y="148"/>
                </a:lnTo>
                <a:lnTo>
                  <a:pt x="145" y="148"/>
                </a:lnTo>
                <a:lnTo>
                  <a:pt x="148" y="144"/>
                </a:lnTo>
                <a:lnTo>
                  <a:pt x="156" y="136"/>
                </a:lnTo>
                <a:lnTo>
                  <a:pt x="164" y="125"/>
                </a:lnTo>
                <a:lnTo>
                  <a:pt x="168" y="121"/>
                </a:lnTo>
                <a:lnTo>
                  <a:pt x="176" y="121"/>
                </a:lnTo>
                <a:lnTo>
                  <a:pt x="176" y="117"/>
                </a:lnTo>
                <a:lnTo>
                  <a:pt x="176" y="113"/>
                </a:lnTo>
                <a:lnTo>
                  <a:pt x="176" y="109"/>
                </a:lnTo>
                <a:lnTo>
                  <a:pt x="180" y="109"/>
                </a:lnTo>
                <a:lnTo>
                  <a:pt x="180" y="113"/>
                </a:lnTo>
                <a:lnTo>
                  <a:pt x="180" y="113"/>
                </a:lnTo>
                <a:lnTo>
                  <a:pt x="176" y="117"/>
                </a:lnTo>
                <a:lnTo>
                  <a:pt x="176" y="117"/>
                </a:lnTo>
                <a:lnTo>
                  <a:pt x="176" y="121"/>
                </a:lnTo>
                <a:lnTo>
                  <a:pt x="176" y="121"/>
                </a:lnTo>
                <a:lnTo>
                  <a:pt x="176" y="125"/>
                </a:lnTo>
                <a:lnTo>
                  <a:pt x="172" y="132"/>
                </a:lnTo>
                <a:lnTo>
                  <a:pt x="172" y="132"/>
                </a:lnTo>
                <a:lnTo>
                  <a:pt x="172" y="144"/>
                </a:lnTo>
                <a:lnTo>
                  <a:pt x="172" y="144"/>
                </a:lnTo>
                <a:lnTo>
                  <a:pt x="172" y="144"/>
                </a:lnTo>
                <a:lnTo>
                  <a:pt x="176" y="144"/>
                </a:lnTo>
                <a:lnTo>
                  <a:pt x="172" y="148"/>
                </a:lnTo>
                <a:lnTo>
                  <a:pt x="176" y="148"/>
                </a:lnTo>
                <a:lnTo>
                  <a:pt x="176" y="148"/>
                </a:lnTo>
                <a:lnTo>
                  <a:pt x="180" y="148"/>
                </a:lnTo>
                <a:lnTo>
                  <a:pt x="184" y="152"/>
                </a:lnTo>
                <a:lnTo>
                  <a:pt x="184" y="152"/>
                </a:lnTo>
                <a:lnTo>
                  <a:pt x="184" y="156"/>
                </a:lnTo>
                <a:lnTo>
                  <a:pt x="184" y="152"/>
                </a:lnTo>
                <a:lnTo>
                  <a:pt x="188" y="152"/>
                </a:lnTo>
                <a:lnTo>
                  <a:pt x="188" y="152"/>
                </a:lnTo>
                <a:lnTo>
                  <a:pt x="188" y="152"/>
                </a:lnTo>
                <a:lnTo>
                  <a:pt x="188" y="148"/>
                </a:lnTo>
                <a:lnTo>
                  <a:pt x="188" y="148"/>
                </a:lnTo>
                <a:lnTo>
                  <a:pt x="188" y="148"/>
                </a:lnTo>
                <a:lnTo>
                  <a:pt x="188" y="152"/>
                </a:lnTo>
                <a:lnTo>
                  <a:pt x="188" y="152"/>
                </a:lnTo>
                <a:lnTo>
                  <a:pt x="191" y="152"/>
                </a:lnTo>
                <a:moveTo>
                  <a:pt x="4" y="66"/>
                </a:moveTo>
                <a:lnTo>
                  <a:pt x="4" y="66"/>
                </a:lnTo>
                <a:lnTo>
                  <a:pt x="0" y="70"/>
                </a:lnTo>
                <a:lnTo>
                  <a:pt x="4" y="70"/>
                </a:lnTo>
                <a:lnTo>
                  <a:pt x="4" y="70"/>
                </a:lnTo>
                <a:lnTo>
                  <a:pt x="8" y="70"/>
                </a:lnTo>
                <a:lnTo>
                  <a:pt x="8" y="66"/>
                </a:lnTo>
                <a:lnTo>
                  <a:pt x="8" y="66"/>
                </a:lnTo>
                <a:lnTo>
                  <a:pt x="12" y="66"/>
                </a:lnTo>
                <a:lnTo>
                  <a:pt x="12" y="66"/>
                </a:lnTo>
                <a:lnTo>
                  <a:pt x="8" y="62"/>
                </a:lnTo>
                <a:lnTo>
                  <a:pt x="12" y="62"/>
                </a:lnTo>
                <a:lnTo>
                  <a:pt x="12" y="62"/>
                </a:lnTo>
                <a:lnTo>
                  <a:pt x="12" y="58"/>
                </a:lnTo>
                <a:lnTo>
                  <a:pt x="8" y="58"/>
                </a:lnTo>
                <a:lnTo>
                  <a:pt x="8" y="54"/>
                </a:lnTo>
                <a:lnTo>
                  <a:pt x="4" y="54"/>
                </a:lnTo>
                <a:lnTo>
                  <a:pt x="4" y="54"/>
                </a:lnTo>
                <a:lnTo>
                  <a:pt x="0" y="54"/>
                </a:lnTo>
                <a:lnTo>
                  <a:pt x="0" y="58"/>
                </a:lnTo>
                <a:lnTo>
                  <a:pt x="4" y="58"/>
                </a:lnTo>
                <a:lnTo>
                  <a:pt x="4" y="58"/>
                </a:lnTo>
                <a:lnTo>
                  <a:pt x="8" y="62"/>
                </a:lnTo>
                <a:lnTo>
                  <a:pt x="8" y="62"/>
                </a:lnTo>
                <a:lnTo>
                  <a:pt x="8" y="62"/>
                </a:lnTo>
                <a:lnTo>
                  <a:pt x="8" y="62"/>
                </a:lnTo>
                <a:lnTo>
                  <a:pt x="8" y="62"/>
                </a:lnTo>
                <a:lnTo>
                  <a:pt x="8" y="66"/>
                </a:lnTo>
                <a:lnTo>
                  <a:pt x="8" y="66"/>
                </a:lnTo>
                <a:lnTo>
                  <a:pt x="8" y="66"/>
                </a:lnTo>
                <a:lnTo>
                  <a:pt x="8" y="66"/>
                </a:lnTo>
                <a:lnTo>
                  <a:pt x="4" y="66"/>
                </a:lnTo>
                <a:moveTo>
                  <a:pt x="31" y="132"/>
                </a:moveTo>
                <a:lnTo>
                  <a:pt x="31" y="132"/>
                </a:lnTo>
                <a:lnTo>
                  <a:pt x="31" y="129"/>
                </a:lnTo>
                <a:lnTo>
                  <a:pt x="31" y="125"/>
                </a:lnTo>
                <a:lnTo>
                  <a:pt x="27" y="125"/>
                </a:lnTo>
                <a:lnTo>
                  <a:pt x="27" y="121"/>
                </a:lnTo>
                <a:lnTo>
                  <a:pt x="23" y="121"/>
                </a:lnTo>
                <a:lnTo>
                  <a:pt x="20" y="121"/>
                </a:lnTo>
                <a:lnTo>
                  <a:pt x="23" y="125"/>
                </a:lnTo>
                <a:lnTo>
                  <a:pt x="23" y="125"/>
                </a:lnTo>
                <a:lnTo>
                  <a:pt x="27" y="125"/>
                </a:lnTo>
                <a:lnTo>
                  <a:pt x="27" y="129"/>
                </a:lnTo>
                <a:lnTo>
                  <a:pt x="27" y="129"/>
                </a:lnTo>
                <a:lnTo>
                  <a:pt x="31" y="129"/>
                </a:lnTo>
                <a:lnTo>
                  <a:pt x="31" y="132"/>
                </a:lnTo>
                <a:moveTo>
                  <a:pt x="20" y="113"/>
                </a:moveTo>
                <a:lnTo>
                  <a:pt x="20" y="113"/>
                </a:lnTo>
                <a:lnTo>
                  <a:pt x="23" y="117"/>
                </a:lnTo>
                <a:lnTo>
                  <a:pt x="23" y="117"/>
                </a:lnTo>
                <a:lnTo>
                  <a:pt x="23" y="117"/>
                </a:lnTo>
                <a:lnTo>
                  <a:pt x="23" y="117"/>
                </a:lnTo>
                <a:lnTo>
                  <a:pt x="27" y="117"/>
                </a:lnTo>
                <a:lnTo>
                  <a:pt x="27" y="117"/>
                </a:lnTo>
                <a:lnTo>
                  <a:pt x="23" y="117"/>
                </a:lnTo>
                <a:lnTo>
                  <a:pt x="23" y="113"/>
                </a:lnTo>
                <a:lnTo>
                  <a:pt x="23" y="113"/>
                </a:lnTo>
                <a:lnTo>
                  <a:pt x="23" y="109"/>
                </a:lnTo>
                <a:lnTo>
                  <a:pt x="23" y="109"/>
                </a:lnTo>
                <a:lnTo>
                  <a:pt x="20" y="109"/>
                </a:lnTo>
                <a:lnTo>
                  <a:pt x="20" y="109"/>
                </a:lnTo>
                <a:lnTo>
                  <a:pt x="20" y="105"/>
                </a:lnTo>
                <a:lnTo>
                  <a:pt x="20" y="105"/>
                </a:lnTo>
                <a:lnTo>
                  <a:pt x="20" y="105"/>
                </a:lnTo>
                <a:lnTo>
                  <a:pt x="20" y="109"/>
                </a:lnTo>
                <a:lnTo>
                  <a:pt x="20" y="109"/>
                </a:lnTo>
                <a:lnTo>
                  <a:pt x="16" y="109"/>
                </a:lnTo>
                <a:lnTo>
                  <a:pt x="16" y="113"/>
                </a:lnTo>
                <a:lnTo>
                  <a:pt x="20" y="113"/>
                </a:lnTo>
                <a:lnTo>
                  <a:pt x="20" y="113"/>
                </a:lnTo>
                <a:lnTo>
                  <a:pt x="20" y="113"/>
                </a:lnTo>
                <a:moveTo>
                  <a:pt x="51" y="175"/>
                </a:moveTo>
                <a:lnTo>
                  <a:pt x="51" y="175"/>
                </a:lnTo>
                <a:lnTo>
                  <a:pt x="51" y="171"/>
                </a:lnTo>
                <a:lnTo>
                  <a:pt x="47" y="175"/>
                </a:lnTo>
                <a:lnTo>
                  <a:pt x="43" y="175"/>
                </a:lnTo>
                <a:lnTo>
                  <a:pt x="43" y="179"/>
                </a:lnTo>
                <a:lnTo>
                  <a:pt x="47" y="179"/>
                </a:lnTo>
                <a:lnTo>
                  <a:pt x="47" y="179"/>
                </a:lnTo>
                <a:lnTo>
                  <a:pt x="47" y="179"/>
                </a:lnTo>
                <a:lnTo>
                  <a:pt x="51" y="179"/>
                </a:lnTo>
                <a:lnTo>
                  <a:pt x="51" y="179"/>
                </a:lnTo>
                <a:lnTo>
                  <a:pt x="55" y="179"/>
                </a:lnTo>
                <a:lnTo>
                  <a:pt x="55" y="179"/>
                </a:lnTo>
                <a:lnTo>
                  <a:pt x="55" y="179"/>
                </a:lnTo>
                <a:lnTo>
                  <a:pt x="55" y="175"/>
                </a:lnTo>
                <a:lnTo>
                  <a:pt x="55" y="175"/>
                </a:lnTo>
                <a:lnTo>
                  <a:pt x="59" y="175"/>
                </a:lnTo>
                <a:lnTo>
                  <a:pt x="59" y="175"/>
                </a:lnTo>
                <a:lnTo>
                  <a:pt x="55" y="175"/>
                </a:lnTo>
                <a:lnTo>
                  <a:pt x="51" y="175"/>
                </a:lnTo>
                <a:moveTo>
                  <a:pt x="39" y="117"/>
                </a:moveTo>
                <a:lnTo>
                  <a:pt x="39" y="117"/>
                </a:lnTo>
                <a:lnTo>
                  <a:pt x="35" y="121"/>
                </a:lnTo>
                <a:lnTo>
                  <a:pt x="35" y="117"/>
                </a:lnTo>
                <a:lnTo>
                  <a:pt x="31" y="117"/>
                </a:lnTo>
                <a:lnTo>
                  <a:pt x="27" y="117"/>
                </a:lnTo>
                <a:lnTo>
                  <a:pt x="31" y="121"/>
                </a:lnTo>
                <a:lnTo>
                  <a:pt x="31" y="125"/>
                </a:lnTo>
                <a:lnTo>
                  <a:pt x="31" y="125"/>
                </a:lnTo>
                <a:lnTo>
                  <a:pt x="31" y="125"/>
                </a:lnTo>
                <a:lnTo>
                  <a:pt x="31" y="121"/>
                </a:lnTo>
                <a:lnTo>
                  <a:pt x="35" y="125"/>
                </a:lnTo>
                <a:lnTo>
                  <a:pt x="39" y="129"/>
                </a:lnTo>
                <a:lnTo>
                  <a:pt x="39" y="129"/>
                </a:lnTo>
                <a:lnTo>
                  <a:pt x="43" y="129"/>
                </a:lnTo>
                <a:lnTo>
                  <a:pt x="39" y="129"/>
                </a:lnTo>
                <a:lnTo>
                  <a:pt x="39" y="129"/>
                </a:lnTo>
                <a:lnTo>
                  <a:pt x="43" y="125"/>
                </a:lnTo>
                <a:lnTo>
                  <a:pt x="43" y="125"/>
                </a:lnTo>
                <a:lnTo>
                  <a:pt x="43" y="125"/>
                </a:lnTo>
                <a:lnTo>
                  <a:pt x="43" y="125"/>
                </a:lnTo>
                <a:lnTo>
                  <a:pt x="43" y="121"/>
                </a:lnTo>
                <a:lnTo>
                  <a:pt x="43" y="121"/>
                </a:lnTo>
                <a:lnTo>
                  <a:pt x="43" y="121"/>
                </a:lnTo>
                <a:lnTo>
                  <a:pt x="43" y="121"/>
                </a:lnTo>
                <a:lnTo>
                  <a:pt x="43" y="121"/>
                </a:lnTo>
                <a:lnTo>
                  <a:pt x="43" y="121"/>
                </a:lnTo>
                <a:lnTo>
                  <a:pt x="39" y="117"/>
                </a:lnTo>
                <a:moveTo>
                  <a:pt x="125" y="129"/>
                </a:moveTo>
                <a:lnTo>
                  <a:pt x="125" y="129"/>
                </a:lnTo>
                <a:lnTo>
                  <a:pt x="125" y="125"/>
                </a:lnTo>
                <a:lnTo>
                  <a:pt x="121" y="129"/>
                </a:lnTo>
                <a:lnTo>
                  <a:pt x="121" y="129"/>
                </a:lnTo>
                <a:lnTo>
                  <a:pt x="121" y="132"/>
                </a:lnTo>
                <a:lnTo>
                  <a:pt x="121" y="132"/>
                </a:lnTo>
                <a:lnTo>
                  <a:pt x="121" y="132"/>
                </a:lnTo>
                <a:lnTo>
                  <a:pt x="125" y="132"/>
                </a:lnTo>
                <a:lnTo>
                  <a:pt x="125" y="132"/>
                </a:lnTo>
                <a:lnTo>
                  <a:pt x="125" y="136"/>
                </a:lnTo>
                <a:lnTo>
                  <a:pt x="125" y="136"/>
                </a:lnTo>
                <a:lnTo>
                  <a:pt x="125" y="136"/>
                </a:lnTo>
                <a:lnTo>
                  <a:pt x="129" y="136"/>
                </a:lnTo>
                <a:lnTo>
                  <a:pt x="129" y="136"/>
                </a:lnTo>
                <a:lnTo>
                  <a:pt x="133" y="132"/>
                </a:lnTo>
                <a:lnTo>
                  <a:pt x="133" y="129"/>
                </a:lnTo>
                <a:lnTo>
                  <a:pt x="133" y="129"/>
                </a:lnTo>
                <a:lnTo>
                  <a:pt x="129" y="129"/>
                </a:lnTo>
                <a:lnTo>
                  <a:pt x="129" y="129"/>
                </a:lnTo>
                <a:lnTo>
                  <a:pt x="129" y="129"/>
                </a:lnTo>
                <a:lnTo>
                  <a:pt x="125" y="129"/>
                </a:lnTo>
                <a:lnTo>
                  <a:pt x="125" y="129"/>
                </a:lnTo>
                <a:lnTo>
                  <a:pt x="125" y="129"/>
                </a:lnTo>
                <a:lnTo>
                  <a:pt x="125" y="129"/>
                </a:lnTo>
                <a:moveTo>
                  <a:pt x="113" y="136"/>
                </a:moveTo>
                <a:lnTo>
                  <a:pt x="113" y="136"/>
                </a:lnTo>
                <a:lnTo>
                  <a:pt x="105" y="140"/>
                </a:lnTo>
                <a:lnTo>
                  <a:pt x="105" y="140"/>
                </a:lnTo>
                <a:lnTo>
                  <a:pt x="102" y="140"/>
                </a:lnTo>
                <a:lnTo>
                  <a:pt x="102" y="144"/>
                </a:lnTo>
                <a:lnTo>
                  <a:pt x="105" y="148"/>
                </a:lnTo>
                <a:lnTo>
                  <a:pt x="105" y="148"/>
                </a:lnTo>
                <a:lnTo>
                  <a:pt x="105" y="148"/>
                </a:lnTo>
                <a:lnTo>
                  <a:pt x="109" y="148"/>
                </a:lnTo>
                <a:lnTo>
                  <a:pt x="109" y="148"/>
                </a:lnTo>
                <a:lnTo>
                  <a:pt x="113" y="144"/>
                </a:lnTo>
                <a:lnTo>
                  <a:pt x="109" y="144"/>
                </a:lnTo>
                <a:lnTo>
                  <a:pt x="109" y="144"/>
                </a:lnTo>
                <a:lnTo>
                  <a:pt x="113" y="144"/>
                </a:lnTo>
                <a:lnTo>
                  <a:pt x="113" y="144"/>
                </a:lnTo>
                <a:lnTo>
                  <a:pt x="113" y="144"/>
                </a:lnTo>
                <a:lnTo>
                  <a:pt x="113" y="148"/>
                </a:lnTo>
                <a:lnTo>
                  <a:pt x="117" y="148"/>
                </a:lnTo>
                <a:lnTo>
                  <a:pt x="117" y="144"/>
                </a:lnTo>
                <a:lnTo>
                  <a:pt x="121" y="144"/>
                </a:lnTo>
                <a:lnTo>
                  <a:pt x="121" y="144"/>
                </a:lnTo>
                <a:lnTo>
                  <a:pt x="121" y="144"/>
                </a:lnTo>
                <a:lnTo>
                  <a:pt x="121" y="140"/>
                </a:lnTo>
                <a:lnTo>
                  <a:pt x="121" y="140"/>
                </a:lnTo>
                <a:lnTo>
                  <a:pt x="121" y="144"/>
                </a:lnTo>
                <a:lnTo>
                  <a:pt x="121" y="144"/>
                </a:lnTo>
                <a:lnTo>
                  <a:pt x="125" y="140"/>
                </a:lnTo>
                <a:lnTo>
                  <a:pt x="125" y="140"/>
                </a:lnTo>
                <a:lnTo>
                  <a:pt x="125" y="140"/>
                </a:lnTo>
                <a:lnTo>
                  <a:pt x="121" y="136"/>
                </a:lnTo>
                <a:lnTo>
                  <a:pt x="113" y="136"/>
                </a:lnTo>
                <a:moveTo>
                  <a:pt x="168" y="140"/>
                </a:moveTo>
                <a:lnTo>
                  <a:pt x="168" y="140"/>
                </a:lnTo>
                <a:lnTo>
                  <a:pt x="168" y="136"/>
                </a:lnTo>
                <a:lnTo>
                  <a:pt x="168" y="136"/>
                </a:lnTo>
                <a:lnTo>
                  <a:pt x="168" y="132"/>
                </a:lnTo>
                <a:lnTo>
                  <a:pt x="172" y="132"/>
                </a:lnTo>
                <a:lnTo>
                  <a:pt x="172" y="129"/>
                </a:lnTo>
                <a:lnTo>
                  <a:pt x="172" y="129"/>
                </a:lnTo>
                <a:lnTo>
                  <a:pt x="172" y="125"/>
                </a:lnTo>
                <a:lnTo>
                  <a:pt x="168" y="125"/>
                </a:lnTo>
                <a:lnTo>
                  <a:pt x="168" y="125"/>
                </a:lnTo>
                <a:lnTo>
                  <a:pt x="168" y="129"/>
                </a:lnTo>
                <a:lnTo>
                  <a:pt x="168" y="132"/>
                </a:lnTo>
                <a:lnTo>
                  <a:pt x="164" y="136"/>
                </a:lnTo>
                <a:lnTo>
                  <a:pt x="148" y="144"/>
                </a:lnTo>
                <a:lnTo>
                  <a:pt x="148" y="144"/>
                </a:lnTo>
                <a:lnTo>
                  <a:pt x="148" y="148"/>
                </a:lnTo>
                <a:lnTo>
                  <a:pt x="141" y="152"/>
                </a:lnTo>
                <a:lnTo>
                  <a:pt x="137" y="152"/>
                </a:lnTo>
                <a:lnTo>
                  <a:pt x="137" y="148"/>
                </a:lnTo>
                <a:lnTo>
                  <a:pt x="137" y="144"/>
                </a:lnTo>
                <a:lnTo>
                  <a:pt x="137" y="148"/>
                </a:lnTo>
                <a:lnTo>
                  <a:pt x="137" y="152"/>
                </a:lnTo>
                <a:lnTo>
                  <a:pt x="137" y="156"/>
                </a:lnTo>
                <a:lnTo>
                  <a:pt x="137" y="160"/>
                </a:lnTo>
                <a:lnTo>
                  <a:pt x="152" y="156"/>
                </a:lnTo>
                <a:lnTo>
                  <a:pt x="152" y="156"/>
                </a:lnTo>
                <a:lnTo>
                  <a:pt x="145" y="160"/>
                </a:lnTo>
                <a:lnTo>
                  <a:pt x="145" y="160"/>
                </a:lnTo>
                <a:lnTo>
                  <a:pt x="141" y="164"/>
                </a:lnTo>
                <a:lnTo>
                  <a:pt x="141" y="164"/>
                </a:lnTo>
                <a:lnTo>
                  <a:pt x="141" y="164"/>
                </a:lnTo>
                <a:lnTo>
                  <a:pt x="145" y="168"/>
                </a:lnTo>
                <a:lnTo>
                  <a:pt x="145" y="168"/>
                </a:lnTo>
                <a:lnTo>
                  <a:pt x="145" y="168"/>
                </a:lnTo>
                <a:lnTo>
                  <a:pt x="148" y="171"/>
                </a:lnTo>
                <a:lnTo>
                  <a:pt x="148" y="171"/>
                </a:lnTo>
                <a:lnTo>
                  <a:pt x="148" y="171"/>
                </a:lnTo>
                <a:lnTo>
                  <a:pt x="148" y="175"/>
                </a:lnTo>
                <a:lnTo>
                  <a:pt x="148" y="175"/>
                </a:lnTo>
                <a:lnTo>
                  <a:pt x="152" y="183"/>
                </a:lnTo>
                <a:lnTo>
                  <a:pt x="152" y="179"/>
                </a:lnTo>
                <a:lnTo>
                  <a:pt x="156" y="179"/>
                </a:lnTo>
                <a:lnTo>
                  <a:pt x="156" y="175"/>
                </a:lnTo>
                <a:lnTo>
                  <a:pt x="156" y="171"/>
                </a:lnTo>
                <a:lnTo>
                  <a:pt x="156" y="171"/>
                </a:lnTo>
                <a:lnTo>
                  <a:pt x="156" y="171"/>
                </a:lnTo>
                <a:lnTo>
                  <a:pt x="156" y="175"/>
                </a:lnTo>
                <a:lnTo>
                  <a:pt x="156" y="175"/>
                </a:lnTo>
                <a:lnTo>
                  <a:pt x="160" y="179"/>
                </a:lnTo>
                <a:lnTo>
                  <a:pt x="160" y="175"/>
                </a:lnTo>
                <a:lnTo>
                  <a:pt x="160" y="175"/>
                </a:lnTo>
                <a:lnTo>
                  <a:pt x="160" y="179"/>
                </a:lnTo>
                <a:lnTo>
                  <a:pt x="160" y="179"/>
                </a:lnTo>
                <a:lnTo>
                  <a:pt x="160" y="179"/>
                </a:lnTo>
                <a:lnTo>
                  <a:pt x="160" y="179"/>
                </a:lnTo>
                <a:lnTo>
                  <a:pt x="160" y="179"/>
                </a:lnTo>
                <a:lnTo>
                  <a:pt x="160" y="175"/>
                </a:lnTo>
                <a:lnTo>
                  <a:pt x="164" y="171"/>
                </a:lnTo>
                <a:lnTo>
                  <a:pt x="164" y="171"/>
                </a:lnTo>
                <a:lnTo>
                  <a:pt x="164" y="175"/>
                </a:lnTo>
                <a:lnTo>
                  <a:pt x="168" y="175"/>
                </a:lnTo>
                <a:lnTo>
                  <a:pt x="168" y="175"/>
                </a:lnTo>
                <a:lnTo>
                  <a:pt x="168" y="175"/>
                </a:lnTo>
                <a:lnTo>
                  <a:pt x="172" y="175"/>
                </a:lnTo>
                <a:lnTo>
                  <a:pt x="172" y="171"/>
                </a:lnTo>
                <a:lnTo>
                  <a:pt x="172" y="171"/>
                </a:lnTo>
                <a:lnTo>
                  <a:pt x="172" y="168"/>
                </a:lnTo>
                <a:lnTo>
                  <a:pt x="172" y="168"/>
                </a:lnTo>
                <a:lnTo>
                  <a:pt x="168" y="168"/>
                </a:lnTo>
                <a:lnTo>
                  <a:pt x="168" y="168"/>
                </a:lnTo>
                <a:lnTo>
                  <a:pt x="168" y="168"/>
                </a:lnTo>
                <a:lnTo>
                  <a:pt x="172" y="160"/>
                </a:lnTo>
                <a:lnTo>
                  <a:pt x="176" y="156"/>
                </a:lnTo>
                <a:lnTo>
                  <a:pt x="172" y="148"/>
                </a:lnTo>
                <a:lnTo>
                  <a:pt x="172" y="148"/>
                </a:lnTo>
                <a:lnTo>
                  <a:pt x="172" y="148"/>
                </a:lnTo>
                <a:lnTo>
                  <a:pt x="168" y="148"/>
                </a:lnTo>
                <a:lnTo>
                  <a:pt x="168" y="148"/>
                </a:lnTo>
                <a:lnTo>
                  <a:pt x="168" y="148"/>
                </a:lnTo>
                <a:lnTo>
                  <a:pt x="168" y="148"/>
                </a:lnTo>
                <a:lnTo>
                  <a:pt x="168" y="144"/>
                </a:lnTo>
                <a:lnTo>
                  <a:pt x="172" y="144"/>
                </a:lnTo>
                <a:lnTo>
                  <a:pt x="168" y="144"/>
                </a:lnTo>
                <a:lnTo>
                  <a:pt x="168" y="140"/>
                </a:lnTo>
                <a:lnTo>
                  <a:pt x="168" y="140"/>
                </a:lnTo>
                <a:lnTo>
                  <a:pt x="168" y="140"/>
                </a:lnTo>
                <a:moveTo>
                  <a:pt x="141" y="168"/>
                </a:moveTo>
                <a:lnTo>
                  <a:pt x="141" y="168"/>
                </a:lnTo>
                <a:lnTo>
                  <a:pt x="141" y="168"/>
                </a:lnTo>
                <a:lnTo>
                  <a:pt x="141" y="171"/>
                </a:lnTo>
                <a:lnTo>
                  <a:pt x="141" y="175"/>
                </a:lnTo>
                <a:lnTo>
                  <a:pt x="141" y="175"/>
                </a:lnTo>
                <a:lnTo>
                  <a:pt x="141" y="171"/>
                </a:lnTo>
                <a:lnTo>
                  <a:pt x="141" y="171"/>
                </a:lnTo>
                <a:lnTo>
                  <a:pt x="137" y="171"/>
                </a:lnTo>
                <a:lnTo>
                  <a:pt x="137" y="171"/>
                </a:lnTo>
                <a:lnTo>
                  <a:pt x="137" y="175"/>
                </a:lnTo>
                <a:lnTo>
                  <a:pt x="137" y="175"/>
                </a:lnTo>
                <a:lnTo>
                  <a:pt x="141" y="179"/>
                </a:lnTo>
                <a:lnTo>
                  <a:pt x="141" y="179"/>
                </a:lnTo>
                <a:lnTo>
                  <a:pt x="141" y="183"/>
                </a:lnTo>
                <a:lnTo>
                  <a:pt x="145" y="183"/>
                </a:lnTo>
                <a:lnTo>
                  <a:pt x="145" y="183"/>
                </a:lnTo>
                <a:lnTo>
                  <a:pt x="145" y="183"/>
                </a:lnTo>
                <a:lnTo>
                  <a:pt x="145" y="179"/>
                </a:lnTo>
                <a:lnTo>
                  <a:pt x="145" y="179"/>
                </a:lnTo>
                <a:lnTo>
                  <a:pt x="148" y="183"/>
                </a:lnTo>
                <a:lnTo>
                  <a:pt x="148" y="183"/>
                </a:lnTo>
                <a:lnTo>
                  <a:pt x="148" y="179"/>
                </a:lnTo>
                <a:lnTo>
                  <a:pt x="148" y="175"/>
                </a:lnTo>
                <a:lnTo>
                  <a:pt x="145" y="171"/>
                </a:lnTo>
                <a:lnTo>
                  <a:pt x="141" y="168"/>
                </a:lnTo>
                <a:moveTo>
                  <a:pt x="70" y="175"/>
                </a:moveTo>
                <a:lnTo>
                  <a:pt x="70" y="175"/>
                </a:lnTo>
                <a:lnTo>
                  <a:pt x="66" y="175"/>
                </a:lnTo>
                <a:lnTo>
                  <a:pt x="66" y="183"/>
                </a:lnTo>
                <a:lnTo>
                  <a:pt x="66" y="179"/>
                </a:lnTo>
                <a:lnTo>
                  <a:pt x="70" y="179"/>
                </a:lnTo>
                <a:lnTo>
                  <a:pt x="70" y="183"/>
                </a:lnTo>
                <a:lnTo>
                  <a:pt x="66" y="183"/>
                </a:lnTo>
                <a:lnTo>
                  <a:pt x="66" y="183"/>
                </a:lnTo>
                <a:lnTo>
                  <a:pt x="66" y="187"/>
                </a:lnTo>
                <a:lnTo>
                  <a:pt x="66" y="187"/>
                </a:lnTo>
                <a:lnTo>
                  <a:pt x="66" y="187"/>
                </a:lnTo>
                <a:lnTo>
                  <a:pt x="70" y="187"/>
                </a:lnTo>
                <a:lnTo>
                  <a:pt x="70" y="187"/>
                </a:lnTo>
                <a:lnTo>
                  <a:pt x="70" y="187"/>
                </a:lnTo>
                <a:lnTo>
                  <a:pt x="70" y="183"/>
                </a:lnTo>
                <a:lnTo>
                  <a:pt x="74" y="183"/>
                </a:lnTo>
                <a:lnTo>
                  <a:pt x="74" y="183"/>
                </a:lnTo>
                <a:lnTo>
                  <a:pt x="78" y="183"/>
                </a:lnTo>
                <a:lnTo>
                  <a:pt x="78" y="183"/>
                </a:lnTo>
                <a:lnTo>
                  <a:pt x="78" y="183"/>
                </a:lnTo>
                <a:lnTo>
                  <a:pt x="78" y="179"/>
                </a:lnTo>
                <a:lnTo>
                  <a:pt x="78" y="179"/>
                </a:lnTo>
                <a:lnTo>
                  <a:pt x="74" y="179"/>
                </a:lnTo>
                <a:lnTo>
                  <a:pt x="78" y="179"/>
                </a:lnTo>
                <a:lnTo>
                  <a:pt x="78" y="175"/>
                </a:lnTo>
                <a:lnTo>
                  <a:pt x="78" y="175"/>
                </a:lnTo>
                <a:lnTo>
                  <a:pt x="74" y="175"/>
                </a:lnTo>
                <a:lnTo>
                  <a:pt x="70" y="175"/>
                </a:lnTo>
                <a:moveTo>
                  <a:pt x="63" y="125"/>
                </a:moveTo>
                <a:lnTo>
                  <a:pt x="63" y="125"/>
                </a:lnTo>
                <a:lnTo>
                  <a:pt x="63" y="121"/>
                </a:lnTo>
                <a:lnTo>
                  <a:pt x="66" y="117"/>
                </a:lnTo>
                <a:lnTo>
                  <a:pt x="66" y="117"/>
                </a:lnTo>
                <a:lnTo>
                  <a:pt x="66" y="113"/>
                </a:lnTo>
                <a:lnTo>
                  <a:pt x="63" y="113"/>
                </a:lnTo>
                <a:lnTo>
                  <a:pt x="63" y="117"/>
                </a:lnTo>
                <a:lnTo>
                  <a:pt x="63" y="121"/>
                </a:lnTo>
                <a:lnTo>
                  <a:pt x="63" y="125"/>
                </a:lnTo>
                <a:lnTo>
                  <a:pt x="63" y="129"/>
                </a:lnTo>
                <a:lnTo>
                  <a:pt x="63" y="125"/>
                </a:lnTo>
                <a:lnTo>
                  <a:pt x="63" y="125"/>
                </a:lnTo>
                <a:moveTo>
                  <a:pt x="121" y="144"/>
                </a:moveTo>
                <a:lnTo>
                  <a:pt x="121" y="144"/>
                </a:lnTo>
                <a:lnTo>
                  <a:pt x="117" y="148"/>
                </a:lnTo>
                <a:lnTo>
                  <a:pt x="117" y="152"/>
                </a:lnTo>
                <a:lnTo>
                  <a:pt x="117" y="156"/>
                </a:lnTo>
                <a:lnTo>
                  <a:pt x="121" y="156"/>
                </a:lnTo>
                <a:lnTo>
                  <a:pt x="125" y="156"/>
                </a:lnTo>
                <a:lnTo>
                  <a:pt x="125" y="148"/>
                </a:lnTo>
                <a:lnTo>
                  <a:pt x="121" y="148"/>
                </a:lnTo>
                <a:lnTo>
                  <a:pt x="121" y="144"/>
                </a:lnTo>
                <a:moveTo>
                  <a:pt x="90" y="175"/>
                </a:moveTo>
                <a:lnTo>
                  <a:pt x="90" y="175"/>
                </a:lnTo>
                <a:lnTo>
                  <a:pt x="90" y="175"/>
                </a:lnTo>
                <a:lnTo>
                  <a:pt x="90" y="175"/>
                </a:lnTo>
                <a:lnTo>
                  <a:pt x="90" y="175"/>
                </a:lnTo>
                <a:moveTo>
                  <a:pt x="86" y="164"/>
                </a:moveTo>
                <a:lnTo>
                  <a:pt x="86" y="164"/>
                </a:lnTo>
                <a:lnTo>
                  <a:pt x="82" y="168"/>
                </a:lnTo>
                <a:lnTo>
                  <a:pt x="82" y="168"/>
                </a:lnTo>
                <a:lnTo>
                  <a:pt x="78" y="171"/>
                </a:lnTo>
                <a:lnTo>
                  <a:pt x="82" y="171"/>
                </a:lnTo>
                <a:lnTo>
                  <a:pt x="82" y="171"/>
                </a:lnTo>
                <a:lnTo>
                  <a:pt x="82" y="175"/>
                </a:lnTo>
                <a:lnTo>
                  <a:pt x="82" y="175"/>
                </a:lnTo>
                <a:lnTo>
                  <a:pt x="82" y="175"/>
                </a:lnTo>
                <a:lnTo>
                  <a:pt x="82" y="179"/>
                </a:lnTo>
                <a:lnTo>
                  <a:pt x="82" y="179"/>
                </a:lnTo>
                <a:lnTo>
                  <a:pt x="82" y="179"/>
                </a:lnTo>
                <a:lnTo>
                  <a:pt x="86" y="179"/>
                </a:lnTo>
                <a:lnTo>
                  <a:pt x="86" y="179"/>
                </a:lnTo>
                <a:lnTo>
                  <a:pt x="90" y="175"/>
                </a:lnTo>
                <a:lnTo>
                  <a:pt x="90" y="175"/>
                </a:lnTo>
                <a:lnTo>
                  <a:pt x="90" y="175"/>
                </a:lnTo>
                <a:lnTo>
                  <a:pt x="90" y="175"/>
                </a:lnTo>
                <a:lnTo>
                  <a:pt x="90" y="175"/>
                </a:lnTo>
                <a:lnTo>
                  <a:pt x="90" y="175"/>
                </a:lnTo>
                <a:lnTo>
                  <a:pt x="90" y="175"/>
                </a:lnTo>
                <a:lnTo>
                  <a:pt x="90" y="175"/>
                </a:lnTo>
                <a:lnTo>
                  <a:pt x="90" y="171"/>
                </a:lnTo>
                <a:lnTo>
                  <a:pt x="90" y="171"/>
                </a:lnTo>
                <a:lnTo>
                  <a:pt x="86" y="171"/>
                </a:lnTo>
                <a:lnTo>
                  <a:pt x="94" y="171"/>
                </a:lnTo>
                <a:lnTo>
                  <a:pt x="90" y="168"/>
                </a:lnTo>
                <a:lnTo>
                  <a:pt x="90" y="168"/>
                </a:lnTo>
                <a:lnTo>
                  <a:pt x="90" y="168"/>
                </a:lnTo>
                <a:lnTo>
                  <a:pt x="94" y="168"/>
                </a:lnTo>
                <a:lnTo>
                  <a:pt x="94" y="168"/>
                </a:lnTo>
                <a:lnTo>
                  <a:pt x="94" y="168"/>
                </a:lnTo>
                <a:lnTo>
                  <a:pt x="94" y="164"/>
                </a:lnTo>
                <a:lnTo>
                  <a:pt x="90" y="164"/>
                </a:lnTo>
                <a:lnTo>
                  <a:pt x="86" y="164"/>
                </a:lnTo>
                <a:moveTo>
                  <a:pt x="105" y="156"/>
                </a:moveTo>
                <a:lnTo>
                  <a:pt x="105" y="156"/>
                </a:lnTo>
                <a:lnTo>
                  <a:pt x="105" y="156"/>
                </a:lnTo>
                <a:lnTo>
                  <a:pt x="102" y="160"/>
                </a:lnTo>
                <a:lnTo>
                  <a:pt x="102" y="160"/>
                </a:lnTo>
                <a:lnTo>
                  <a:pt x="98" y="164"/>
                </a:lnTo>
                <a:lnTo>
                  <a:pt x="98" y="164"/>
                </a:lnTo>
                <a:lnTo>
                  <a:pt x="102" y="168"/>
                </a:lnTo>
                <a:lnTo>
                  <a:pt x="105" y="171"/>
                </a:lnTo>
                <a:lnTo>
                  <a:pt x="105" y="171"/>
                </a:lnTo>
                <a:lnTo>
                  <a:pt x="105" y="168"/>
                </a:lnTo>
                <a:lnTo>
                  <a:pt x="105" y="168"/>
                </a:lnTo>
                <a:lnTo>
                  <a:pt x="105" y="164"/>
                </a:lnTo>
                <a:lnTo>
                  <a:pt x="105" y="164"/>
                </a:lnTo>
                <a:lnTo>
                  <a:pt x="109" y="160"/>
                </a:lnTo>
                <a:lnTo>
                  <a:pt x="105" y="156"/>
                </a:lnTo>
                <a:moveTo>
                  <a:pt x="90" y="140"/>
                </a:moveTo>
                <a:lnTo>
                  <a:pt x="90" y="140"/>
                </a:lnTo>
                <a:lnTo>
                  <a:pt x="94" y="140"/>
                </a:lnTo>
                <a:lnTo>
                  <a:pt x="94" y="140"/>
                </a:lnTo>
                <a:lnTo>
                  <a:pt x="94" y="136"/>
                </a:lnTo>
                <a:lnTo>
                  <a:pt x="94" y="136"/>
                </a:lnTo>
                <a:lnTo>
                  <a:pt x="94" y="136"/>
                </a:lnTo>
                <a:lnTo>
                  <a:pt x="90" y="136"/>
                </a:lnTo>
                <a:lnTo>
                  <a:pt x="90" y="136"/>
                </a:lnTo>
                <a:lnTo>
                  <a:pt x="94" y="136"/>
                </a:lnTo>
                <a:lnTo>
                  <a:pt x="90" y="132"/>
                </a:lnTo>
                <a:lnTo>
                  <a:pt x="90" y="132"/>
                </a:lnTo>
                <a:lnTo>
                  <a:pt x="86" y="136"/>
                </a:lnTo>
                <a:lnTo>
                  <a:pt x="90" y="132"/>
                </a:lnTo>
                <a:lnTo>
                  <a:pt x="86" y="132"/>
                </a:lnTo>
                <a:lnTo>
                  <a:pt x="82" y="132"/>
                </a:lnTo>
                <a:lnTo>
                  <a:pt x="82" y="132"/>
                </a:lnTo>
                <a:lnTo>
                  <a:pt x="82" y="129"/>
                </a:lnTo>
                <a:lnTo>
                  <a:pt x="86" y="129"/>
                </a:lnTo>
                <a:lnTo>
                  <a:pt x="86" y="129"/>
                </a:lnTo>
                <a:lnTo>
                  <a:pt x="86" y="129"/>
                </a:lnTo>
                <a:lnTo>
                  <a:pt x="82" y="125"/>
                </a:lnTo>
                <a:lnTo>
                  <a:pt x="82" y="125"/>
                </a:lnTo>
                <a:lnTo>
                  <a:pt x="82" y="125"/>
                </a:lnTo>
                <a:lnTo>
                  <a:pt x="82" y="125"/>
                </a:lnTo>
                <a:lnTo>
                  <a:pt x="82" y="125"/>
                </a:lnTo>
                <a:lnTo>
                  <a:pt x="78" y="125"/>
                </a:lnTo>
                <a:lnTo>
                  <a:pt x="74" y="121"/>
                </a:lnTo>
                <a:lnTo>
                  <a:pt x="74" y="121"/>
                </a:lnTo>
                <a:lnTo>
                  <a:pt x="70" y="121"/>
                </a:lnTo>
                <a:lnTo>
                  <a:pt x="70" y="121"/>
                </a:lnTo>
                <a:lnTo>
                  <a:pt x="70" y="125"/>
                </a:lnTo>
                <a:lnTo>
                  <a:pt x="70" y="125"/>
                </a:lnTo>
                <a:lnTo>
                  <a:pt x="78" y="129"/>
                </a:lnTo>
                <a:lnTo>
                  <a:pt x="78" y="129"/>
                </a:lnTo>
                <a:lnTo>
                  <a:pt x="78" y="132"/>
                </a:lnTo>
                <a:lnTo>
                  <a:pt x="74" y="132"/>
                </a:lnTo>
                <a:lnTo>
                  <a:pt x="74" y="132"/>
                </a:lnTo>
                <a:lnTo>
                  <a:pt x="74" y="136"/>
                </a:lnTo>
                <a:lnTo>
                  <a:pt x="74" y="136"/>
                </a:lnTo>
                <a:lnTo>
                  <a:pt x="78" y="136"/>
                </a:lnTo>
                <a:lnTo>
                  <a:pt x="78" y="140"/>
                </a:lnTo>
                <a:lnTo>
                  <a:pt x="82" y="140"/>
                </a:lnTo>
                <a:lnTo>
                  <a:pt x="82" y="140"/>
                </a:lnTo>
                <a:lnTo>
                  <a:pt x="86" y="140"/>
                </a:lnTo>
                <a:lnTo>
                  <a:pt x="86" y="140"/>
                </a:lnTo>
                <a:lnTo>
                  <a:pt x="86" y="140"/>
                </a:lnTo>
                <a:lnTo>
                  <a:pt x="86" y="140"/>
                </a:lnTo>
                <a:lnTo>
                  <a:pt x="86" y="140"/>
                </a:lnTo>
                <a:lnTo>
                  <a:pt x="86" y="140"/>
                </a:lnTo>
                <a:lnTo>
                  <a:pt x="86" y="140"/>
                </a:lnTo>
                <a:lnTo>
                  <a:pt x="90" y="140"/>
                </a:lnTo>
                <a:lnTo>
                  <a:pt x="90" y="140"/>
                </a:lnTo>
                <a:lnTo>
                  <a:pt x="90" y="140"/>
                </a:lnTo>
                <a:moveTo>
                  <a:pt x="39" y="144"/>
                </a:moveTo>
                <a:lnTo>
                  <a:pt x="39" y="144"/>
                </a:lnTo>
                <a:lnTo>
                  <a:pt x="39" y="144"/>
                </a:lnTo>
                <a:lnTo>
                  <a:pt x="35" y="144"/>
                </a:lnTo>
                <a:lnTo>
                  <a:pt x="35" y="148"/>
                </a:lnTo>
                <a:lnTo>
                  <a:pt x="35" y="148"/>
                </a:lnTo>
                <a:lnTo>
                  <a:pt x="35" y="148"/>
                </a:lnTo>
                <a:lnTo>
                  <a:pt x="39" y="148"/>
                </a:lnTo>
                <a:lnTo>
                  <a:pt x="39" y="148"/>
                </a:lnTo>
                <a:lnTo>
                  <a:pt x="39" y="148"/>
                </a:lnTo>
                <a:lnTo>
                  <a:pt x="39" y="148"/>
                </a:lnTo>
                <a:lnTo>
                  <a:pt x="39" y="152"/>
                </a:lnTo>
                <a:lnTo>
                  <a:pt x="39" y="152"/>
                </a:lnTo>
                <a:lnTo>
                  <a:pt x="43" y="152"/>
                </a:lnTo>
                <a:lnTo>
                  <a:pt x="43" y="152"/>
                </a:lnTo>
                <a:lnTo>
                  <a:pt x="43" y="152"/>
                </a:lnTo>
                <a:lnTo>
                  <a:pt x="43" y="148"/>
                </a:lnTo>
                <a:lnTo>
                  <a:pt x="39" y="148"/>
                </a:lnTo>
                <a:lnTo>
                  <a:pt x="39" y="144"/>
                </a:lnTo>
                <a:moveTo>
                  <a:pt x="109" y="125"/>
                </a:moveTo>
                <a:lnTo>
                  <a:pt x="109" y="125"/>
                </a:lnTo>
                <a:lnTo>
                  <a:pt x="102" y="129"/>
                </a:lnTo>
                <a:lnTo>
                  <a:pt x="102" y="129"/>
                </a:lnTo>
                <a:lnTo>
                  <a:pt x="102" y="129"/>
                </a:lnTo>
                <a:lnTo>
                  <a:pt x="102" y="132"/>
                </a:lnTo>
                <a:lnTo>
                  <a:pt x="102" y="132"/>
                </a:lnTo>
                <a:lnTo>
                  <a:pt x="109" y="129"/>
                </a:lnTo>
                <a:lnTo>
                  <a:pt x="109" y="125"/>
                </a:lnTo>
                <a:moveTo>
                  <a:pt x="117" y="129"/>
                </a:moveTo>
                <a:lnTo>
                  <a:pt x="117" y="129"/>
                </a:lnTo>
                <a:lnTo>
                  <a:pt x="113" y="125"/>
                </a:lnTo>
                <a:lnTo>
                  <a:pt x="113" y="129"/>
                </a:lnTo>
                <a:lnTo>
                  <a:pt x="105" y="132"/>
                </a:lnTo>
                <a:lnTo>
                  <a:pt x="105" y="132"/>
                </a:lnTo>
                <a:lnTo>
                  <a:pt x="105" y="132"/>
                </a:lnTo>
                <a:lnTo>
                  <a:pt x="105" y="132"/>
                </a:lnTo>
                <a:lnTo>
                  <a:pt x="109" y="132"/>
                </a:lnTo>
                <a:lnTo>
                  <a:pt x="109" y="132"/>
                </a:lnTo>
                <a:lnTo>
                  <a:pt x="117" y="129"/>
                </a:lnTo>
                <a:lnTo>
                  <a:pt x="117" y="129"/>
                </a:lnTo>
                <a:moveTo>
                  <a:pt x="94" y="148"/>
                </a:moveTo>
                <a:lnTo>
                  <a:pt x="94" y="148"/>
                </a:lnTo>
                <a:lnTo>
                  <a:pt x="94" y="144"/>
                </a:lnTo>
                <a:lnTo>
                  <a:pt x="94" y="144"/>
                </a:lnTo>
                <a:lnTo>
                  <a:pt x="94" y="144"/>
                </a:lnTo>
                <a:lnTo>
                  <a:pt x="90" y="144"/>
                </a:lnTo>
                <a:lnTo>
                  <a:pt x="90" y="144"/>
                </a:lnTo>
                <a:lnTo>
                  <a:pt x="86" y="144"/>
                </a:lnTo>
                <a:lnTo>
                  <a:pt x="86" y="144"/>
                </a:lnTo>
                <a:lnTo>
                  <a:pt x="86" y="148"/>
                </a:lnTo>
                <a:lnTo>
                  <a:pt x="86" y="148"/>
                </a:lnTo>
                <a:lnTo>
                  <a:pt x="90" y="148"/>
                </a:lnTo>
                <a:lnTo>
                  <a:pt x="90" y="148"/>
                </a:lnTo>
                <a:lnTo>
                  <a:pt x="90" y="148"/>
                </a:lnTo>
                <a:lnTo>
                  <a:pt x="94" y="148"/>
                </a:lnTo>
                <a:lnTo>
                  <a:pt x="94" y="148"/>
                </a:lnTo>
                <a:moveTo>
                  <a:pt x="94" y="148"/>
                </a:moveTo>
                <a:lnTo>
                  <a:pt x="94" y="148"/>
                </a:lnTo>
                <a:lnTo>
                  <a:pt x="98" y="148"/>
                </a:lnTo>
                <a:lnTo>
                  <a:pt x="98" y="144"/>
                </a:lnTo>
                <a:lnTo>
                  <a:pt x="98" y="144"/>
                </a:lnTo>
                <a:lnTo>
                  <a:pt x="98" y="144"/>
                </a:lnTo>
                <a:lnTo>
                  <a:pt x="94" y="148"/>
                </a:lnTo>
                <a:lnTo>
                  <a:pt x="94" y="148"/>
                </a:lnTo>
                <a:lnTo>
                  <a:pt x="94" y="148"/>
                </a:lnTo>
                <a:lnTo>
                  <a:pt x="94" y="148"/>
                </a:lnTo>
                <a:moveTo>
                  <a:pt x="129" y="156"/>
                </a:moveTo>
                <a:lnTo>
                  <a:pt x="129" y="156"/>
                </a:lnTo>
                <a:lnTo>
                  <a:pt x="125" y="156"/>
                </a:lnTo>
                <a:lnTo>
                  <a:pt x="125" y="156"/>
                </a:lnTo>
                <a:lnTo>
                  <a:pt x="125" y="156"/>
                </a:lnTo>
                <a:lnTo>
                  <a:pt x="125" y="156"/>
                </a:lnTo>
                <a:lnTo>
                  <a:pt x="125" y="160"/>
                </a:lnTo>
                <a:lnTo>
                  <a:pt x="125" y="160"/>
                </a:lnTo>
                <a:lnTo>
                  <a:pt x="129" y="160"/>
                </a:lnTo>
                <a:lnTo>
                  <a:pt x="129" y="160"/>
                </a:lnTo>
                <a:lnTo>
                  <a:pt x="129" y="160"/>
                </a:lnTo>
                <a:lnTo>
                  <a:pt x="129" y="160"/>
                </a:lnTo>
                <a:lnTo>
                  <a:pt x="129" y="160"/>
                </a:lnTo>
                <a:lnTo>
                  <a:pt x="133" y="160"/>
                </a:lnTo>
                <a:lnTo>
                  <a:pt x="129" y="160"/>
                </a:lnTo>
                <a:lnTo>
                  <a:pt x="129" y="160"/>
                </a:lnTo>
                <a:lnTo>
                  <a:pt x="129" y="160"/>
                </a:lnTo>
                <a:lnTo>
                  <a:pt x="129" y="156"/>
                </a:lnTo>
                <a:lnTo>
                  <a:pt x="133" y="156"/>
                </a:lnTo>
                <a:lnTo>
                  <a:pt x="133" y="152"/>
                </a:lnTo>
                <a:lnTo>
                  <a:pt x="133" y="152"/>
                </a:lnTo>
                <a:lnTo>
                  <a:pt x="129" y="156"/>
                </a:lnTo>
                <a:moveTo>
                  <a:pt x="105" y="171"/>
                </a:moveTo>
                <a:lnTo>
                  <a:pt x="105" y="171"/>
                </a:lnTo>
                <a:lnTo>
                  <a:pt x="105" y="171"/>
                </a:lnTo>
                <a:lnTo>
                  <a:pt x="102" y="171"/>
                </a:lnTo>
                <a:lnTo>
                  <a:pt x="102" y="171"/>
                </a:lnTo>
                <a:lnTo>
                  <a:pt x="102" y="171"/>
                </a:lnTo>
                <a:lnTo>
                  <a:pt x="102" y="175"/>
                </a:lnTo>
                <a:lnTo>
                  <a:pt x="102" y="175"/>
                </a:lnTo>
                <a:lnTo>
                  <a:pt x="102" y="175"/>
                </a:lnTo>
                <a:lnTo>
                  <a:pt x="105" y="175"/>
                </a:lnTo>
                <a:lnTo>
                  <a:pt x="105" y="175"/>
                </a:lnTo>
                <a:lnTo>
                  <a:pt x="105" y="171"/>
                </a:lnTo>
                <a:lnTo>
                  <a:pt x="105" y="171"/>
                </a:lnTo>
                <a:lnTo>
                  <a:pt x="105" y="171"/>
                </a:lnTo>
                <a:lnTo>
                  <a:pt x="105" y="171"/>
                </a:lnTo>
                <a:moveTo>
                  <a:pt x="184" y="152"/>
                </a:moveTo>
                <a:lnTo>
                  <a:pt x="184" y="152"/>
                </a:lnTo>
                <a:lnTo>
                  <a:pt x="180" y="152"/>
                </a:lnTo>
                <a:lnTo>
                  <a:pt x="180" y="152"/>
                </a:lnTo>
                <a:lnTo>
                  <a:pt x="180" y="152"/>
                </a:lnTo>
                <a:lnTo>
                  <a:pt x="176" y="152"/>
                </a:lnTo>
                <a:lnTo>
                  <a:pt x="176" y="152"/>
                </a:lnTo>
                <a:lnTo>
                  <a:pt x="176" y="156"/>
                </a:lnTo>
                <a:lnTo>
                  <a:pt x="176" y="156"/>
                </a:lnTo>
                <a:lnTo>
                  <a:pt x="176" y="156"/>
                </a:lnTo>
                <a:lnTo>
                  <a:pt x="176" y="160"/>
                </a:lnTo>
                <a:lnTo>
                  <a:pt x="176" y="160"/>
                </a:lnTo>
                <a:lnTo>
                  <a:pt x="176" y="160"/>
                </a:lnTo>
                <a:lnTo>
                  <a:pt x="176" y="160"/>
                </a:lnTo>
                <a:lnTo>
                  <a:pt x="180" y="160"/>
                </a:lnTo>
                <a:lnTo>
                  <a:pt x="180" y="156"/>
                </a:lnTo>
                <a:lnTo>
                  <a:pt x="180" y="156"/>
                </a:lnTo>
                <a:lnTo>
                  <a:pt x="184" y="156"/>
                </a:lnTo>
                <a:lnTo>
                  <a:pt x="184" y="156"/>
                </a:lnTo>
                <a:lnTo>
                  <a:pt x="184" y="156"/>
                </a:lnTo>
                <a:lnTo>
                  <a:pt x="184" y="156"/>
                </a:lnTo>
                <a:lnTo>
                  <a:pt x="184" y="156"/>
                </a:lnTo>
                <a:lnTo>
                  <a:pt x="184" y="156"/>
                </a:lnTo>
                <a:lnTo>
                  <a:pt x="184" y="152"/>
                </a:lnTo>
                <a:lnTo>
                  <a:pt x="184" y="152"/>
                </a:lnTo>
                <a:moveTo>
                  <a:pt x="180" y="160"/>
                </a:moveTo>
                <a:lnTo>
                  <a:pt x="180" y="160"/>
                </a:lnTo>
                <a:lnTo>
                  <a:pt x="180" y="164"/>
                </a:lnTo>
                <a:lnTo>
                  <a:pt x="180" y="164"/>
                </a:lnTo>
                <a:lnTo>
                  <a:pt x="180" y="164"/>
                </a:lnTo>
                <a:lnTo>
                  <a:pt x="180" y="164"/>
                </a:lnTo>
                <a:lnTo>
                  <a:pt x="180" y="164"/>
                </a:lnTo>
                <a:lnTo>
                  <a:pt x="180" y="164"/>
                </a:lnTo>
                <a:lnTo>
                  <a:pt x="180" y="164"/>
                </a:lnTo>
                <a:lnTo>
                  <a:pt x="180" y="168"/>
                </a:lnTo>
                <a:lnTo>
                  <a:pt x="180" y="171"/>
                </a:lnTo>
                <a:lnTo>
                  <a:pt x="184" y="171"/>
                </a:lnTo>
                <a:lnTo>
                  <a:pt x="184" y="171"/>
                </a:lnTo>
                <a:lnTo>
                  <a:pt x="184" y="168"/>
                </a:lnTo>
                <a:lnTo>
                  <a:pt x="184" y="168"/>
                </a:lnTo>
                <a:lnTo>
                  <a:pt x="184" y="164"/>
                </a:lnTo>
                <a:lnTo>
                  <a:pt x="184" y="164"/>
                </a:lnTo>
                <a:lnTo>
                  <a:pt x="184" y="164"/>
                </a:lnTo>
                <a:lnTo>
                  <a:pt x="184" y="164"/>
                </a:lnTo>
                <a:lnTo>
                  <a:pt x="184" y="160"/>
                </a:lnTo>
                <a:lnTo>
                  <a:pt x="184" y="160"/>
                </a:lnTo>
                <a:lnTo>
                  <a:pt x="184" y="160"/>
                </a:lnTo>
                <a:lnTo>
                  <a:pt x="180" y="160"/>
                </a:lnTo>
                <a:moveTo>
                  <a:pt x="66" y="160"/>
                </a:moveTo>
                <a:lnTo>
                  <a:pt x="66" y="160"/>
                </a:lnTo>
                <a:lnTo>
                  <a:pt x="66" y="160"/>
                </a:lnTo>
                <a:lnTo>
                  <a:pt x="66" y="160"/>
                </a:lnTo>
                <a:lnTo>
                  <a:pt x="66" y="160"/>
                </a:lnTo>
                <a:lnTo>
                  <a:pt x="66" y="160"/>
                </a:lnTo>
                <a:lnTo>
                  <a:pt x="66" y="160"/>
                </a:lnTo>
                <a:lnTo>
                  <a:pt x="66" y="164"/>
                </a:lnTo>
                <a:lnTo>
                  <a:pt x="66" y="168"/>
                </a:lnTo>
                <a:lnTo>
                  <a:pt x="66" y="168"/>
                </a:lnTo>
                <a:lnTo>
                  <a:pt x="66" y="168"/>
                </a:lnTo>
                <a:lnTo>
                  <a:pt x="66" y="168"/>
                </a:lnTo>
                <a:lnTo>
                  <a:pt x="70" y="164"/>
                </a:lnTo>
                <a:lnTo>
                  <a:pt x="70" y="164"/>
                </a:lnTo>
                <a:lnTo>
                  <a:pt x="70" y="164"/>
                </a:lnTo>
                <a:lnTo>
                  <a:pt x="70" y="164"/>
                </a:lnTo>
                <a:lnTo>
                  <a:pt x="70" y="160"/>
                </a:lnTo>
                <a:lnTo>
                  <a:pt x="66" y="160"/>
                </a:lnTo>
                <a:lnTo>
                  <a:pt x="66" y="160"/>
                </a:lnTo>
                <a:moveTo>
                  <a:pt x="8" y="74"/>
                </a:moveTo>
                <a:lnTo>
                  <a:pt x="8" y="74"/>
                </a:lnTo>
                <a:lnTo>
                  <a:pt x="8" y="74"/>
                </a:lnTo>
                <a:lnTo>
                  <a:pt x="8" y="74"/>
                </a:lnTo>
                <a:lnTo>
                  <a:pt x="8" y="74"/>
                </a:lnTo>
                <a:lnTo>
                  <a:pt x="4" y="74"/>
                </a:lnTo>
                <a:lnTo>
                  <a:pt x="4" y="74"/>
                </a:lnTo>
                <a:lnTo>
                  <a:pt x="4" y="74"/>
                </a:lnTo>
                <a:lnTo>
                  <a:pt x="4" y="74"/>
                </a:lnTo>
                <a:lnTo>
                  <a:pt x="4" y="74"/>
                </a:lnTo>
                <a:lnTo>
                  <a:pt x="0" y="74"/>
                </a:lnTo>
                <a:lnTo>
                  <a:pt x="0" y="74"/>
                </a:lnTo>
                <a:lnTo>
                  <a:pt x="4" y="74"/>
                </a:lnTo>
                <a:lnTo>
                  <a:pt x="4" y="74"/>
                </a:lnTo>
                <a:lnTo>
                  <a:pt x="4" y="74"/>
                </a:lnTo>
                <a:lnTo>
                  <a:pt x="4" y="74"/>
                </a:lnTo>
                <a:lnTo>
                  <a:pt x="4" y="74"/>
                </a:lnTo>
                <a:lnTo>
                  <a:pt x="8" y="78"/>
                </a:lnTo>
                <a:lnTo>
                  <a:pt x="8" y="78"/>
                </a:lnTo>
                <a:lnTo>
                  <a:pt x="8" y="74"/>
                </a:lnTo>
                <a:lnTo>
                  <a:pt x="8" y="74"/>
                </a:lnTo>
                <a:lnTo>
                  <a:pt x="8" y="74"/>
                </a:lnTo>
                <a:moveTo>
                  <a:pt x="160" y="199"/>
                </a:moveTo>
                <a:lnTo>
                  <a:pt x="160" y="199"/>
                </a:lnTo>
                <a:lnTo>
                  <a:pt x="160" y="199"/>
                </a:lnTo>
                <a:lnTo>
                  <a:pt x="160" y="199"/>
                </a:lnTo>
                <a:lnTo>
                  <a:pt x="156" y="203"/>
                </a:lnTo>
                <a:lnTo>
                  <a:pt x="156" y="203"/>
                </a:lnTo>
                <a:lnTo>
                  <a:pt x="156" y="203"/>
                </a:lnTo>
                <a:lnTo>
                  <a:pt x="152" y="203"/>
                </a:lnTo>
                <a:lnTo>
                  <a:pt x="152" y="203"/>
                </a:lnTo>
                <a:lnTo>
                  <a:pt x="156" y="207"/>
                </a:lnTo>
                <a:lnTo>
                  <a:pt x="156" y="207"/>
                </a:lnTo>
                <a:lnTo>
                  <a:pt x="156" y="207"/>
                </a:lnTo>
                <a:lnTo>
                  <a:pt x="160" y="203"/>
                </a:lnTo>
                <a:lnTo>
                  <a:pt x="160" y="199"/>
                </a:lnTo>
                <a:lnTo>
                  <a:pt x="160" y="199"/>
                </a:lnTo>
                <a:lnTo>
                  <a:pt x="160" y="199"/>
                </a:lnTo>
              </a:path>
            </a:pathLst>
          </a:custGeom>
          <a:solidFill>
            <a:srgbClr val="888888"/>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4" name="Freeform 67"/>
          <p:cNvSpPr>
            <a:spLocks noEditPoints="1"/>
          </p:cNvSpPr>
          <p:nvPr/>
        </p:nvSpPr>
        <p:spPr bwMode="auto">
          <a:xfrm>
            <a:off x="9870078" y="3981980"/>
            <a:ext cx="417791" cy="525432"/>
          </a:xfrm>
          <a:custGeom>
            <a:avLst/>
            <a:gdLst>
              <a:gd name="T0" fmla="*/ 160 w 171"/>
              <a:gd name="T1" fmla="*/ 86 h 215"/>
              <a:gd name="T2" fmla="*/ 152 w 171"/>
              <a:gd name="T3" fmla="*/ 78 h 215"/>
              <a:gd name="T4" fmla="*/ 160 w 171"/>
              <a:gd name="T5" fmla="*/ 59 h 215"/>
              <a:gd name="T6" fmla="*/ 168 w 171"/>
              <a:gd name="T7" fmla="*/ 51 h 215"/>
              <a:gd name="T8" fmla="*/ 164 w 171"/>
              <a:gd name="T9" fmla="*/ 35 h 215"/>
              <a:gd name="T10" fmla="*/ 152 w 171"/>
              <a:gd name="T11" fmla="*/ 20 h 215"/>
              <a:gd name="T12" fmla="*/ 148 w 171"/>
              <a:gd name="T13" fmla="*/ 0 h 215"/>
              <a:gd name="T14" fmla="*/ 129 w 171"/>
              <a:gd name="T15" fmla="*/ 4 h 215"/>
              <a:gd name="T16" fmla="*/ 125 w 171"/>
              <a:gd name="T17" fmla="*/ 8 h 215"/>
              <a:gd name="T18" fmla="*/ 121 w 171"/>
              <a:gd name="T19" fmla="*/ 20 h 215"/>
              <a:gd name="T20" fmla="*/ 125 w 171"/>
              <a:gd name="T21" fmla="*/ 23 h 215"/>
              <a:gd name="T22" fmla="*/ 117 w 171"/>
              <a:gd name="T23" fmla="*/ 31 h 215"/>
              <a:gd name="T24" fmla="*/ 93 w 171"/>
              <a:gd name="T25" fmla="*/ 55 h 215"/>
              <a:gd name="T26" fmla="*/ 78 w 171"/>
              <a:gd name="T27" fmla="*/ 59 h 215"/>
              <a:gd name="T28" fmla="*/ 66 w 171"/>
              <a:gd name="T29" fmla="*/ 59 h 215"/>
              <a:gd name="T30" fmla="*/ 39 w 171"/>
              <a:gd name="T31" fmla="*/ 66 h 215"/>
              <a:gd name="T32" fmla="*/ 43 w 171"/>
              <a:gd name="T33" fmla="*/ 82 h 215"/>
              <a:gd name="T34" fmla="*/ 43 w 171"/>
              <a:gd name="T35" fmla="*/ 98 h 215"/>
              <a:gd name="T36" fmla="*/ 43 w 171"/>
              <a:gd name="T37" fmla="*/ 121 h 215"/>
              <a:gd name="T38" fmla="*/ 39 w 171"/>
              <a:gd name="T39" fmla="*/ 129 h 215"/>
              <a:gd name="T40" fmla="*/ 39 w 171"/>
              <a:gd name="T41" fmla="*/ 137 h 215"/>
              <a:gd name="T42" fmla="*/ 23 w 171"/>
              <a:gd name="T43" fmla="*/ 152 h 215"/>
              <a:gd name="T44" fmla="*/ 7 w 171"/>
              <a:gd name="T45" fmla="*/ 168 h 215"/>
              <a:gd name="T46" fmla="*/ 0 w 171"/>
              <a:gd name="T47" fmla="*/ 176 h 215"/>
              <a:gd name="T48" fmla="*/ 23 w 171"/>
              <a:gd name="T49" fmla="*/ 172 h 215"/>
              <a:gd name="T50" fmla="*/ 15 w 171"/>
              <a:gd name="T51" fmla="*/ 191 h 215"/>
              <a:gd name="T52" fmla="*/ 23 w 171"/>
              <a:gd name="T53" fmla="*/ 187 h 215"/>
              <a:gd name="T54" fmla="*/ 27 w 171"/>
              <a:gd name="T55" fmla="*/ 191 h 215"/>
              <a:gd name="T56" fmla="*/ 31 w 171"/>
              <a:gd name="T57" fmla="*/ 187 h 215"/>
              <a:gd name="T58" fmla="*/ 23 w 171"/>
              <a:gd name="T59" fmla="*/ 199 h 215"/>
              <a:gd name="T60" fmla="*/ 7 w 171"/>
              <a:gd name="T61" fmla="*/ 215 h 215"/>
              <a:gd name="T62" fmla="*/ 35 w 171"/>
              <a:gd name="T63" fmla="*/ 203 h 215"/>
              <a:gd name="T64" fmla="*/ 39 w 171"/>
              <a:gd name="T65" fmla="*/ 180 h 215"/>
              <a:gd name="T66" fmla="*/ 39 w 171"/>
              <a:gd name="T67" fmla="*/ 168 h 215"/>
              <a:gd name="T68" fmla="*/ 43 w 171"/>
              <a:gd name="T69" fmla="*/ 160 h 215"/>
              <a:gd name="T70" fmla="*/ 43 w 171"/>
              <a:gd name="T71" fmla="*/ 172 h 215"/>
              <a:gd name="T72" fmla="*/ 54 w 171"/>
              <a:gd name="T73" fmla="*/ 176 h 215"/>
              <a:gd name="T74" fmla="*/ 82 w 171"/>
              <a:gd name="T75" fmla="*/ 160 h 215"/>
              <a:gd name="T76" fmla="*/ 82 w 171"/>
              <a:gd name="T77" fmla="*/ 156 h 215"/>
              <a:gd name="T78" fmla="*/ 89 w 171"/>
              <a:gd name="T79" fmla="*/ 152 h 215"/>
              <a:gd name="T80" fmla="*/ 93 w 171"/>
              <a:gd name="T81" fmla="*/ 148 h 215"/>
              <a:gd name="T82" fmla="*/ 101 w 171"/>
              <a:gd name="T83" fmla="*/ 141 h 215"/>
              <a:gd name="T84" fmla="*/ 109 w 171"/>
              <a:gd name="T85" fmla="*/ 148 h 215"/>
              <a:gd name="T86" fmla="*/ 113 w 171"/>
              <a:gd name="T87" fmla="*/ 148 h 215"/>
              <a:gd name="T88" fmla="*/ 121 w 171"/>
              <a:gd name="T89" fmla="*/ 148 h 215"/>
              <a:gd name="T90" fmla="*/ 125 w 171"/>
              <a:gd name="T91" fmla="*/ 133 h 215"/>
              <a:gd name="T92" fmla="*/ 121 w 171"/>
              <a:gd name="T93" fmla="*/ 129 h 215"/>
              <a:gd name="T94" fmla="*/ 117 w 171"/>
              <a:gd name="T95" fmla="*/ 121 h 215"/>
              <a:gd name="T96" fmla="*/ 129 w 171"/>
              <a:gd name="T97" fmla="*/ 125 h 215"/>
              <a:gd name="T98" fmla="*/ 136 w 171"/>
              <a:gd name="T99" fmla="*/ 117 h 215"/>
              <a:gd name="T100" fmla="*/ 140 w 171"/>
              <a:gd name="T101" fmla="*/ 113 h 215"/>
              <a:gd name="T102" fmla="*/ 152 w 171"/>
              <a:gd name="T103" fmla="*/ 102 h 215"/>
              <a:gd name="T104" fmla="*/ 156 w 171"/>
              <a:gd name="T105" fmla="*/ 109 h 215"/>
              <a:gd name="T106" fmla="*/ 160 w 171"/>
              <a:gd name="T107" fmla="*/ 105 h 215"/>
              <a:gd name="T108" fmla="*/ 164 w 171"/>
              <a:gd name="T109" fmla="*/ 98 h 215"/>
              <a:gd name="T110" fmla="*/ 160 w 171"/>
              <a:gd name="T111" fmla="*/ 94 h 215"/>
              <a:gd name="T112" fmla="*/ 74 w 171"/>
              <a:gd name="T113" fmla="*/ 172 h 215"/>
              <a:gd name="T114" fmla="*/ 78 w 171"/>
              <a:gd name="T115" fmla="*/ 16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1" h="215">
                <a:moveTo>
                  <a:pt x="160" y="94"/>
                </a:moveTo>
                <a:lnTo>
                  <a:pt x="160" y="94"/>
                </a:lnTo>
                <a:lnTo>
                  <a:pt x="156" y="90"/>
                </a:lnTo>
                <a:lnTo>
                  <a:pt x="156" y="90"/>
                </a:lnTo>
                <a:lnTo>
                  <a:pt x="156" y="90"/>
                </a:lnTo>
                <a:lnTo>
                  <a:pt x="160" y="86"/>
                </a:lnTo>
                <a:lnTo>
                  <a:pt x="160" y="86"/>
                </a:lnTo>
                <a:lnTo>
                  <a:pt x="160" y="86"/>
                </a:lnTo>
                <a:lnTo>
                  <a:pt x="156" y="82"/>
                </a:lnTo>
                <a:lnTo>
                  <a:pt x="152" y="82"/>
                </a:lnTo>
                <a:lnTo>
                  <a:pt x="152" y="82"/>
                </a:lnTo>
                <a:lnTo>
                  <a:pt x="152" y="78"/>
                </a:lnTo>
                <a:lnTo>
                  <a:pt x="152" y="78"/>
                </a:lnTo>
                <a:lnTo>
                  <a:pt x="152" y="78"/>
                </a:lnTo>
                <a:lnTo>
                  <a:pt x="152" y="78"/>
                </a:lnTo>
                <a:lnTo>
                  <a:pt x="152" y="74"/>
                </a:lnTo>
                <a:lnTo>
                  <a:pt x="148" y="70"/>
                </a:lnTo>
                <a:lnTo>
                  <a:pt x="144" y="59"/>
                </a:lnTo>
                <a:lnTo>
                  <a:pt x="144" y="51"/>
                </a:lnTo>
                <a:lnTo>
                  <a:pt x="152" y="51"/>
                </a:lnTo>
                <a:lnTo>
                  <a:pt x="160" y="59"/>
                </a:lnTo>
                <a:lnTo>
                  <a:pt x="164" y="63"/>
                </a:lnTo>
                <a:lnTo>
                  <a:pt x="168" y="63"/>
                </a:lnTo>
                <a:lnTo>
                  <a:pt x="168" y="59"/>
                </a:lnTo>
                <a:lnTo>
                  <a:pt x="171" y="55"/>
                </a:lnTo>
                <a:lnTo>
                  <a:pt x="171" y="51"/>
                </a:lnTo>
                <a:lnTo>
                  <a:pt x="171" y="51"/>
                </a:lnTo>
                <a:lnTo>
                  <a:pt x="168" y="51"/>
                </a:lnTo>
                <a:lnTo>
                  <a:pt x="164" y="47"/>
                </a:lnTo>
                <a:lnTo>
                  <a:pt x="164" y="47"/>
                </a:lnTo>
                <a:lnTo>
                  <a:pt x="160" y="39"/>
                </a:lnTo>
                <a:lnTo>
                  <a:pt x="160" y="39"/>
                </a:lnTo>
                <a:lnTo>
                  <a:pt x="164" y="39"/>
                </a:lnTo>
                <a:lnTo>
                  <a:pt x="164" y="35"/>
                </a:lnTo>
                <a:lnTo>
                  <a:pt x="164" y="35"/>
                </a:lnTo>
                <a:lnTo>
                  <a:pt x="164" y="31"/>
                </a:lnTo>
                <a:lnTo>
                  <a:pt x="164" y="31"/>
                </a:lnTo>
                <a:lnTo>
                  <a:pt x="160" y="27"/>
                </a:lnTo>
                <a:lnTo>
                  <a:pt x="156" y="23"/>
                </a:lnTo>
                <a:lnTo>
                  <a:pt x="156" y="23"/>
                </a:lnTo>
                <a:lnTo>
                  <a:pt x="152" y="20"/>
                </a:lnTo>
                <a:lnTo>
                  <a:pt x="152" y="20"/>
                </a:lnTo>
                <a:lnTo>
                  <a:pt x="156" y="16"/>
                </a:lnTo>
                <a:lnTo>
                  <a:pt x="156" y="12"/>
                </a:lnTo>
                <a:lnTo>
                  <a:pt x="156" y="12"/>
                </a:lnTo>
                <a:lnTo>
                  <a:pt x="156" y="8"/>
                </a:lnTo>
                <a:lnTo>
                  <a:pt x="152" y="4"/>
                </a:lnTo>
                <a:lnTo>
                  <a:pt x="152" y="0"/>
                </a:lnTo>
                <a:lnTo>
                  <a:pt x="148" y="0"/>
                </a:lnTo>
                <a:lnTo>
                  <a:pt x="144" y="0"/>
                </a:lnTo>
                <a:lnTo>
                  <a:pt x="140" y="8"/>
                </a:lnTo>
                <a:lnTo>
                  <a:pt x="140" y="8"/>
                </a:lnTo>
                <a:lnTo>
                  <a:pt x="136" y="8"/>
                </a:lnTo>
                <a:lnTo>
                  <a:pt x="132" y="8"/>
                </a:lnTo>
                <a:lnTo>
                  <a:pt x="129" y="4"/>
                </a:lnTo>
                <a:lnTo>
                  <a:pt x="129" y="4"/>
                </a:lnTo>
                <a:lnTo>
                  <a:pt x="125" y="0"/>
                </a:lnTo>
                <a:lnTo>
                  <a:pt x="125" y="0"/>
                </a:lnTo>
                <a:lnTo>
                  <a:pt x="125" y="0"/>
                </a:lnTo>
                <a:lnTo>
                  <a:pt x="117" y="4"/>
                </a:lnTo>
                <a:lnTo>
                  <a:pt x="121" y="8"/>
                </a:lnTo>
                <a:lnTo>
                  <a:pt x="121" y="8"/>
                </a:lnTo>
                <a:lnTo>
                  <a:pt x="125" y="8"/>
                </a:lnTo>
                <a:lnTo>
                  <a:pt x="125" y="8"/>
                </a:lnTo>
                <a:lnTo>
                  <a:pt x="125" y="12"/>
                </a:lnTo>
                <a:lnTo>
                  <a:pt x="125" y="12"/>
                </a:lnTo>
                <a:lnTo>
                  <a:pt x="125" y="12"/>
                </a:lnTo>
                <a:lnTo>
                  <a:pt x="121" y="16"/>
                </a:lnTo>
                <a:lnTo>
                  <a:pt x="121" y="16"/>
                </a:lnTo>
                <a:lnTo>
                  <a:pt x="121" y="20"/>
                </a:lnTo>
                <a:lnTo>
                  <a:pt x="121" y="20"/>
                </a:lnTo>
                <a:lnTo>
                  <a:pt x="121" y="20"/>
                </a:lnTo>
                <a:lnTo>
                  <a:pt x="125" y="20"/>
                </a:lnTo>
                <a:lnTo>
                  <a:pt x="125" y="16"/>
                </a:lnTo>
                <a:lnTo>
                  <a:pt x="129" y="16"/>
                </a:lnTo>
                <a:lnTo>
                  <a:pt x="129" y="16"/>
                </a:lnTo>
                <a:lnTo>
                  <a:pt x="125" y="23"/>
                </a:lnTo>
                <a:lnTo>
                  <a:pt x="125" y="23"/>
                </a:lnTo>
                <a:lnTo>
                  <a:pt x="129" y="27"/>
                </a:lnTo>
                <a:lnTo>
                  <a:pt x="129" y="27"/>
                </a:lnTo>
                <a:lnTo>
                  <a:pt x="129" y="27"/>
                </a:lnTo>
                <a:lnTo>
                  <a:pt x="121" y="27"/>
                </a:lnTo>
                <a:lnTo>
                  <a:pt x="117" y="27"/>
                </a:lnTo>
                <a:lnTo>
                  <a:pt x="117" y="31"/>
                </a:lnTo>
                <a:lnTo>
                  <a:pt x="113" y="35"/>
                </a:lnTo>
                <a:lnTo>
                  <a:pt x="101" y="39"/>
                </a:lnTo>
                <a:lnTo>
                  <a:pt x="89" y="43"/>
                </a:lnTo>
                <a:lnTo>
                  <a:pt x="89" y="43"/>
                </a:lnTo>
                <a:lnTo>
                  <a:pt x="89" y="47"/>
                </a:lnTo>
                <a:lnTo>
                  <a:pt x="89" y="51"/>
                </a:lnTo>
                <a:lnTo>
                  <a:pt x="93" y="55"/>
                </a:lnTo>
                <a:lnTo>
                  <a:pt x="93" y="55"/>
                </a:lnTo>
                <a:lnTo>
                  <a:pt x="89" y="59"/>
                </a:lnTo>
                <a:lnTo>
                  <a:pt x="86" y="63"/>
                </a:lnTo>
                <a:lnTo>
                  <a:pt x="82" y="63"/>
                </a:lnTo>
                <a:lnTo>
                  <a:pt x="82" y="59"/>
                </a:lnTo>
                <a:lnTo>
                  <a:pt x="78" y="59"/>
                </a:lnTo>
                <a:lnTo>
                  <a:pt x="78" y="59"/>
                </a:lnTo>
                <a:lnTo>
                  <a:pt x="74" y="59"/>
                </a:lnTo>
                <a:lnTo>
                  <a:pt x="70" y="59"/>
                </a:lnTo>
                <a:lnTo>
                  <a:pt x="70" y="63"/>
                </a:lnTo>
                <a:lnTo>
                  <a:pt x="74" y="63"/>
                </a:lnTo>
                <a:lnTo>
                  <a:pt x="70" y="63"/>
                </a:lnTo>
                <a:lnTo>
                  <a:pt x="66" y="59"/>
                </a:lnTo>
                <a:lnTo>
                  <a:pt x="66" y="59"/>
                </a:lnTo>
                <a:lnTo>
                  <a:pt x="62" y="59"/>
                </a:lnTo>
                <a:lnTo>
                  <a:pt x="39" y="59"/>
                </a:lnTo>
                <a:lnTo>
                  <a:pt x="35" y="63"/>
                </a:lnTo>
                <a:lnTo>
                  <a:pt x="35" y="63"/>
                </a:lnTo>
                <a:lnTo>
                  <a:pt x="35" y="66"/>
                </a:lnTo>
                <a:lnTo>
                  <a:pt x="39" y="66"/>
                </a:lnTo>
                <a:lnTo>
                  <a:pt x="39" y="66"/>
                </a:lnTo>
                <a:lnTo>
                  <a:pt x="39" y="70"/>
                </a:lnTo>
                <a:lnTo>
                  <a:pt x="43" y="70"/>
                </a:lnTo>
                <a:lnTo>
                  <a:pt x="39" y="74"/>
                </a:lnTo>
                <a:lnTo>
                  <a:pt x="39" y="74"/>
                </a:lnTo>
                <a:lnTo>
                  <a:pt x="39" y="78"/>
                </a:lnTo>
                <a:lnTo>
                  <a:pt x="39" y="78"/>
                </a:lnTo>
                <a:lnTo>
                  <a:pt x="43" y="82"/>
                </a:lnTo>
                <a:lnTo>
                  <a:pt x="43" y="82"/>
                </a:lnTo>
                <a:lnTo>
                  <a:pt x="43" y="86"/>
                </a:lnTo>
                <a:lnTo>
                  <a:pt x="35" y="90"/>
                </a:lnTo>
                <a:lnTo>
                  <a:pt x="31" y="94"/>
                </a:lnTo>
                <a:lnTo>
                  <a:pt x="31" y="98"/>
                </a:lnTo>
                <a:lnTo>
                  <a:pt x="39" y="94"/>
                </a:lnTo>
                <a:lnTo>
                  <a:pt x="43" y="98"/>
                </a:lnTo>
                <a:lnTo>
                  <a:pt x="43" y="98"/>
                </a:lnTo>
                <a:lnTo>
                  <a:pt x="43" y="105"/>
                </a:lnTo>
                <a:lnTo>
                  <a:pt x="43" y="105"/>
                </a:lnTo>
                <a:lnTo>
                  <a:pt x="43" y="109"/>
                </a:lnTo>
                <a:lnTo>
                  <a:pt x="43" y="113"/>
                </a:lnTo>
                <a:lnTo>
                  <a:pt x="43" y="117"/>
                </a:lnTo>
                <a:lnTo>
                  <a:pt x="43" y="121"/>
                </a:lnTo>
                <a:lnTo>
                  <a:pt x="39" y="125"/>
                </a:lnTo>
                <a:lnTo>
                  <a:pt x="39" y="125"/>
                </a:lnTo>
                <a:lnTo>
                  <a:pt x="39" y="129"/>
                </a:lnTo>
                <a:lnTo>
                  <a:pt x="39" y="129"/>
                </a:lnTo>
                <a:lnTo>
                  <a:pt x="39" y="129"/>
                </a:lnTo>
                <a:lnTo>
                  <a:pt x="35" y="129"/>
                </a:lnTo>
                <a:lnTo>
                  <a:pt x="39" y="129"/>
                </a:lnTo>
                <a:lnTo>
                  <a:pt x="39" y="129"/>
                </a:lnTo>
                <a:lnTo>
                  <a:pt x="39" y="133"/>
                </a:lnTo>
                <a:lnTo>
                  <a:pt x="43" y="133"/>
                </a:lnTo>
                <a:lnTo>
                  <a:pt x="43" y="137"/>
                </a:lnTo>
                <a:lnTo>
                  <a:pt x="43" y="137"/>
                </a:lnTo>
                <a:lnTo>
                  <a:pt x="43" y="137"/>
                </a:lnTo>
                <a:lnTo>
                  <a:pt x="39" y="137"/>
                </a:lnTo>
                <a:lnTo>
                  <a:pt x="39" y="141"/>
                </a:lnTo>
                <a:lnTo>
                  <a:pt x="35" y="141"/>
                </a:lnTo>
                <a:lnTo>
                  <a:pt x="31" y="145"/>
                </a:lnTo>
                <a:lnTo>
                  <a:pt x="31" y="148"/>
                </a:lnTo>
                <a:lnTo>
                  <a:pt x="27" y="148"/>
                </a:lnTo>
                <a:lnTo>
                  <a:pt x="23" y="152"/>
                </a:lnTo>
                <a:lnTo>
                  <a:pt x="23" y="152"/>
                </a:lnTo>
                <a:lnTo>
                  <a:pt x="19" y="148"/>
                </a:lnTo>
                <a:lnTo>
                  <a:pt x="19" y="148"/>
                </a:lnTo>
                <a:lnTo>
                  <a:pt x="19" y="148"/>
                </a:lnTo>
                <a:lnTo>
                  <a:pt x="19" y="148"/>
                </a:lnTo>
                <a:lnTo>
                  <a:pt x="19" y="148"/>
                </a:lnTo>
                <a:lnTo>
                  <a:pt x="11" y="160"/>
                </a:lnTo>
                <a:lnTo>
                  <a:pt x="7" y="168"/>
                </a:lnTo>
                <a:lnTo>
                  <a:pt x="3" y="168"/>
                </a:lnTo>
                <a:lnTo>
                  <a:pt x="0" y="168"/>
                </a:lnTo>
                <a:lnTo>
                  <a:pt x="0" y="168"/>
                </a:lnTo>
                <a:lnTo>
                  <a:pt x="0" y="168"/>
                </a:lnTo>
                <a:lnTo>
                  <a:pt x="0" y="172"/>
                </a:lnTo>
                <a:lnTo>
                  <a:pt x="0" y="172"/>
                </a:lnTo>
                <a:lnTo>
                  <a:pt x="0" y="176"/>
                </a:lnTo>
                <a:lnTo>
                  <a:pt x="3" y="176"/>
                </a:lnTo>
                <a:lnTo>
                  <a:pt x="3" y="176"/>
                </a:lnTo>
                <a:lnTo>
                  <a:pt x="7" y="176"/>
                </a:lnTo>
                <a:lnTo>
                  <a:pt x="11" y="176"/>
                </a:lnTo>
                <a:lnTo>
                  <a:pt x="19" y="172"/>
                </a:lnTo>
                <a:lnTo>
                  <a:pt x="23" y="172"/>
                </a:lnTo>
                <a:lnTo>
                  <a:pt x="23" y="172"/>
                </a:lnTo>
                <a:lnTo>
                  <a:pt x="23" y="180"/>
                </a:lnTo>
                <a:lnTo>
                  <a:pt x="19" y="180"/>
                </a:lnTo>
                <a:lnTo>
                  <a:pt x="15" y="184"/>
                </a:lnTo>
                <a:lnTo>
                  <a:pt x="15" y="187"/>
                </a:lnTo>
                <a:lnTo>
                  <a:pt x="15" y="187"/>
                </a:lnTo>
                <a:lnTo>
                  <a:pt x="15" y="191"/>
                </a:lnTo>
                <a:lnTo>
                  <a:pt x="15" y="191"/>
                </a:lnTo>
                <a:lnTo>
                  <a:pt x="19" y="195"/>
                </a:lnTo>
                <a:lnTo>
                  <a:pt x="19" y="195"/>
                </a:lnTo>
                <a:lnTo>
                  <a:pt x="19" y="191"/>
                </a:lnTo>
                <a:lnTo>
                  <a:pt x="19" y="191"/>
                </a:lnTo>
                <a:lnTo>
                  <a:pt x="23" y="191"/>
                </a:lnTo>
                <a:lnTo>
                  <a:pt x="23" y="187"/>
                </a:lnTo>
                <a:lnTo>
                  <a:pt x="23" y="187"/>
                </a:lnTo>
                <a:lnTo>
                  <a:pt x="23" y="187"/>
                </a:lnTo>
                <a:lnTo>
                  <a:pt x="23" y="187"/>
                </a:lnTo>
                <a:lnTo>
                  <a:pt x="23" y="187"/>
                </a:lnTo>
                <a:lnTo>
                  <a:pt x="23" y="187"/>
                </a:lnTo>
                <a:lnTo>
                  <a:pt x="23" y="191"/>
                </a:lnTo>
                <a:lnTo>
                  <a:pt x="23" y="191"/>
                </a:lnTo>
                <a:lnTo>
                  <a:pt x="27" y="191"/>
                </a:lnTo>
                <a:lnTo>
                  <a:pt x="27" y="187"/>
                </a:lnTo>
                <a:lnTo>
                  <a:pt x="27" y="172"/>
                </a:lnTo>
                <a:lnTo>
                  <a:pt x="31" y="172"/>
                </a:lnTo>
                <a:lnTo>
                  <a:pt x="31" y="176"/>
                </a:lnTo>
                <a:lnTo>
                  <a:pt x="31" y="180"/>
                </a:lnTo>
                <a:lnTo>
                  <a:pt x="31" y="184"/>
                </a:lnTo>
                <a:lnTo>
                  <a:pt x="31" y="187"/>
                </a:lnTo>
                <a:lnTo>
                  <a:pt x="27" y="191"/>
                </a:lnTo>
                <a:lnTo>
                  <a:pt x="27" y="191"/>
                </a:lnTo>
                <a:lnTo>
                  <a:pt x="23" y="191"/>
                </a:lnTo>
                <a:lnTo>
                  <a:pt x="23" y="191"/>
                </a:lnTo>
                <a:lnTo>
                  <a:pt x="23" y="195"/>
                </a:lnTo>
                <a:lnTo>
                  <a:pt x="23" y="195"/>
                </a:lnTo>
                <a:lnTo>
                  <a:pt x="23" y="199"/>
                </a:lnTo>
                <a:lnTo>
                  <a:pt x="23" y="199"/>
                </a:lnTo>
                <a:lnTo>
                  <a:pt x="11" y="207"/>
                </a:lnTo>
                <a:lnTo>
                  <a:pt x="7" y="211"/>
                </a:lnTo>
                <a:lnTo>
                  <a:pt x="7" y="211"/>
                </a:lnTo>
                <a:lnTo>
                  <a:pt x="7" y="215"/>
                </a:lnTo>
                <a:lnTo>
                  <a:pt x="7" y="215"/>
                </a:lnTo>
                <a:lnTo>
                  <a:pt x="7" y="215"/>
                </a:lnTo>
                <a:lnTo>
                  <a:pt x="11" y="215"/>
                </a:lnTo>
                <a:lnTo>
                  <a:pt x="15" y="211"/>
                </a:lnTo>
                <a:lnTo>
                  <a:pt x="15" y="211"/>
                </a:lnTo>
                <a:lnTo>
                  <a:pt x="19" y="211"/>
                </a:lnTo>
                <a:lnTo>
                  <a:pt x="19" y="211"/>
                </a:lnTo>
                <a:lnTo>
                  <a:pt x="35" y="203"/>
                </a:lnTo>
                <a:lnTo>
                  <a:pt x="35" y="203"/>
                </a:lnTo>
                <a:lnTo>
                  <a:pt x="31" y="203"/>
                </a:lnTo>
                <a:lnTo>
                  <a:pt x="31" y="199"/>
                </a:lnTo>
                <a:lnTo>
                  <a:pt x="27" y="195"/>
                </a:lnTo>
                <a:lnTo>
                  <a:pt x="31" y="195"/>
                </a:lnTo>
                <a:lnTo>
                  <a:pt x="35" y="187"/>
                </a:lnTo>
                <a:lnTo>
                  <a:pt x="35" y="184"/>
                </a:lnTo>
                <a:lnTo>
                  <a:pt x="39" y="180"/>
                </a:lnTo>
                <a:lnTo>
                  <a:pt x="39" y="180"/>
                </a:lnTo>
                <a:lnTo>
                  <a:pt x="39" y="176"/>
                </a:lnTo>
                <a:lnTo>
                  <a:pt x="39" y="176"/>
                </a:lnTo>
                <a:lnTo>
                  <a:pt x="39" y="172"/>
                </a:lnTo>
                <a:lnTo>
                  <a:pt x="39" y="172"/>
                </a:lnTo>
                <a:lnTo>
                  <a:pt x="39" y="168"/>
                </a:lnTo>
                <a:lnTo>
                  <a:pt x="39" y="168"/>
                </a:lnTo>
                <a:lnTo>
                  <a:pt x="39" y="168"/>
                </a:lnTo>
                <a:lnTo>
                  <a:pt x="39" y="164"/>
                </a:lnTo>
                <a:lnTo>
                  <a:pt x="39" y="164"/>
                </a:lnTo>
                <a:lnTo>
                  <a:pt x="39" y="164"/>
                </a:lnTo>
                <a:lnTo>
                  <a:pt x="43" y="160"/>
                </a:lnTo>
                <a:lnTo>
                  <a:pt x="43" y="160"/>
                </a:lnTo>
                <a:lnTo>
                  <a:pt x="43" y="160"/>
                </a:lnTo>
                <a:lnTo>
                  <a:pt x="43" y="164"/>
                </a:lnTo>
                <a:lnTo>
                  <a:pt x="43" y="164"/>
                </a:lnTo>
                <a:lnTo>
                  <a:pt x="46" y="164"/>
                </a:lnTo>
                <a:lnTo>
                  <a:pt x="46" y="168"/>
                </a:lnTo>
                <a:lnTo>
                  <a:pt x="46" y="168"/>
                </a:lnTo>
                <a:lnTo>
                  <a:pt x="43" y="168"/>
                </a:lnTo>
                <a:lnTo>
                  <a:pt x="43" y="172"/>
                </a:lnTo>
                <a:lnTo>
                  <a:pt x="43" y="180"/>
                </a:lnTo>
                <a:lnTo>
                  <a:pt x="43" y="180"/>
                </a:lnTo>
                <a:lnTo>
                  <a:pt x="43" y="180"/>
                </a:lnTo>
                <a:lnTo>
                  <a:pt x="46" y="176"/>
                </a:lnTo>
                <a:lnTo>
                  <a:pt x="50" y="176"/>
                </a:lnTo>
                <a:lnTo>
                  <a:pt x="50" y="176"/>
                </a:lnTo>
                <a:lnTo>
                  <a:pt x="54" y="176"/>
                </a:lnTo>
                <a:lnTo>
                  <a:pt x="54" y="176"/>
                </a:lnTo>
                <a:lnTo>
                  <a:pt x="54" y="176"/>
                </a:lnTo>
                <a:lnTo>
                  <a:pt x="66" y="172"/>
                </a:lnTo>
                <a:lnTo>
                  <a:pt x="70" y="172"/>
                </a:lnTo>
                <a:lnTo>
                  <a:pt x="74" y="164"/>
                </a:lnTo>
                <a:lnTo>
                  <a:pt x="78" y="160"/>
                </a:lnTo>
                <a:lnTo>
                  <a:pt x="82" y="160"/>
                </a:lnTo>
                <a:lnTo>
                  <a:pt x="82" y="160"/>
                </a:lnTo>
                <a:lnTo>
                  <a:pt x="82" y="156"/>
                </a:lnTo>
                <a:lnTo>
                  <a:pt x="82" y="156"/>
                </a:lnTo>
                <a:lnTo>
                  <a:pt x="82" y="152"/>
                </a:lnTo>
                <a:lnTo>
                  <a:pt x="82" y="152"/>
                </a:lnTo>
                <a:lnTo>
                  <a:pt x="82" y="156"/>
                </a:lnTo>
                <a:lnTo>
                  <a:pt x="82" y="156"/>
                </a:lnTo>
                <a:lnTo>
                  <a:pt x="86" y="160"/>
                </a:lnTo>
                <a:lnTo>
                  <a:pt x="86" y="156"/>
                </a:lnTo>
                <a:lnTo>
                  <a:pt x="86" y="156"/>
                </a:lnTo>
                <a:lnTo>
                  <a:pt x="86" y="156"/>
                </a:lnTo>
                <a:lnTo>
                  <a:pt x="89" y="156"/>
                </a:lnTo>
                <a:lnTo>
                  <a:pt x="89" y="152"/>
                </a:lnTo>
                <a:lnTo>
                  <a:pt x="89" y="152"/>
                </a:lnTo>
                <a:lnTo>
                  <a:pt x="93" y="152"/>
                </a:lnTo>
                <a:lnTo>
                  <a:pt x="93" y="152"/>
                </a:lnTo>
                <a:lnTo>
                  <a:pt x="93" y="152"/>
                </a:lnTo>
                <a:lnTo>
                  <a:pt x="97" y="152"/>
                </a:lnTo>
                <a:lnTo>
                  <a:pt x="93" y="152"/>
                </a:lnTo>
                <a:lnTo>
                  <a:pt x="93" y="148"/>
                </a:lnTo>
                <a:lnTo>
                  <a:pt x="93" y="148"/>
                </a:lnTo>
                <a:lnTo>
                  <a:pt x="97" y="148"/>
                </a:lnTo>
                <a:lnTo>
                  <a:pt x="101" y="148"/>
                </a:lnTo>
                <a:lnTo>
                  <a:pt x="101" y="148"/>
                </a:lnTo>
                <a:lnTo>
                  <a:pt x="101" y="148"/>
                </a:lnTo>
                <a:lnTo>
                  <a:pt x="105" y="145"/>
                </a:lnTo>
                <a:lnTo>
                  <a:pt x="101" y="145"/>
                </a:lnTo>
                <a:lnTo>
                  <a:pt x="101" y="141"/>
                </a:lnTo>
                <a:lnTo>
                  <a:pt x="105" y="141"/>
                </a:lnTo>
                <a:lnTo>
                  <a:pt x="109" y="141"/>
                </a:lnTo>
                <a:lnTo>
                  <a:pt x="109" y="141"/>
                </a:lnTo>
                <a:lnTo>
                  <a:pt x="109" y="145"/>
                </a:lnTo>
                <a:lnTo>
                  <a:pt x="109" y="145"/>
                </a:lnTo>
                <a:lnTo>
                  <a:pt x="109" y="145"/>
                </a:lnTo>
                <a:lnTo>
                  <a:pt x="109" y="148"/>
                </a:lnTo>
                <a:lnTo>
                  <a:pt x="109" y="148"/>
                </a:lnTo>
                <a:lnTo>
                  <a:pt x="109" y="148"/>
                </a:lnTo>
                <a:lnTo>
                  <a:pt x="109" y="152"/>
                </a:lnTo>
                <a:lnTo>
                  <a:pt x="109" y="152"/>
                </a:lnTo>
                <a:lnTo>
                  <a:pt x="109" y="148"/>
                </a:lnTo>
                <a:lnTo>
                  <a:pt x="113" y="148"/>
                </a:lnTo>
                <a:lnTo>
                  <a:pt x="113" y="148"/>
                </a:lnTo>
                <a:lnTo>
                  <a:pt x="113" y="145"/>
                </a:lnTo>
                <a:lnTo>
                  <a:pt x="117" y="141"/>
                </a:lnTo>
                <a:lnTo>
                  <a:pt x="117" y="141"/>
                </a:lnTo>
                <a:lnTo>
                  <a:pt x="117" y="145"/>
                </a:lnTo>
                <a:lnTo>
                  <a:pt x="117" y="148"/>
                </a:lnTo>
                <a:lnTo>
                  <a:pt x="117" y="152"/>
                </a:lnTo>
                <a:lnTo>
                  <a:pt x="121" y="148"/>
                </a:lnTo>
                <a:lnTo>
                  <a:pt x="121" y="148"/>
                </a:lnTo>
                <a:lnTo>
                  <a:pt x="121" y="148"/>
                </a:lnTo>
                <a:lnTo>
                  <a:pt x="125" y="141"/>
                </a:lnTo>
                <a:lnTo>
                  <a:pt x="125" y="137"/>
                </a:lnTo>
                <a:lnTo>
                  <a:pt x="125" y="137"/>
                </a:lnTo>
                <a:lnTo>
                  <a:pt x="125" y="133"/>
                </a:lnTo>
                <a:lnTo>
                  <a:pt x="125" y="133"/>
                </a:lnTo>
                <a:lnTo>
                  <a:pt x="125" y="129"/>
                </a:lnTo>
                <a:lnTo>
                  <a:pt x="125" y="129"/>
                </a:lnTo>
                <a:lnTo>
                  <a:pt x="121" y="133"/>
                </a:lnTo>
                <a:lnTo>
                  <a:pt x="121" y="129"/>
                </a:lnTo>
                <a:lnTo>
                  <a:pt x="121" y="129"/>
                </a:lnTo>
                <a:lnTo>
                  <a:pt x="121" y="129"/>
                </a:lnTo>
                <a:lnTo>
                  <a:pt x="121" y="129"/>
                </a:lnTo>
                <a:lnTo>
                  <a:pt x="121" y="125"/>
                </a:lnTo>
                <a:lnTo>
                  <a:pt x="121" y="125"/>
                </a:lnTo>
                <a:lnTo>
                  <a:pt x="121" y="125"/>
                </a:lnTo>
                <a:lnTo>
                  <a:pt x="117" y="125"/>
                </a:lnTo>
                <a:lnTo>
                  <a:pt x="117" y="121"/>
                </a:lnTo>
                <a:lnTo>
                  <a:pt x="117" y="121"/>
                </a:lnTo>
                <a:lnTo>
                  <a:pt x="117" y="121"/>
                </a:lnTo>
                <a:lnTo>
                  <a:pt x="125" y="121"/>
                </a:lnTo>
                <a:lnTo>
                  <a:pt x="125" y="125"/>
                </a:lnTo>
                <a:lnTo>
                  <a:pt x="129" y="125"/>
                </a:lnTo>
                <a:lnTo>
                  <a:pt x="129" y="125"/>
                </a:lnTo>
                <a:lnTo>
                  <a:pt x="129" y="129"/>
                </a:lnTo>
                <a:lnTo>
                  <a:pt x="129" y="129"/>
                </a:lnTo>
                <a:lnTo>
                  <a:pt x="129" y="125"/>
                </a:lnTo>
                <a:lnTo>
                  <a:pt x="129" y="125"/>
                </a:lnTo>
                <a:lnTo>
                  <a:pt x="129" y="125"/>
                </a:lnTo>
                <a:lnTo>
                  <a:pt x="129" y="121"/>
                </a:lnTo>
                <a:lnTo>
                  <a:pt x="129" y="121"/>
                </a:lnTo>
                <a:lnTo>
                  <a:pt x="132" y="121"/>
                </a:lnTo>
                <a:lnTo>
                  <a:pt x="136" y="117"/>
                </a:lnTo>
                <a:lnTo>
                  <a:pt x="136" y="117"/>
                </a:lnTo>
                <a:lnTo>
                  <a:pt x="136" y="113"/>
                </a:lnTo>
                <a:lnTo>
                  <a:pt x="136" y="113"/>
                </a:lnTo>
                <a:lnTo>
                  <a:pt x="136" y="109"/>
                </a:lnTo>
                <a:lnTo>
                  <a:pt x="136" y="109"/>
                </a:lnTo>
                <a:lnTo>
                  <a:pt x="140" y="109"/>
                </a:lnTo>
                <a:lnTo>
                  <a:pt x="140" y="113"/>
                </a:lnTo>
                <a:lnTo>
                  <a:pt x="140" y="113"/>
                </a:lnTo>
                <a:lnTo>
                  <a:pt x="140" y="117"/>
                </a:lnTo>
                <a:lnTo>
                  <a:pt x="144" y="117"/>
                </a:lnTo>
                <a:lnTo>
                  <a:pt x="148" y="113"/>
                </a:lnTo>
                <a:lnTo>
                  <a:pt x="148" y="113"/>
                </a:lnTo>
                <a:lnTo>
                  <a:pt x="148" y="105"/>
                </a:lnTo>
                <a:lnTo>
                  <a:pt x="148" y="102"/>
                </a:lnTo>
                <a:lnTo>
                  <a:pt x="152" y="102"/>
                </a:lnTo>
                <a:lnTo>
                  <a:pt x="152" y="102"/>
                </a:lnTo>
                <a:lnTo>
                  <a:pt x="152" y="105"/>
                </a:lnTo>
                <a:lnTo>
                  <a:pt x="152" y="109"/>
                </a:lnTo>
                <a:lnTo>
                  <a:pt x="152" y="109"/>
                </a:lnTo>
                <a:lnTo>
                  <a:pt x="152" y="109"/>
                </a:lnTo>
                <a:lnTo>
                  <a:pt x="156" y="109"/>
                </a:lnTo>
                <a:lnTo>
                  <a:pt x="156" y="109"/>
                </a:lnTo>
                <a:lnTo>
                  <a:pt x="156" y="109"/>
                </a:lnTo>
                <a:lnTo>
                  <a:pt x="156" y="105"/>
                </a:lnTo>
                <a:lnTo>
                  <a:pt x="156" y="105"/>
                </a:lnTo>
                <a:lnTo>
                  <a:pt x="156" y="102"/>
                </a:lnTo>
                <a:lnTo>
                  <a:pt x="160" y="102"/>
                </a:lnTo>
                <a:lnTo>
                  <a:pt x="160" y="105"/>
                </a:lnTo>
                <a:lnTo>
                  <a:pt x="160" y="105"/>
                </a:lnTo>
                <a:lnTo>
                  <a:pt x="160" y="105"/>
                </a:lnTo>
                <a:lnTo>
                  <a:pt x="164" y="102"/>
                </a:lnTo>
                <a:lnTo>
                  <a:pt x="164" y="102"/>
                </a:lnTo>
                <a:lnTo>
                  <a:pt x="164" y="98"/>
                </a:lnTo>
                <a:lnTo>
                  <a:pt x="164" y="98"/>
                </a:lnTo>
                <a:lnTo>
                  <a:pt x="164" y="98"/>
                </a:lnTo>
                <a:lnTo>
                  <a:pt x="164" y="98"/>
                </a:lnTo>
                <a:lnTo>
                  <a:pt x="160" y="98"/>
                </a:lnTo>
                <a:lnTo>
                  <a:pt x="160" y="94"/>
                </a:lnTo>
                <a:lnTo>
                  <a:pt x="160" y="94"/>
                </a:lnTo>
                <a:lnTo>
                  <a:pt x="164" y="94"/>
                </a:lnTo>
                <a:lnTo>
                  <a:pt x="164" y="94"/>
                </a:lnTo>
                <a:lnTo>
                  <a:pt x="160" y="94"/>
                </a:lnTo>
                <a:lnTo>
                  <a:pt x="160" y="94"/>
                </a:lnTo>
                <a:moveTo>
                  <a:pt x="78" y="168"/>
                </a:moveTo>
                <a:lnTo>
                  <a:pt x="78" y="168"/>
                </a:lnTo>
                <a:lnTo>
                  <a:pt x="78" y="168"/>
                </a:lnTo>
                <a:lnTo>
                  <a:pt x="74" y="168"/>
                </a:lnTo>
                <a:lnTo>
                  <a:pt x="74" y="168"/>
                </a:lnTo>
                <a:lnTo>
                  <a:pt x="74" y="172"/>
                </a:lnTo>
                <a:lnTo>
                  <a:pt x="74" y="172"/>
                </a:lnTo>
                <a:lnTo>
                  <a:pt x="74" y="172"/>
                </a:lnTo>
                <a:lnTo>
                  <a:pt x="78" y="172"/>
                </a:lnTo>
                <a:lnTo>
                  <a:pt x="78" y="172"/>
                </a:lnTo>
                <a:lnTo>
                  <a:pt x="78" y="172"/>
                </a:lnTo>
                <a:lnTo>
                  <a:pt x="78" y="172"/>
                </a:lnTo>
                <a:lnTo>
                  <a:pt x="78" y="172"/>
                </a:lnTo>
                <a:lnTo>
                  <a:pt x="78" y="168"/>
                </a:lnTo>
                <a:lnTo>
                  <a:pt x="82" y="168"/>
                </a:lnTo>
                <a:lnTo>
                  <a:pt x="78" y="168"/>
                </a:lnTo>
                <a:lnTo>
                  <a:pt x="78" y="168"/>
                </a:lnTo>
                <a:lnTo>
                  <a:pt x="78" y="168"/>
                </a:lnTo>
              </a:path>
            </a:pathLst>
          </a:custGeom>
          <a:solidFill>
            <a:srgbClr val="8A8A8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5" name="Freeform 66"/>
          <p:cNvSpPr>
            <a:spLocks noEditPoints="1"/>
          </p:cNvSpPr>
          <p:nvPr/>
        </p:nvSpPr>
        <p:spPr bwMode="auto">
          <a:xfrm>
            <a:off x="10221903" y="3942878"/>
            <a:ext cx="249209" cy="268825"/>
          </a:xfrm>
          <a:custGeom>
            <a:avLst/>
            <a:gdLst>
              <a:gd name="T0" fmla="*/ 90 w 102"/>
              <a:gd name="T1" fmla="*/ 16 h 110"/>
              <a:gd name="T2" fmla="*/ 74 w 102"/>
              <a:gd name="T3" fmla="*/ 8 h 110"/>
              <a:gd name="T4" fmla="*/ 67 w 102"/>
              <a:gd name="T5" fmla="*/ 0 h 110"/>
              <a:gd name="T6" fmla="*/ 63 w 102"/>
              <a:gd name="T7" fmla="*/ 4 h 110"/>
              <a:gd name="T8" fmla="*/ 67 w 102"/>
              <a:gd name="T9" fmla="*/ 8 h 110"/>
              <a:gd name="T10" fmla="*/ 51 w 102"/>
              <a:gd name="T11" fmla="*/ 16 h 110"/>
              <a:gd name="T12" fmla="*/ 43 w 102"/>
              <a:gd name="T13" fmla="*/ 16 h 110"/>
              <a:gd name="T14" fmla="*/ 20 w 102"/>
              <a:gd name="T15" fmla="*/ 28 h 110"/>
              <a:gd name="T16" fmla="*/ 8 w 102"/>
              <a:gd name="T17" fmla="*/ 36 h 110"/>
              <a:gd name="T18" fmla="*/ 16 w 102"/>
              <a:gd name="T19" fmla="*/ 43 h 110"/>
              <a:gd name="T20" fmla="*/ 20 w 102"/>
              <a:gd name="T21" fmla="*/ 51 h 110"/>
              <a:gd name="T22" fmla="*/ 20 w 102"/>
              <a:gd name="T23" fmla="*/ 63 h 110"/>
              <a:gd name="T24" fmla="*/ 27 w 102"/>
              <a:gd name="T25" fmla="*/ 67 h 110"/>
              <a:gd name="T26" fmla="*/ 20 w 102"/>
              <a:gd name="T27" fmla="*/ 79 h 110"/>
              <a:gd name="T28" fmla="*/ 0 w 102"/>
              <a:gd name="T29" fmla="*/ 75 h 110"/>
              <a:gd name="T30" fmla="*/ 8 w 102"/>
              <a:gd name="T31" fmla="*/ 94 h 110"/>
              <a:gd name="T32" fmla="*/ 8 w 102"/>
              <a:gd name="T33" fmla="*/ 98 h 110"/>
              <a:gd name="T34" fmla="*/ 16 w 102"/>
              <a:gd name="T35" fmla="*/ 102 h 110"/>
              <a:gd name="T36" fmla="*/ 16 w 102"/>
              <a:gd name="T37" fmla="*/ 110 h 110"/>
              <a:gd name="T38" fmla="*/ 16 w 102"/>
              <a:gd name="T39" fmla="*/ 110 h 110"/>
              <a:gd name="T40" fmla="*/ 27 w 102"/>
              <a:gd name="T41" fmla="*/ 102 h 110"/>
              <a:gd name="T42" fmla="*/ 27 w 102"/>
              <a:gd name="T43" fmla="*/ 102 h 110"/>
              <a:gd name="T44" fmla="*/ 43 w 102"/>
              <a:gd name="T45" fmla="*/ 98 h 110"/>
              <a:gd name="T46" fmla="*/ 43 w 102"/>
              <a:gd name="T47" fmla="*/ 94 h 110"/>
              <a:gd name="T48" fmla="*/ 39 w 102"/>
              <a:gd name="T49" fmla="*/ 86 h 110"/>
              <a:gd name="T50" fmla="*/ 43 w 102"/>
              <a:gd name="T51" fmla="*/ 79 h 110"/>
              <a:gd name="T52" fmla="*/ 51 w 102"/>
              <a:gd name="T53" fmla="*/ 79 h 110"/>
              <a:gd name="T54" fmla="*/ 47 w 102"/>
              <a:gd name="T55" fmla="*/ 82 h 110"/>
              <a:gd name="T56" fmla="*/ 59 w 102"/>
              <a:gd name="T57" fmla="*/ 94 h 110"/>
              <a:gd name="T58" fmla="*/ 67 w 102"/>
              <a:gd name="T59" fmla="*/ 86 h 110"/>
              <a:gd name="T60" fmla="*/ 55 w 102"/>
              <a:gd name="T61" fmla="*/ 82 h 110"/>
              <a:gd name="T62" fmla="*/ 67 w 102"/>
              <a:gd name="T63" fmla="*/ 82 h 110"/>
              <a:gd name="T64" fmla="*/ 70 w 102"/>
              <a:gd name="T65" fmla="*/ 86 h 110"/>
              <a:gd name="T66" fmla="*/ 70 w 102"/>
              <a:gd name="T67" fmla="*/ 86 h 110"/>
              <a:gd name="T68" fmla="*/ 67 w 102"/>
              <a:gd name="T69" fmla="*/ 75 h 110"/>
              <a:gd name="T70" fmla="*/ 59 w 102"/>
              <a:gd name="T71" fmla="*/ 67 h 110"/>
              <a:gd name="T72" fmla="*/ 70 w 102"/>
              <a:gd name="T73" fmla="*/ 71 h 110"/>
              <a:gd name="T74" fmla="*/ 70 w 102"/>
              <a:gd name="T75" fmla="*/ 67 h 110"/>
              <a:gd name="T76" fmla="*/ 78 w 102"/>
              <a:gd name="T77" fmla="*/ 79 h 110"/>
              <a:gd name="T78" fmla="*/ 82 w 102"/>
              <a:gd name="T79" fmla="*/ 71 h 110"/>
              <a:gd name="T80" fmla="*/ 74 w 102"/>
              <a:gd name="T81" fmla="*/ 67 h 110"/>
              <a:gd name="T82" fmla="*/ 70 w 102"/>
              <a:gd name="T83" fmla="*/ 63 h 110"/>
              <a:gd name="T84" fmla="*/ 70 w 102"/>
              <a:gd name="T85" fmla="*/ 59 h 110"/>
              <a:gd name="T86" fmla="*/ 63 w 102"/>
              <a:gd name="T87" fmla="*/ 55 h 110"/>
              <a:gd name="T88" fmla="*/ 63 w 102"/>
              <a:gd name="T89" fmla="*/ 51 h 110"/>
              <a:gd name="T90" fmla="*/ 74 w 102"/>
              <a:gd name="T91" fmla="*/ 55 h 110"/>
              <a:gd name="T92" fmla="*/ 82 w 102"/>
              <a:gd name="T93" fmla="*/ 55 h 110"/>
              <a:gd name="T94" fmla="*/ 86 w 102"/>
              <a:gd name="T95" fmla="*/ 51 h 110"/>
              <a:gd name="T96" fmla="*/ 90 w 102"/>
              <a:gd name="T97" fmla="*/ 51 h 110"/>
              <a:gd name="T98" fmla="*/ 94 w 102"/>
              <a:gd name="T99" fmla="*/ 55 h 110"/>
              <a:gd name="T100" fmla="*/ 98 w 102"/>
              <a:gd name="T101" fmla="*/ 55 h 110"/>
              <a:gd name="T102" fmla="*/ 98 w 102"/>
              <a:gd name="T103" fmla="*/ 51 h 110"/>
              <a:gd name="T104" fmla="*/ 102 w 102"/>
              <a:gd name="T105" fmla="*/ 51 h 110"/>
              <a:gd name="T106" fmla="*/ 102 w 102"/>
              <a:gd name="T107" fmla="*/ 47 h 110"/>
              <a:gd name="T108" fmla="*/ 98 w 102"/>
              <a:gd name="T109" fmla="*/ 32 h 110"/>
              <a:gd name="T110" fmla="*/ 43 w 102"/>
              <a:gd name="T111" fmla="*/ 90 h 110"/>
              <a:gd name="T112" fmla="*/ 47 w 102"/>
              <a:gd name="T113" fmla="*/ 98 h 110"/>
              <a:gd name="T114" fmla="*/ 51 w 102"/>
              <a:gd name="T115" fmla="*/ 102 h 110"/>
              <a:gd name="T116" fmla="*/ 55 w 102"/>
              <a:gd name="T117" fmla="*/ 98 h 110"/>
              <a:gd name="T118" fmla="*/ 43 w 102"/>
              <a:gd name="T119" fmla="*/ 90 h 110"/>
              <a:gd name="T120" fmla="*/ 70 w 102"/>
              <a:gd name="T121" fmla="*/ 98 h 110"/>
              <a:gd name="T122" fmla="*/ 70 w 102"/>
              <a:gd name="T123" fmla="*/ 9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2" h="110">
                <a:moveTo>
                  <a:pt x="94" y="20"/>
                </a:moveTo>
                <a:lnTo>
                  <a:pt x="94" y="20"/>
                </a:lnTo>
                <a:lnTo>
                  <a:pt x="90" y="16"/>
                </a:lnTo>
                <a:lnTo>
                  <a:pt x="90" y="16"/>
                </a:lnTo>
                <a:lnTo>
                  <a:pt x="86" y="12"/>
                </a:lnTo>
                <a:lnTo>
                  <a:pt x="78" y="12"/>
                </a:lnTo>
                <a:lnTo>
                  <a:pt x="74" y="8"/>
                </a:lnTo>
                <a:lnTo>
                  <a:pt x="74" y="8"/>
                </a:lnTo>
                <a:lnTo>
                  <a:pt x="74" y="4"/>
                </a:lnTo>
                <a:lnTo>
                  <a:pt x="74" y="4"/>
                </a:lnTo>
                <a:lnTo>
                  <a:pt x="70" y="0"/>
                </a:lnTo>
                <a:lnTo>
                  <a:pt x="67" y="0"/>
                </a:lnTo>
                <a:lnTo>
                  <a:pt x="67" y="0"/>
                </a:lnTo>
                <a:lnTo>
                  <a:pt x="63" y="0"/>
                </a:lnTo>
                <a:lnTo>
                  <a:pt x="63" y="0"/>
                </a:lnTo>
                <a:lnTo>
                  <a:pt x="63" y="4"/>
                </a:lnTo>
                <a:lnTo>
                  <a:pt x="63" y="4"/>
                </a:lnTo>
                <a:lnTo>
                  <a:pt x="63" y="4"/>
                </a:lnTo>
                <a:lnTo>
                  <a:pt x="63" y="4"/>
                </a:lnTo>
                <a:lnTo>
                  <a:pt x="67" y="8"/>
                </a:lnTo>
                <a:lnTo>
                  <a:pt x="63" y="12"/>
                </a:lnTo>
                <a:lnTo>
                  <a:pt x="63" y="12"/>
                </a:lnTo>
                <a:lnTo>
                  <a:pt x="59" y="12"/>
                </a:lnTo>
                <a:lnTo>
                  <a:pt x="51" y="16"/>
                </a:lnTo>
                <a:lnTo>
                  <a:pt x="47" y="16"/>
                </a:lnTo>
                <a:lnTo>
                  <a:pt x="47" y="16"/>
                </a:lnTo>
                <a:lnTo>
                  <a:pt x="43" y="16"/>
                </a:lnTo>
                <a:lnTo>
                  <a:pt x="43" y="16"/>
                </a:lnTo>
                <a:lnTo>
                  <a:pt x="39" y="12"/>
                </a:lnTo>
                <a:lnTo>
                  <a:pt x="39" y="12"/>
                </a:lnTo>
                <a:lnTo>
                  <a:pt x="20" y="28"/>
                </a:lnTo>
                <a:lnTo>
                  <a:pt x="20" y="28"/>
                </a:lnTo>
                <a:lnTo>
                  <a:pt x="12" y="28"/>
                </a:lnTo>
                <a:lnTo>
                  <a:pt x="12" y="28"/>
                </a:lnTo>
                <a:lnTo>
                  <a:pt x="12" y="32"/>
                </a:lnTo>
                <a:lnTo>
                  <a:pt x="8" y="36"/>
                </a:lnTo>
                <a:lnTo>
                  <a:pt x="8" y="36"/>
                </a:lnTo>
                <a:lnTo>
                  <a:pt x="12" y="39"/>
                </a:lnTo>
                <a:lnTo>
                  <a:pt x="12" y="39"/>
                </a:lnTo>
                <a:lnTo>
                  <a:pt x="16" y="43"/>
                </a:lnTo>
                <a:lnTo>
                  <a:pt x="20" y="47"/>
                </a:lnTo>
                <a:lnTo>
                  <a:pt x="20" y="47"/>
                </a:lnTo>
                <a:lnTo>
                  <a:pt x="20" y="51"/>
                </a:lnTo>
                <a:lnTo>
                  <a:pt x="20" y="51"/>
                </a:lnTo>
                <a:lnTo>
                  <a:pt x="20" y="55"/>
                </a:lnTo>
                <a:lnTo>
                  <a:pt x="16" y="55"/>
                </a:lnTo>
                <a:lnTo>
                  <a:pt x="16" y="55"/>
                </a:lnTo>
                <a:lnTo>
                  <a:pt x="20" y="63"/>
                </a:lnTo>
                <a:lnTo>
                  <a:pt x="20" y="63"/>
                </a:lnTo>
                <a:lnTo>
                  <a:pt x="24" y="67"/>
                </a:lnTo>
                <a:lnTo>
                  <a:pt x="27" y="67"/>
                </a:lnTo>
                <a:lnTo>
                  <a:pt x="27" y="67"/>
                </a:lnTo>
                <a:lnTo>
                  <a:pt x="27" y="71"/>
                </a:lnTo>
                <a:lnTo>
                  <a:pt x="24" y="75"/>
                </a:lnTo>
                <a:lnTo>
                  <a:pt x="24" y="79"/>
                </a:lnTo>
                <a:lnTo>
                  <a:pt x="20" y="79"/>
                </a:lnTo>
                <a:lnTo>
                  <a:pt x="16" y="75"/>
                </a:lnTo>
                <a:lnTo>
                  <a:pt x="8" y="67"/>
                </a:lnTo>
                <a:lnTo>
                  <a:pt x="0" y="67"/>
                </a:lnTo>
                <a:lnTo>
                  <a:pt x="0" y="75"/>
                </a:lnTo>
                <a:lnTo>
                  <a:pt x="4" y="86"/>
                </a:lnTo>
                <a:lnTo>
                  <a:pt x="8" y="90"/>
                </a:lnTo>
                <a:lnTo>
                  <a:pt x="8" y="94"/>
                </a:lnTo>
                <a:lnTo>
                  <a:pt x="8" y="94"/>
                </a:lnTo>
                <a:lnTo>
                  <a:pt x="8" y="94"/>
                </a:lnTo>
                <a:lnTo>
                  <a:pt x="8" y="94"/>
                </a:lnTo>
                <a:lnTo>
                  <a:pt x="8" y="98"/>
                </a:lnTo>
                <a:lnTo>
                  <a:pt x="8" y="98"/>
                </a:lnTo>
                <a:lnTo>
                  <a:pt x="12" y="98"/>
                </a:lnTo>
                <a:lnTo>
                  <a:pt x="16" y="102"/>
                </a:lnTo>
                <a:lnTo>
                  <a:pt x="16" y="102"/>
                </a:lnTo>
                <a:lnTo>
                  <a:pt x="16" y="102"/>
                </a:lnTo>
                <a:lnTo>
                  <a:pt x="12" y="106"/>
                </a:lnTo>
                <a:lnTo>
                  <a:pt x="12" y="106"/>
                </a:lnTo>
                <a:lnTo>
                  <a:pt x="12" y="106"/>
                </a:lnTo>
                <a:lnTo>
                  <a:pt x="16" y="110"/>
                </a:lnTo>
                <a:lnTo>
                  <a:pt x="16" y="110"/>
                </a:lnTo>
                <a:lnTo>
                  <a:pt x="20" y="110"/>
                </a:lnTo>
                <a:lnTo>
                  <a:pt x="20" y="110"/>
                </a:lnTo>
                <a:lnTo>
                  <a:pt x="16" y="110"/>
                </a:lnTo>
                <a:lnTo>
                  <a:pt x="16" y="110"/>
                </a:lnTo>
                <a:lnTo>
                  <a:pt x="20" y="106"/>
                </a:lnTo>
                <a:lnTo>
                  <a:pt x="24" y="106"/>
                </a:lnTo>
                <a:lnTo>
                  <a:pt x="27" y="102"/>
                </a:lnTo>
                <a:lnTo>
                  <a:pt x="27" y="102"/>
                </a:lnTo>
                <a:lnTo>
                  <a:pt x="24" y="102"/>
                </a:lnTo>
                <a:lnTo>
                  <a:pt x="24" y="102"/>
                </a:lnTo>
                <a:lnTo>
                  <a:pt x="27" y="102"/>
                </a:lnTo>
                <a:lnTo>
                  <a:pt x="31" y="102"/>
                </a:lnTo>
                <a:lnTo>
                  <a:pt x="31" y="102"/>
                </a:lnTo>
                <a:lnTo>
                  <a:pt x="43" y="98"/>
                </a:lnTo>
                <a:lnTo>
                  <a:pt x="43" y="98"/>
                </a:lnTo>
                <a:lnTo>
                  <a:pt x="43" y="98"/>
                </a:lnTo>
                <a:lnTo>
                  <a:pt x="43" y="94"/>
                </a:lnTo>
                <a:lnTo>
                  <a:pt x="43" y="94"/>
                </a:lnTo>
                <a:lnTo>
                  <a:pt x="43" y="94"/>
                </a:lnTo>
                <a:lnTo>
                  <a:pt x="43" y="94"/>
                </a:lnTo>
                <a:lnTo>
                  <a:pt x="43" y="90"/>
                </a:lnTo>
                <a:lnTo>
                  <a:pt x="39" y="90"/>
                </a:lnTo>
                <a:lnTo>
                  <a:pt x="39" y="86"/>
                </a:lnTo>
                <a:lnTo>
                  <a:pt x="39" y="86"/>
                </a:lnTo>
                <a:lnTo>
                  <a:pt x="39" y="86"/>
                </a:lnTo>
                <a:lnTo>
                  <a:pt x="43" y="82"/>
                </a:lnTo>
                <a:lnTo>
                  <a:pt x="43" y="79"/>
                </a:lnTo>
                <a:lnTo>
                  <a:pt x="47" y="79"/>
                </a:lnTo>
                <a:lnTo>
                  <a:pt x="47" y="79"/>
                </a:lnTo>
                <a:lnTo>
                  <a:pt x="47" y="75"/>
                </a:lnTo>
                <a:lnTo>
                  <a:pt x="51" y="79"/>
                </a:lnTo>
                <a:lnTo>
                  <a:pt x="47" y="82"/>
                </a:lnTo>
                <a:lnTo>
                  <a:pt x="47" y="82"/>
                </a:lnTo>
                <a:lnTo>
                  <a:pt x="47" y="82"/>
                </a:lnTo>
                <a:lnTo>
                  <a:pt x="47" y="82"/>
                </a:lnTo>
                <a:lnTo>
                  <a:pt x="47" y="86"/>
                </a:lnTo>
                <a:lnTo>
                  <a:pt x="51" y="86"/>
                </a:lnTo>
                <a:lnTo>
                  <a:pt x="51" y="86"/>
                </a:lnTo>
                <a:lnTo>
                  <a:pt x="59" y="94"/>
                </a:lnTo>
                <a:lnTo>
                  <a:pt x="63" y="94"/>
                </a:lnTo>
                <a:lnTo>
                  <a:pt x="63" y="94"/>
                </a:lnTo>
                <a:lnTo>
                  <a:pt x="63" y="90"/>
                </a:lnTo>
                <a:lnTo>
                  <a:pt x="67" y="86"/>
                </a:lnTo>
                <a:lnTo>
                  <a:pt x="59" y="86"/>
                </a:lnTo>
                <a:lnTo>
                  <a:pt x="55" y="86"/>
                </a:lnTo>
                <a:lnTo>
                  <a:pt x="55" y="82"/>
                </a:lnTo>
                <a:lnTo>
                  <a:pt x="55" y="82"/>
                </a:lnTo>
                <a:lnTo>
                  <a:pt x="59" y="82"/>
                </a:lnTo>
                <a:lnTo>
                  <a:pt x="63" y="86"/>
                </a:lnTo>
                <a:lnTo>
                  <a:pt x="63" y="86"/>
                </a:lnTo>
                <a:lnTo>
                  <a:pt x="67" y="82"/>
                </a:lnTo>
                <a:lnTo>
                  <a:pt x="67" y="82"/>
                </a:lnTo>
                <a:lnTo>
                  <a:pt x="67" y="86"/>
                </a:lnTo>
                <a:lnTo>
                  <a:pt x="67" y="86"/>
                </a:lnTo>
                <a:lnTo>
                  <a:pt x="70" y="86"/>
                </a:lnTo>
                <a:lnTo>
                  <a:pt x="70" y="90"/>
                </a:lnTo>
                <a:lnTo>
                  <a:pt x="74" y="90"/>
                </a:lnTo>
                <a:lnTo>
                  <a:pt x="74" y="90"/>
                </a:lnTo>
                <a:lnTo>
                  <a:pt x="70" y="86"/>
                </a:lnTo>
                <a:lnTo>
                  <a:pt x="67" y="82"/>
                </a:lnTo>
                <a:lnTo>
                  <a:pt x="67" y="79"/>
                </a:lnTo>
                <a:lnTo>
                  <a:pt x="67" y="79"/>
                </a:lnTo>
                <a:lnTo>
                  <a:pt x="67" y="75"/>
                </a:lnTo>
                <a:lnTo>
                  <a:pt x="67" y="71"/>
                </a:lnTo>
                <a:lnTo>
                  <a:pt x="63" y="71"/>
                </a:lnTo>
                <a:lnTo>
                  <a:pt x="63" y="71"/>
                </a:lnTo>
                <a:lnTo>
                  <a:pt x="59" y="67"/>
                </a:lnTo>
                <a:lnTo>
                  <a:pt x="59" y="67"/>
                </a:lnTo>
                <a:lnTo>
                  <a:pt x="63" y="67"/>
                </a:lnTo>
                <a:lnTo>
                  <a:pt x="67" y="71"/>
                </a:lnTo>
                <a:lnTo>
                  <a:pt x="70" y="71"/>
                </a:lnTo>
                <a:lnTo>
                  <a:pt x="70" y="71"/>
                </a:lnTo>
                <a:lnTo>
                  <a:pt x="70" y="71"/>
                </a:lnTo>
                <a:lnTo>
                  <a:pt x="70" y="67"/>
                </a:lnTo>
                <a:lnTo>
                  <a:pt x="70" y="67"/>
                </a:lnTo>
                <a:lnTo>
                  <a:pt x="70" y="67"/>
                </a:lnTo>
                <a:lnTo>
                  <a:pt x="70" y="71"/>
                </a:lnTo>
                <a:lnTo>
                  <a:pt x="78" y="75"/>
                </a:lnTo>
                <a:lnTo>
                  <a:pt x="78" y="79"/>
                </a:lnTo>
                <a:lnTo>
                  <a:pt x="82" y="75"/>
                </a:lnTo>
                <a:lnTo>
                  <a:pt x="82" y="75"/>
                </a:lnTo>
                <a:lnTo>
                  <a:pt x="82" y="71"/>
                </a:lnTo>
                <a:lnTo>
                  <a:pt x="82" y="71"/>
                </a:lnTo>
                <a:lnTo>
                  <a:pt x="82" y="71"/>
                </a:lnTo>
                <a:lnTo>
                  <a:pt x="78" y="71"/>
                </a:lnTo>
                <a:lnTo>
                  <a:pt x="78" y="67"/>
                </a:lnTo>
                <a:lnTo>
                  <a:pt x="74" y="67"/>
                </a:lnTo>
                <a:lnTo>
                  <a:pt x="74" y="67"/>
                </a:lnTo>
                <a:lnTo>
                  <a:pt x="70" y="63"/>
                </a:lnTo>
                <a:lnTo>
                  <a:pt x="70" y="63"/>
                </a:lnTo>
                <a:lnTo>
                  <a:pt x="70" y="63"/>
                </a:lnTo>
                <a:lnTo>
                  <a:pt x="70" y="63"/>
                </a:lnTo>
                <a:lnTo>
                  <a:pt x="70" y="59"/>
                </a:lnTo>
                <a:lnTo>
                  <a:pt x="70" y="59"/>
                </a:lnTo>
                <a:lnTo>
                  <a:pt x="70" y="59"/>
                </a:lnTo>
                <a:lnTo>
                  <a:pt x="70" y="55"/>
                </a:lnTo>
                <a:lnTo>
                  <a:pt x="67" y="55"/>
                </a:lnTo>
                <a:lnTo>
                  <a:pt x="63" y="55"/>
                </a:lnTo>
                <a:lnTo>
                  <a:pt x="63" y="55"/>
                </a:lnTo>
                <a:lnTo>
                  <a:pt x="59" y="51"/>
                </a:lnTo>
                <a:lnTo>
                  <a:pt x="59" y="51"/>
                </a:lnTo>
                <a:lnTo>
                  <a:pt x="59" y="51"/>
                </a:lnTo>
                <a:lnTo>
                  <a:pt x="63" y="51"/>
                </a:lnTo>
                <a:lnTo>
                  <a:pt x="67" y="51"/>
                </a:lnTo>
                <a:lnTo>
                  <a:pt x="70" y="55"/>
                </a:lnTo>
                <a:lnTo>
                  <a:pt x="70" y="55"/>
                </a:lnTo>
                <a:lnTo>
                  <a:pt x="74" y="55"/>
                </a:lnTo>
                <a:lnTo>
                  <a:pt x="78" y="59"/>
                </a:lnTo>
                <a:lnTo>
                  <a:pt x="82" y="59"/>
                </a:lnTo>
                <a:lnTo>
                  <a:pt x="82" y="59"/>
                </a:lnTo>
                <a:lnTo>
                  <a:pt x="82" y="55"/>
                </a:lnTo>
                <a:lnTo>
                  <a:pt x="82" y="55"/>
                </a:lnTo>
                <a:lnTo>
                  <a:pt x="90" y="55"/>
                </a:lnTo>
                <a:lnTo>
                  <a:pt x="86" y="51"/>
                </a:lnTo>
                <a:lnTo>
                  <a:pt x="86" y="51"/>
                </a:lnTo>
                <a:lnTo>
                  <a:pt x="82" y="47"/>
                </a:lnTo>
                <a:lnTo>
                  <a:pt x="86" y="47"/>
                </a:lnTo>
                <a:lnTo>
                  <a:pt x="86" y="47"/>
                </a:lnTo>
                <a:lnTo>
                  <a:pt x="90" y="51"/>
                </a:lnTo>
                <a:lnTo>
                  <a:pt x="90" y="51"/>
                </a:lnTo>
                <a:lnTo>
                  <a:pt x="90" y="51"/>
                </a:lnTo>
                <a:lnTo>
                  <a:pt x="94" y="55"/>
                </a:lnTo>
                <a:lnTo>
                  <a:pt x="94" y="55"/>
                </a:lnTo>
                <a:lnTo>
                  <a:pt x="98" y="59"/>
                </a:lnTo>
                <a:lnTo>
                  <a:pt x="98" y="55"/>
                </a:lnTo>
                <a:lnTo>
                  <a:pt x="98" y="55"/>
                </a:lnTo>
                <a:lnTo>
                  <a:pt x="98" y="55"/>
                </a:lnTo>
                <a:lnTo>
                  <a:pt x="98" y="55"/>
                </a:lnTo>
                <a:lnTo>
                  <a:pt x="98" y="55"/>
                </a:lnTo>
                <a:lnTo>
                  <a:pt x="98" y="51"/>
                </a:lnTo>
                <a:lnTo>
                  <a:pt x="98" y="51"/>
                </a:lnTo>
                <a:lnTo>
                  <a:pt x="98" y="51"/>
                </a:lnTo>
                <a:lnTo>
                  <a:pt x="102" y="51"/>
                </a:lnTo>
                <a:lnTo>
                  <a:pt x="102" y="51"/>
                </a:lnTo>
                <a:lnTo>
                  <a:pt x="102" y="51"/>
                </a:lnTo>
                <a:lnTo>
                  <a:pt x="102" y="51"/>
                </a:lnTo>
                <a:lnTo>
                  <a:pt x="102" y="47"/>
                </a:lnTo>
                <a:lnTo>
                  <a:pt x="102" y="47"/>
                </a:lnTo>
                <a:lnTo>
                  <a:pt x="102" y="47"/>
                </a:lnTo>
                <a:lnTo>
                  <a:pt x="102" y="47"/>
                </a:lnTo>
                <a:lnTo>
                  <a:pt x="102" y="43"/>
                </a:lnTo>
                <a:lnTo>
                  <a:pt x="98" y="39"/>
                </a:lnTo>
                <a:lnTo>
                  <a:pt x="98" y="32"/>
                </a:lnTo>
                <a:lnTo>
                  <a:pt x="98" y="20"/>
                </a:lnTo>
                <a:lnTo>
                  <a:pt x="98" y="16"/>
                </a:lnTo>
                <a:lnTo>
                  <a:pt x="94" y="20"/>
                </a:lnTo>
                <a:moveTo>
                  <a:pt x="43" y="90"/>
                </a:moveTo>
                <a:lnTo>
                  <a:pt x="43" y="90"/>
                </a:lnTo>
                <a:lnTo>
                  <a:pt x="43" y="94"/>
                </a:lnTo>
                <a:lnTo>
                  <a:pt x="47" y="94"/>
                </a:lnTo>
                <a:lnTo>
                  <a:pt x="47" y="98"/>
                </a:lnTo>
                <a:lnTo>
                  <a:pt x="51" y="98"/>
                </a:lnTo>
                <a:lnTo>
                  <a:pt x="51" y="102"/>
                </a:lnTo>
                <a:lnTo>
                  <a:pt x="51" y="102"/>
                </a:lnTo>
                <a:lnTo>
                  <a:pt x="51" y="102"/>
                </a:lnTo>
                <a:lnTo>
                  <a:pt x="55" y="102"/>
                </a:lnTo>
                <a:lnTo>
                  <a:pt x="55" y="102"/>
                </a:lnTo>
                <a:lnTo>
                  <a:pt x="55" y="98"/>
                </a:lnTo>
                <a:lnTo>
                  <a:pt x="55" y="98"/>
                </a:lnTo>
                <a:lnTo>
                  <a:pt x="55" y="98"/>
                </a:lnTo>
                <a:lnTo>
                  <a:pt x="55" y="94"/>
                </a:lnTo>
                <a:lnTo>
                  <a:pt x="47" y="90"/>
                </a:lnTo>
                <a:lnTo>
                  <a:pt x="43" y="90"/>
                </a:lnTo>
                <a:moveTo>
                  <a:pt x="67" y="94"/>
                </a:moveTo>
                <a:lnTo>
                  <a:pt x="67" y="94"/>
                </a:lnTo>
                <a:lnTo>
                  <a:pt x="67" y="98"/>
                </a:lnTo>
                <a:lnTo>
                  <a:pt x="70" y="98"/>
                </a:lnTo>
                <a:lnTo>
                  <a:pt x="70" y="98"/>
                </a:lnTo>
                <a:lnTo>
                  <a:pt x="70" y="98"/>
                </a:lnTo>
                <a:lnTo>
                  <a:pt x="70" y="98"/>
                </a:lnTo>
                <a:lnTo>
                  <a:pt x="70" y="94"/>
                </a:lnTo>
                <a:lnTo>
                  <a:pt x="70" y="94"/>
                </a:lnTo>
                <a:lnTo>
                  <a:pt x="67" y="94"/>
                </a:lnTo>
              </a:path>
            </a:pathLst>
          </a:custGeom>
          <a:solidFill>
            <a:srgbClr val="A9A9A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6" name="Freeform 58"/>
          <p:cNvSpPr>
            <a:spLocks/>
          </p:cNvSpPr>
          <p:nvPr/>
        </p:nvSpPr>
        <p:spPr bwMode="auto">
          <a:xfrm>
            <a:off x="9772349" y="3810910"/>
            <a:ext cx="412905" cy="325035"/>
          </a:xfrm>
          <a:custGeom>
            <a:avLst/>
            <a:gdLst>
              <a:gd name="T0" fmla="*/ 157 w 169"/>
              <a:gd name="T1" fmla="*/ 74 h 133"/>
              <a:gd name="T2" fmla="*/ 165 w 169"/>
              <a:gd name="T3" fmla="*/ 78 h 133"/>
              <a:gd name="T4" fmla="*/ 161 w 169"/>
              <a:gd name="T5" fmla="*/ 86 h 133"/>
              <a:gd name="T6" fmla="*/ 161 w 169"/>
              <a:gd name="T7" fmla="*/ 90 h 133"/>
              <a:gd name="T8" fmla="*/ 169 w 169"/>
              <a:gd name="T9" fmla="*/ 86 h 133"/>
              <a:gd name="T10" fmla="*/ 169 w 169"/>
              <a:gd name="T11" fmla="*/ 97 h 133"/>
              <a:gd name="T12" fmla="*/ 157 w 169"/>
              <a:gd name="T13" fmla="*/ 101 h 133"/>
              <a:gd name="T14" fmla="*/ 129 w 169"/>
              <a:gd name="T15" fmla="*/ 113 h 133"/>
              <a:gd name="T16" fmla="*/ 133 w 169"/>
              <a:gd name="T17" fmla="*/ 125 h 133"/>
              <a:gd name="T18" fmla="*/ 122 w 169"/>
              <a:gd name="T19" fmla="*/ 129 h 133"/>
              <a:gd name="T20" fmla="*/ 110 w 169"/>
              <a:gd name="T21" fmla="*/ 129 h 133"/>
              <a:gd name="T22" fmla="*/ 106 w 169"/>
              <a:gd name="T23" fmla="*/ 129 h 133"/>
              <a:gd name="T24" fmla="*/ 75 w 169"/>
              <a:gd name="T25" fmla="*/ 133 h 133"/>
              <a:gd name="T26" fmla="*/ 47 w 169"/>
              <a:gd name="T27" fmla="*/ 133 h 133"/>
              <a:gd name="T28" fmla="*/ 36 w 169"/>
              <a:gd name="T29" fmla="*/ 125 h 133"/>
              <a:gd name="T30" fmla="*/ 20 w 169"/>
              <a:gd name="T31" fmla="*/ 133 h 133"/>
              <a:gd name="T32" fmla="*/ 12 w 169"/>
              <a:gd name="T33" fmla="*/ 125 h 133"/>
              <a:gd name="T34" fmla="*/ 8 w 169"/>
              <a:gd name="T35" fmla="*/ 121 h 133"/>
              <a:gd name="T36" fmla="*/ 8 w 169"/>
              <a:gd name="T37" fmla="*/ 109 h 133"/>
              <a:gd name="T38" fmla="*/ 12 w 169"/>
              <a:gd name="T39" fmla="*/ 105 h 133"/>
              <a:gd name="T40" fmla="*/ 12 w 169"/>
              <a:gd name="T41" fmla="*/ 101 h 133"/>
              <a:gd name="T42" fmla="*/ 8 w 169"/>
              <a:gd name="T43" fmla="*/ 97 h 133"/>
              <a:gd name="T44" fmla="*/ 12 w 169"/>
              <a:gd name="T45" fmla="*/ 90 h 133"/>
              <a:gd name="T46" fmla="*/ 24 w 169"/>
              <a:gd name="T47" fmla="*/ 90 h 133"/>
              <a:gd name="T48" fmla="*/ 40 w 169"/>
              <a:gd name="T49" fmla="*/ 78 h 133"/>
              <a:gd name="T50" fmla="*/ 55 w 169"/>
              <a:gd name="T51" fmla="*/ 86 h 133"/>
              <a:gd name="T52" fmla="*/ 51 w 169"/>
              <a:gd name="T53" fmla="*/ 78 h 133"/>
              <a:gd name="T54" fmla="*/ 51 w 169"/>
              <a:gd name="T55" fmla="*/ 74 h 133"/>
              <a:gd name="T56" fmla="*/ 47 w 169"/>
              <a:gd name="T57" fmla="*/ 74 h 133"/>
              <a:gd name="T58" fmla="*/ 43 w 169"/>
              <a:gd name="T59" fmla="*/ 70 h 133"/>
              <a:gd name="T60" fmla="*/ 43 w 169"/>
              <a:gd name="T61" fmla="*/ 66 h 133"/>
              <a:gd name="T62" fmla="*/ 67 w 169"/>
              <a:gd name="T63" fmla="*/ 51 h 133"/>
              <a:gd name="T64" fmla="*/ 71 w 169"/>
              <a:gd name="T65" fmla="*/ 43 h 133"/>
              <a:gd name="T66" fmla="*/ 71 w 169"/>
              <a:gd name="T67" fmla="*/ 35 h 133"/>
              <a:gd name="T68" fmla="*/ 75 w 169"/>
              <a:gd name="T69" fmla="*/ 27 h 133"/>
              <a:gd name="T70" fmla="*/ 90 w 169"/>
              <a:gd name="T71" fmla="*/ 11 h 133"/>
              <a:gd name="T72" fmla="*/ 98 w 169"/>
              <a:gd name="T73" fmla="*/ 8 h 133"/>
              <a:gd name="T74" fmla="*/ 106 w 169"/>
              <a:gd name="T75" fmla="*/ 11 h 133"/>
              <a:gd name="T76" fmla="*/ 110 w 169"/>
              <a:gd name="T77" fmla="*/ 4 h 133"/>
              <a:gd name="T78" fmla="*/ 114 w 169"/>
              <a:gd name="T79" fmla="*/ 4 h 133"/>
              <a:gd name="T80" fmla="*/ 118 w 169"/>
              <a:gd name="T81" fmla="*/ 8 h 133"/>
              <a:gd name="T82" fmla="*/ 122 w 169"/>
              <a:gd name="T83" fmla="*/ 8 h 133"/>
              <a:gd name="T84" fmla="*/ 141 w 169"/>
              <a:gd name="T85" fmla="*/ 8 h 133"/>
              <a:gd name="T86" fmla="*/ 145 w 169"/>
              <a:gd name="T87" fmla="*/ 15 h 133"/>
              <a:gd name="T88" fmla="*/ 149 w 169"/>
              <a:gd name="T89" fmla="*/ 19 h 133"/>
              <a:gd name="T90" fmla="*/ 149 w 169"/>
              <a:gd name="T91" fmla="*/ 23 h 133"/>
              <a:gd name="T92" fmla="*/ 157 w 169"/>
              <a:gd name="T93" fmla="*/ 39 h 133"/>
              <a:gd name="T94" fmla="*/ 153 w 169"/>
              <a:gd name="T95" fmla="*/ 43 h 133"/>
              <a:gd name="T96" fmla="*/ 157 w 169"/>
              <a:gd name="T97" fmla="*/ 43 h 133"/>
              <a:gd name="T98" fmla="*/ 157 w 169"/>
              <a:gd name="T99" fmla="*/ 51 h 133"/>
              <a:gd name="T100" fmla="*/ 157 w 169"/>
              <a:gd name="T101" fmla="*/ 70 h 133"/>
              <a:gd name="T102" fmla="*/ 157 w 169"/>
              <a:gd name="T103" fmla="*/ 7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9" h="133">
                <a:moveTo>
                  <a:pt x="157" y="74"/>
                </a:moveTo>
                <a:lnTo>
                  <a:pt x="157" y="74"/>
                </a:lnTo>
                <a:lnTo>
                  <a:pt x="157" y="74"/>
                </a:lnTo>
                <a:lnTo>
                  <a:pt x="157" y="74"/>
                </a:lnTo>
                <a:lnTo>
                  <a:pt x="161" y="78"/>
                </a:lnTo>
                <a:lnTo>
                  <a:pt x="161" y="78"/>
                </a:lnTo>
                <a:lnTo>
                  <a:pt x="165" y="78"/>
                </a:lnTo>
                <a:lnTo>
                  <a:pt x="165" y="78"/>
                </a:lnTo>
                <a:lnTo>
                  <a:pt x="165" y="82"/>
                </a:lnTo>
                <a:lnTo>
                  <a:pt x="165" y="82"/>
                </a:lnTo>
                <a:lnTo>
                  <a:pt x="165" y="82"/>
                </a:lnTo>
                <a:lnTo>
                  <a:pt x="161" y="86"/>
                </a:lnTo>
                <a:lnTo>
                  <a:pt x="161" y="86"/>
                </a:lnTo>
                <a:lnTo>
                  <a:pt x="161" y="90"/>
                </a:lnTo>
                <a:lnTo>
                  <a:pt x="161" y="90"/>
                </a:lnTo>
                <a:lnTo>
                  <a:pt x="161" y="90"/>
                </a:lnTo>
                <a:lnTo>
                  <a:pt x="165" y="90"/>
                </a:lnTo>
                <a:lnTo>
                  <a:pt x="165" y="86"/>
                </a:lnTo>
                <a:lnTo>
                  <a:pt x="169" y="86"/>
                </a:lnTo>
                <a:lnTo>
                  <a:pt x="169" y="86"/>
                </a:lnTo>
                <a:lnTo>
                  <a:pt x="165" y="93"/>
                </a:lnTo>
                <a:lnTo>
                  <a:pt x="165" y="93"/>
                </a:lnTo>
                <a:lnTo>
                  <a:pt x="169" y="97"/>
                </a:lnTo>
                <a:lnTo>
                  <a:pt x="169" y="97"/>
                </a:lnTo>
                <a:lnTo>
                  <a:pt x="169" y="97"/>
                </a:lnTo>
                <a:lnTo>
                  <a:pt x="161" y="97"/>
                </a:lnTo>
                <a:lnTo>
                  <a:pt x="157" y="97"/>
                </a:lnTo>
                <a:lnTo>
                  <a:pt x="157" y="101"/>
                </a:lnTo>
                <a:lnTo>
                  <a:pt x="153" y="105"/>
                </a:lnTo>
                <a:lnTo>
                  <a:pt x="141" y="109"/>
                </a:lnTo>
                <a:lnTo>
                  <a:pt x="129" y="113"/>
                </a:lnTo>
                <a:lnTo>
                  <a:pt x="129" y="113"/>
                </a:lnTo>
                <a:lnTo>
                  <a:pt x="129" y="117"/>
                </a:lnTo>
                <a:lnTo>
                  <a:pt x="129" y="121"/>
                </a:lnTo>
                <a:lnTo>
                  <a:pt x="133" y="125"/>
                </a:lnTo>
                <a:lnTo>
                  <a:pt x="133" y="125"/>
                </a:lnTo>
                <a:lnTo>
                  <a:pt x="129" y="129"/>
                </a:lnTo>
                <a:lnTo>
                  <a:pt x="126" y="133"/>
                </a:lnTo>
                <a:lnTo>
                  <a:pt x="122" y="133"/>
                </a:lnTo>
                <a:lnTo>
                  <a:pt x="122" y="129"/>
                </a:lnTo>
                <a:lnTo>
                  <a:pt x="118" y="129"/>
                </a:lnTo>
                <a:lnTo>
                  <a:pt x="118" y="129"/>
                </a:lnTo>
                <a:lnTo>
                  <a:pt x="114" y="129"/>
                </a:lnTo>
                <a:lnTo>
                  <a:pt x="110" y="129"/>
                </a:lnTo>
                <a:lnTo>
                  <a:pt x="110" y="133"/>
                </a:lnTo>
                <a:lnTo>
                  <a:pt x="114" y="133"/>
                </a:lnTo>
                <a:lnTo>
                  <a:pt x="110" y="133"/>
                </a:lnTo>
                <a:lnTo>
                  <a:pt x="106" y="129"/>
                </a:lnTo>
                <a:lnTo>
                  <a:pt x="106" y="129"/>
                </a:lnTo>
                <a:lnTo>
                  <a:pt x="102" y="129"/>
                </a:lnTo>
                <a:lnTo>
                  <a:pt x="79" y="129"/>
                </a:lnTo>
                <a:lnTo>
                  <a:pt x="75" y="133"/>
                </a:lnTo>
                <a:lnTo>
                  <a:pt x="67" y="133"/>
                </a:lnTo>
                <a:lnTo>
                  <a:pt x="59" y="133"/>
                </a:lnTo>
                <a:lnTo>
                  <a:pt x="55" y="129"/>
                </a:lnTo>
                <a:lnTo>
                  <a:pt x="47" y="133"/>
                </a:lnTo>
                <a:lnTo>
                  <a:pt x="43" y="129"/>
                </a:lnTo>
                <a:lnTo>
                  <a:pt x="43" y="129"/>
                </a:lnTo>
                <a:lnTo>
                  <a:pt x="40" y="125"/>
                </a:lnTo>
                <a:lnTo>
                  <a:pt x="36" y="125"/>
                </a:lnTo>
                <a:lnTo>
                  <a:pt x="28" y="133"/>
                </a:lnTo>
                <a:lnTo>
                  <a:pt x="28" y="133"/>
                </a:lnTo>
                <a:lnTo>
                  <a:pt x="24" y="133"/>
                </a:lnTo>
                <a:lnTo>
                  <a:pt x="20" y="133"/>
                </a:lnTo>
                <a:lnTo>
                  <a:pt x="12" y="129"/>
                </a:lnTo>
                <a:lnTo>
                  <a:pt x="12" y="129"/>
                </a:lnTo>
                <a:lnTo>
                  <a:pt x="12" y="125"/>
                </a:lnTo>
                <a:lnTo>
                  <a:pt x="12" y="125"/>
                </a:lnTo>
                <a:lnTo>
                  <a:pt x="12" y="121"/>
                </a:lnTo>
                <a:lnTo>
                  <a:pt x="12" y="121"/>
                </a:lnTo>
                <a:lnTo>
                  <a:pt x="12" y="117"/>
                </a:lnTo>
                <a:lnTo>
                  <a:pt x="8" y="121"/>
                </a:lnTo>
                <a:lnTo>
                  <a:pt x="4" y="117"/>
                </a:lnTo>
                <a:lnTo>
                  <a:pt x="4" y="113"/>
                </a:lnTo>
                <a:lnTo>
                  <a:pt x="4" y="109"/>
                </a:lnTo>
                <a:lnTo>
                  <a:pt x="8" y="109"/>
                </a:lnTo>
                <a:lnTo>
                  <a:pt x="12" y="109"/>
                </a:lnTo>
                <a:lnTo>
                  <a:pt x="12" y="109"/>
                </a:lnTo>
                <a:lnTo>
                  <a:pt x="12" y="105"/>
                </a:lnTo>
                <a:lnTo>
                  <a:pt x="12" y="105"/>
                </a:lnTo>
                <a:lnTo>
                  <a:pt x="12" y="105"/>
                </a:lnTo>
                <a:lnTo>
                  <a:pt x="12" y="105"/>
                </a:lnTo>
                <a:lnTo>
                  <a:pt x="12" y="105"/>
                </a:lnTo>
                <a:lnTo>
                  <a:pt x="12" y="101"/>
                </a:lnTo>
                <a:lnTo>
                  <a:pt x="12" y="101"/>
                </a:lnTo>
                <a:lnTo>
                  <a:pt x="12" y="97"/>
                </a:lnTo>
                <a:lnTo>
                  <a:pt x="8" y="97"/>
                </a:lnTo>
                <a:lnTo>
                  <a:pt x="8" y="97"/>
                </a:lnTo>
                <a:lnTo>
                  <a:pt x="4" y="97"/>
                </a:lnTo>
                <a:lnTo>
                  <a:pt x="0" y="93"/>
                </a:lnTo>
                <a:lnTo>
                  <a:pt x="4" y="86"/>
                </a:lnTo>
                <a:lnTo>
                  <a:pt x="12" y="90"/>
                </a:lnTo>
                <a:lnTo>
                  <a:pt x="20" y="93"/>
                </a:lnTo>
                <a:lnTo>
                  <a:pt x="24" y="93"/>
                </a:lnTo>
                <a:lnTo>
                  <a:pt x="24" y="90"/>
                </a:lnTo>
                <a:lnTo>
                  <a:pt x="24" y="90"/>
                </a:lnTo>
                <a:lnTo>
                  <a:pt x="24" y="90"/>
                </a:lnTo>
                <a:lnTo>
                  <a:pt x="32" y="86"/>
                </a:lnTo>
                <a:lnTo>
                  <a:pt x="36" y="82"/>
                </a:lnTo>
                <a:lnTo>
                  <a:pt x="40" y="78"/>
                </a:lnTo>
                <a:lnTo>
                  <a:pt x="40" y="78"/>
                </a:lnTo>
                <a:lnTo>
                  <a:pt x="47" y="78"/>
                </a:lnTo>
                <a:lnTo>
                  <a:pt x="51" y="86"/>
                </a:lnTo>
                <a:lnTo>
                  <a:pt x="55" y="86"/>
                </a:lnTo>
                <a:lnTo>
                  <a:pt x="55" y="82"/>
                </a:lnTo>
                <a:lnTo>
                  <a:pt x="55" y="82"/>
                </a:lnTo>
                <a:lnTo>
                  <a:pt x="51" y="82"/>
                </a:lnTo>
                <a:lnTo>
                  <a:pt x="51" y="78"/>
                </a:lnTo>
                <a:lnTo>
                  <a:pt x="51" y="78"/>
                </a:lnTo>
                <a:lnTo>
                  <a:pt x="47" y="78"/>
                </a:lnTo>
                <a:lnTo>
                  <a:pt x="51" y="74"/>
                </a:lnTo>
                <a:lnTo>
                  <a:pt x="51" y="74"/>
                </a:lnTo>
                <a:lnTo>
                  <a:pt x="51" y="74"/>
                </a:lnTo>
                <a:lnTo>
                  <a:pt x="51" y="70"/>
                </a:lnTo>
                <a:lnTo>
                  <a:pt x="47" y="70"/>
                </a:lnTo>
                <a:lnTo>
                  <a:pt x="47" y="74"/>
                </a:lnTo>
                <a:lnTo>
                  <a:pt x="43" y="74"/>
                </a:lnTo>
                <a:lnTo>
                  <a:pt x="43" y="74"/>
                </a:lnTo>
                <a:lnTo>
                  <a:pt x="43" y="70"/>
                </a:lnTo>
                <a:lnTo>
                  <a:pt x="43" y="70"/>
                </a:lnTo>
                <a:lnTo>
                  <a:pt x="43" y="70"/>
                </a:lnTo>
                <a:lnTo>
                  <a:pt x="40" y="70"/>
                </a:lnTo>
                <a:lnTo>
                  <a:pt x="40" y="66"/>
                </a:lnTo>
                <a:lnTo>
                  <a:pt x="43" y="66"/>
                </a:lnTo>
                <a:lnTo>
                  <a:pt x="51" y="62"/>
                </a:lnTo>
                <a:lnTo>
                  <a:pt x="59" y="54"/>
                </a:lnTo>
                <a:lnTo>
                  <a:pt x="63" y="51"/>
                </a:lnTo>
                <a:lnTo>
                  <a:pt x="67" y="51"/>
                </a:lnTo>
                <a:lnTo>
                  <a:pt x="63" y="51"/>
                </a:lnTo>
                <a:lnTo>
                  <a:pt x="63" y="47"/>
                </a:lnTo>
                <a:lnTo>
                  <a:pt x="67" y="47"/>
                </a:lnTo>
                <a:lnTo>
                  <a:pt x="71" y="43"/>
                </a:lnTo>
                <a:lnTo>
                  <a:pt x="71" y="39"/>
                </a:lnTo>
                <a:lnTo>
                  <a:pt x="75" y="35"/>
                </a:lnTo>
                <a:lnTo>
                  <a:pt x="71" y="35"/>
                </a:lnTo>
                <a:lnTo>
                  <a:pt x="71" y="35"/>
                </a:lnTo>
                <a:lnTo>
                  <a:pt x="71" y="35"/>
                </a:lnTo>
                <a:lnTo>
                  <a:pt x="67" y="31"/>
                </a:lnTo>
                <a:lnTo>
                  <a:pt x="71" y="31"/>
                </a:lnTo>
                <a:lnTo>
                  <a:pt x="75" y="27"/>
                </a:lnTo>
                <a:lnTo>
                  <a:pt x="75" y="27"/>
                </a:lnTo>
                <a:lnTo>
                  <a:pt x="83" y="15"/>
                </a:lnTo>
                <a:lnTo>
                  <a:pt x="86" y="15"/>
                </a:lnTo>
                <a:lnTo>
                  <a:pt x="90" y="11"/>
                </a:lnTo>
                <a:lnTo>
                  <a:pt x="94" y="15"/>
                </a:lnTo>
                <a:lnTo>
                  <a:pt x="98" y="15"/>
                </a:lnTo>
                <a:lnTo>
                  <a:pt x="98" y="11"/>
                </a:lnTo>
                <a:lnTo>
                  <a:pt x="98" y="8"/>
                </a:lnTo>
                <a:lnTo>
                  <a:pt x="98" y="8"/>
                </a:lnTo>
                <a:lnTo>
                  <a:pt x="98" y="8"/>
                </a:lnTo>
                <a:lnTo>
                  <a:pt x="102" y="11"/>
                </a:lnTo>
                <a:lnTo>
                  <a:pt x="106" y="11"/>
                </a:lnTo>
                <a:lnTo>
                  <a:pt x="106" y="11"/>
                </a:lnTo>
                <a:lnTo>
                  <a:pt x="110" y="8"/>
                </a:lnTo>
                <a:lnTo>
                  <a:pt x="110" y="8"/>
                </a:lnTo>
                <a:lnTo>
                  <a:pt x="110" y="4"/>
                </a:lnTo>
                <a:lnTo>
                  <a:pt x="110" y="4"/>
                </a:lnTo>
                <a:lnTo>
                  <a:pt x="110" y="4"/>
                </a:lnTo>
                <a:lnTo>
                  <a:pt x="114" y="0"/>
                </a:lnTo>
                <a:lnTo>
                  <a:pt x="114" y="4"/>
                </a:lnTo>
                <a:lnTo>
                  <a:pt x="114" y="4"/>
                </a:lnTo>
                <a:lnTo>
                  <a:pt x="114" y="8"/>
                </a:lnTo>
                <a:lnTo>
                  <a:pt x="118" y="4"/>
                </a:lnTo>
                <a:lnTo>
                  <a:pt x="118" y="8"/>
                </a:lnTo>
                <a:lnTo>
                  <a:pt x="122" y="8"/>
                </a:lnTo>
                <a:lnTo>
                  <a:pt x="122" y="4"/>
                </a:lnTo>
                <a:lnTo>
                  <a:pt x="122" y="8"/>
                </a:lnTo>
                <a:lnTo>
                  <a:pt x="122" y="8"/>
                </a:lnTo>
                <a:lnTo>
                  <a:pt x="126" y="8"/>
                </a:lnTo>
                <a:lnTo>
                  <a:pt x="129" y="8"/>
                </a:lnTo>
                <a:lnTo>
                  <a:pt x="137" y="8"/>
                </a:lnTo>
                <a:lnTo>
                  <a:pt x="141" y="8"/>
                </a:lnTo>
                <a:lnTo>
                  <a:pt x="141" y="11"/>
                </a:lnTo>
                <a:lnTo>
                  <a:pt x="141" y="11"/>
                </a:lnTo>
                <a:lnTo>
                  <a:pt x="145" y="11"/>
                </a:lnTo>
                <a:lnTo>
                  <a:pt x="145" y="15"/>
                </a:lnTo>
                <a:lnTo>
                  <a:pt x="145" y="15"/>
                </a:lnTo>
                <a:lnTo>
                  <a:pt x="149" y="15"/>
                </a:lnTo>
                <a:lnTo>
                  <a:pt x="149" y="19"/>
                </a:lnTo>
                <a:lnTo>
                  <a:pt x="149" y="19"/>
                </a:lnTo>
                <a:lnTo>
                  <a:pt x="149" y="23"/>
                </a:lnTo>
                <a:lnTo>
                  <a:pt x="149" y="23"/>
                </a:lnTo>
                <a:lnTo>
                  <a:pt x="149" y="23"/>
                </a:lnTo>
                <a:lnTo>
                  <a:pt x="149" y="23"/>
                </a:lnTo>
                <a:lnTo>
                  <a:pt x="153" y="23"/>
                </a:lnTo>
                <a:lnTo>
                  <a:pt x="153" y="27"/>
                </a:lnTo>
                <a:lnTo>
                  <a:pt x="157" y="31"/>
                </a:lnTo>
                <a:lnTo>
                  <a:pt x="157" y="39"/>
                </a:lnTo>
                <a:lnTo>
                  <a:pt x="157" y="43"/>
                </a:lnTo>
                <a:lnTo>
                  <a:pt x="157" y="43"/>
                </a:lnTo>
                <a:lnTo>
                  <a:pt x="153" y="43"/>
                </a:lnTo>
                <a:lnTo>
                  <a:pt x="153" y="43"/>
                </a:lnTo>
                <a:lnTo>
                  <a:pt x="153" y="43"/>
                </a:lnTo>
                <a:lnTo>
                  <a:pt x="157" y="43"/>
                </a:lnTo>
                <a:lnTo>
                  <a:pt x="157" y="43"/>
                </a:lnTo>
                <a:lnTo>
                  <a:pt x="157" y="43"/>
                </a:lnTo>
                <a:lnTo>
                  <a:pt x="161" y="47"/>
                </a:lnTo>
                <a:lnTo>
                  <a:pt x="161" y="47"/>
                </a:lnTo>
                <a:lnTo>
                  <a:pt x="157" y="47"/>
                </a:lnTo>
                <a:lnTo>
                  <a:pt x="157" y="51"/>
                </a:lnTo>
                <a:lnTo>
                  <a:pt x="157" y="51"/>
                </a:lnTo>
                <a:lnTo>
                  <a:pt x="157" y="54"/>
                </a:lnTo>
                <a:lnTo>
                  <a:pt x="157" y="58"/>
                </a:lnTo>
                <a:lnTo>
                  <a:pt x="157" y="70"/>
                </a:lnTo>
                <a:lnTo>
                  <a:pt x="157" y="70"/>
                </a:lnTo>
                <a:lnTo>
                  <a:pt x="157" y="74"/>
                </a:lnTo>
                <a:lnTo>
                  <a:pt x="157" y="74"/>
                </a:lnTo>
                <a:lnTo>
                  <a:pt x="157" y="74"/>
                </a:lnTo>
                <a:lnTo>
                  <a:pt x="157" y="74"/>
                </a:lnTo>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7" name="Freeform 65"/>
          <p:cNvSpPr>
            <a:spLocks noEditPoints="1"/>
          </p:cNvSpPr>
          <p:nvPr/>
        </p:nvSpPr>
        <p:spPr bwMode="auto">
          <a:xfrm>
            <a:off x="9295919" y="3571411"/>
            <a:ext cx="430008" cy="571865"/>
          </a:xfrm>
          <a:custGeom>
            <a:avLst/>
            <a:gdLst>
              <a:gd name="T0" fmla="*/ 70 w 176"/>
              <a:gd name="T1" fmla="*/ 223 h 234"/>
              <a:gd name="T2" fmla="*/ 74 w 176"/>
              <a:gd name="T3" fmla="*/ 223 h 234"/>
              <a:gd name="T4" fmla="*/ 86 w 176"/>
              <a:gd name="T5" fmla="*/ 219 h 234"/>
              <a:gd name="T6" fmla="*/ 90 w 176"/>
              <a:gd name="T7" fmla="*/ 215 h 234"/>
              <a:gd name="T8" fmla="*/ 102 w 176"/>
              <a:gd name="T9" fmla="*/ 223 h 234"/>
              <a:gd name="T10" fmla="*/ 106 w 176"/>
              <a:gd name="T11" fmla="*/ 231 h 234"/>
              <a:gd name="T12" fmla="*/ 125 w 176"/>
              <a:gd name="T13" fmla="*/ 223 h 234"/>
              <a:gd name="T14" fmla="*/ 149 w 176"/>
              <a:gd name="T15" fmla="*/ 207 h 234"/>
              <a:gd name="T16" fmla="*/ 164 w 176"/>
              <a:gd name="T17" fmla="*/ 191 h 234"/>
              <a:gd name="T18" fmla="*/ 172 w 176"/>
              <a:gd name="T19" fmla="*/ 188 h 234"/>
              <a:gd name="T20" fmla="*/ 176 w 176"/>
              <a:gd name="T21" fmla="*/ 184 h 234"/>
              <a:gd name="T22" fmla="*/ 172 w 176"/>
              <a:gd name="T23" fmla="*/ 180 h 234"/>
              <a:gd name="T24" fmla="*/ 164 w 176"/>
              <a:gd name="T25" fmla="*/ 172 h 234"/>
              <a:gd name="T26" fmla="*/ 149 w 176"/>
              <a:gd name="T27" fmla="*/ 164 h 234"/>
              <a:gd name="T28" fmla="*/ 137 w 176"/>
              <a:gd name="T29" fmla="*/ 160 h 234"/>
              <a:gd name="T30" fmla="*/ 129 w 176"/>
              <a:gd name="T31" fmla="*/ 149 h 234"/>
              <a:gd name="T32" fmla="*/ 129 w 176"/>
              <a:gd name="T33" fmla="*/ 141 h 234"/>
              <a:gd name="T34" fmla="*/ 133 w 176"/>
              <a:gd name="T35" fmla="*/ 137 h 234"/>
              <a:gd name="T36" fmla="*/ 133 w 176"/>
              <a:gd name="T37" fmla="*/ 129 h 234"/>
              <a:gd name="T38" fmla="*/ 117 w 176"/>
              <a:gd name="T39" fmla="*/ 121 h 234"/>
              <a:gd name="T40" fmla="*/ 121 w 176"/>
              <a:gd name="T41" fmla="*/ 102 h 234"/>
              <a:gd name="T42" fmla="*/ 117 w 176"/>
              <a:gd name="T43" fmla="*/ 98 h 234"/>
              <a:gd name="T44" fmla="*/ 113 w 176"/>
              <a:gd name="T45" fmla="*/ 86 h 234"/>
              <a:gd name="T46" fmla="*/ 117 w 176"/>
              <a:gd name="T47" fmla="*/ 70 h 234"/>
              <a:gd name="T48" fmla="*/ 113 w 176"/>
              <a:gd name="T49" fmla="*/ 63 h 234"/>
              <a:gd name="T50" fmla="*/ 106 w 176"/>
              <a:gd name="T51" fmla="*/ 59 h 234"/>
              <a:gd name="T52" fmla="*/ 86 w 176"/>
              <a:gd name="T53" fmla="*/ 47 h 234"/>
              <a:gd name="T54" fmla="*/ 102 w 176"/>
              <a:gd name="T55" fmla="*/ 31 h 234"/>
              <a:gd name="T56" fmla="*/ 98 w 176"/>
              <a:gd name="T57" fmla="*/ 24 h 234"/>
              <a:gd name="T58" fmla="*/ 94 w 176"/>
              <a:gd name="T59" fmla="*/ 4 h 234"/>
              <a:gd name="T60" fmla="*/ 74 w 176"/>
              <a:gd name="T61" fmla="*/ 8 h 234"/>
              <a:gd name="T62" fmla="*/ 59 w 176"/>
              <a:gd name="T63" fmla="*/ 39 h 234"/>
              <a:gd name="T64" fmla="*/ 12 w 176"/>
              <a:gd name="T65" fmla="*/ 67 h 234"/>
              <a:gd name="T66" fmla="*/ 0 w 176"/>
              <a:gd name="T67" fmla="*/ 82 h 234"/>
              <a:gd name="T68" fmla="*/ 4 w 176"/>
              <a:gd name="T69" fmla="*/ 86 h 234"/>
              <a:gd name="T70" fmla="*/ 8 w 176"/>
              <a:gd name="T71" fmla="*/ 94 h 234"/>
              <a:gd name="T72" fmla="*/ 20 w 176"/>
              <a:gd name="T73" fmla="*/ 102 h 234"/>
              <a:gd name="T74" fmla="*/ 31 w 176"/>
              <a:gd name="T75" fmla="*/ 113 h 234"/>
              <a:gd name="T76" fmla="*/ 31 w 176"/>
              <a:gd name="T77" fmla="*/ 121 h 234"/>
              <a:gd name="T78" fmla="*/ 35 w 176"/>
              <a:gd name="T79" fmla="*/ 129 h 234"/>
              <a:gd name="T80" fmla="*/ 43 w 176"/>
              <a:gd name="T81" fmla="*/ 141 h 234"/>
              <a:gd name="T82" fmla="*/ 31 w 176"/>
              <a:gd name="T83" fmla="*/ 145 h 234"/>
              <a:gd name="T84" fmla="*/ 47 w 176"/>
              <a:gd name="T85" fmla="*/ 149 h 234"/>
              <a:gd name="T86" fmla="*/ 47 w 176"/>
              <a:gd name="T87" fmla="*/ 160 h 234"/>
              <a:gd name="T88" fmla="*/ 43 w 176"/>
              <a:gd name="T89" fmla="*/ 168 h 234"/>
              <a:gd name="T90" fmla="*/ 47 w 176"/>
              <a:gd name="T91" fmla="*/ 176 h 234"/>
              <a:gd name="T92" fmla="*/ 51 w 176"/>
              <a:gd name="T93" fmla="*/ 180 h 234"/>
              <a:gd name="T94" fmla="*/ 51 w 176"/>
              <a:gd name="T95" fmla="*/ 188 h 234"/>
              <a:gd name="T96" fmla="*/ 55 w 176"/>
              <a:gd name="T97" fmla="*/ 199 h 234"/>
              <a:gd name="T98" fmla="*/ 51 w 176"/>
              <a:gd name="T99" fmla="*/ 203 h 234"/>
              <a:gd name="T100" fmla="*/ 51 w 176"/>
              <a:gd name="T101" fmla="*/ 207 h 234"/>
              <a:gd name="T102" fmla="*/ 59 w 176"/>
              <a:gd name="T103" fmla="*/ 219 h 234"/>
              <a:gd name="T104" fmla="*/ 55 w 176"/>
              <a:gd name="T105" fmla="*/ 223 h 234"/>
              <a:gd name="T106" fmla="*/ 31 w 176"/>
              <a:gd name="T107" fmla="*/ 129 h 234"/>
              <a:gd name="T108" fmla="*/ 31 w 176"/>
              <a:gd name="T109" fmla="*/ 129 h 234"/>
              <a:gd name="T110" fmla="*/ 31 w 176"/>
              <a:gd name="T111" fmla="*/ 129 h 234"/>
              <a:gd name="T112" fmla="*/ 43 w 176"/>
              <a:gd name="T113" fmla="*/ 199 h 234"/>
              <a:gd name="T114" fmla="*/ 43 w 176"/>
              <a:gd name="T115" fmla="*/ 199 h 234"/>
              <a:gd name="T116" fmla="*/ 43 w 176"/>
              <a:gd name="T117" fmla="*/ 203 h 234"/>
              <a:gd name="T118" fmla="*/ 51 w 176"/>
              <a:gd name="T119" fmla="*/ 20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6" h="234">
                <a:moveTo>
                  <a:pt x="59" y="227"/>
                </a:moveTo>
                <a:lnTo>
                  <a:pt x="59" y="227"/>
                </a:lnTo>
                <a:lnTo>
                  <a:pt x="63" y="227"/>
                </a:lnTo>
                <a:lnTo>
                  <a:pt x="70" y="227"/>
                </a:lnTo>
                <a:lnTo>
                  <a:pt x="70" y="223"/>
                </a:lnTo>
                <a:lnTo>
                  <a:pt x="70" y="223"/>
                </a:lnTo>
                <a:lnTo>
                  <a:pt x="70" y="223"/>
                </a:lnTo>
                <a:lnTo>
                  <a:pt x="70" y="219"/>
                </a:lnTo>
                <a:lnTo>
                  <a:pt x="70" y="219"/>
                </a:lnTo>
                <a:lnTo>
                  <a:pt x="74" y="219"/>
                </a:lnTo>
                <a:lnTo>
                  <a:pt x="74" y="223"/>
                </a:lnTo>
                <a:lnTo>
                  <a:pt x="74" y="223"/>
                </a:lnTo>
                <a:lnTo>
                  <a:pt x="74" y="223"/>
                </a:lnTo>
                <a:lnTo>
                  <a:pt x="78" y="223"/>
                </a:lnTo>
                <a:lnTo>
                  <a:pt x="82" y="223"/>
                </a:lnTo>
                <a:lnTo>
                  <a:pt x="82" y="223"/>
                </a:lnTo>
                <a:lnTo>
                  <a:pt x="86" y="223"/>
                </a:lnTo>
                <a:lnTo>
                  <a:pt x="86" y="219"/>
                </a:lnTo>
                <a:lnTo>
                  <a:pt x="82" y="219"/>
                </a:lnTo>
                <a:lnTo>
                  <a:pt x="86" y="215"/>
                </a:lnTo>
                <a:lnTo>
                  <a:pt x="86" y="215"/>
                </a:lnTo>
                <a:lnTo>
                  <a:pt x="86" y="215"/>
                </a:lnTo>
                <a:lnTo>
                  <a:pt x="90" y="215"/>
                </a:lnTo>
                <a:lnTo>
                  <a:pt x="90" y="215"/>
                </a:lnTo>
                <a:lnTo>
                  <a:pt x="86" y="219"/>
                </a:lnTo>
                <a:lnTo>
                  <a:pt x="90" y="219"/>
                </a:lnTo>
                <a:lnTo>
                  <a:pt x="98" y="223"/>
                </a:lnTo>
                <a:lnTo>
                  <a:pt x="98" y="223"/>
                </a:lnTo>
                <a:lnTo>
                  <a:pt x="102" y="223"/>
                </a:lnTo>
                <a:lnTo>
                  <a:pt x="102" y="223"/>
                </a:lnTo>
                <a:lnTo>
                  <a:pt x="102" y="227"/>
                </a:lnTo>
                <a:lnTo>
                  <a:pt x="102" y="227"/>
                </a:lnTo>
                <a:lnTo>
                  <a:pt x="102" y="227"/>
                </a:lnTo>
                <a:lnTo>
                  <a:pt x="102" y="227"/>
                </a:lnTo>
                <a:lnTo>
                  <a:pt x="106" y="231"/>
                </a:lnTo>
                <a:lnTo>
                  <a:pt x="106" y="231"/>
                </a:lnTo>
                <a:lnTo>
                  <a:pt x="110" y="231"/>
                </a:lnTo>
                <a:lnTo>
                  <a:pt x="110" y="234"/>
                </a:lnTo>
                <a:lnTo>
                  <a:pt x="121" y="231"/>
                </a:lnTo>
                <a:lnTo>
                  <a:pt x="125" y="231"/>
                </a:lnTo>
                <a:lnTo>
                  <a:pt x="125" y="227"/>
                </a:lnTo>
                <a:lnTo>
                  <a:pt x="125" y="223"/>
                </a:lnTo>
                <a:lnTo>
                  <a:pt x="149" y="215"/>
                </a:lnTo>
                <a:lnTo>
                  <a:pt x="152" y="211"/>
                </a:lnTo>
                <a:lnTo>
                  <a:pt x="149" y="211"/>
                </a:lnTo>
                <a:lnTo>
                  <a:pt x="149" y="211"/>
                </a:lnTo>
                <a:lnTo>
                  <a:pt x="149" y="207"/>
                </a:lnTo>
                <a:lnTo>
                  <a:pt x="149" y="207"/>
                </a:lnTo>
                <a:lnTo>
                  <a:pt x="160" y="203"/>
                </a:lnTo>
                <a:lnTo>
                  <a:pt x="164" y="203"/>
                </a:lnTo>
                <a:lnTo>
                  <a:pt x="164" y="199"/>
                </a:lnTo>
                <a:lnTo>
                  <a:pt x="168" y="195"/>
                </a:lnTo>
                <a:lnTo>
                  <a:pt x="164" y="191"/>
                </a:lnTo>
                <a:lnTo>
                  <a:pt x="164" y="191"/>
                </a:lnTo>
                <a:lnTo>
                  <a:pt x="164" y="188"/>
                </a:lnTo>
                <a:lnTo>
                  <a:pt x="164" y="188"/>
                </a:lnTo>
                <a:lnTo>
                  <a:pt x="164" y="188"/>
                </a:lnTo>
                <a:lnTo>
                  <a:pt x="160" y="184"/>
                </a:lnTo>
                <a:lnTo>
                  <a:pt x="164" y="184"/>
                </a:lnTo>
                <a:lnTo>
                  <a:pt x="172" y="188"/>
                </a:lnTo>
                <a:lnTo>
                  <a:pt x="176" y="188"/>
                </a:lnTo>
                <a:lnTo>
                  <a:pt x="176" y="188"/>
                </a:lnTo>
                <a:lnTo>
                  <a:pt x="176" y="184"/>
                </a:lnTo>
                <a:lnTo>
                  <a:pt x="176" y="184"/>
                </a:lnTo>
                <a:lnTo>
                  <a:pt x="176" y="184"/>
                </a:lnTo>
                <a:lnTo>
                  <a:pt x="176" y="184"/>
                </a:lnTo>
                <a:lnTo>
                  <a:pt x="176" y="184"/>
                </a:lnTo>
                <a:lnTo>
                  <a:pt x="172" y="184"/>
                </a:lnTo>
                <a:lnTo>
                  <a:pt x="172" y="184"/>
                </a:lnTo>
                <a:lnTo>
                  <a:pt x="168" y="184"/>
                </a:lnTo>
                <a:lnTo>
                  <a:pt x="168" y="184"/>
                </a:lnTo>
                <a:lnTo>
                  <a:pt x="172" y="180"/>
                </a:lnTo>
                <a:lnTo>
                  <a:pt x="172" y="180"/>
                </a:lnTo>
                <a:lnTo>
                  <a:pt x="172" y="176"/>
                </a:lnTo>
                <a:lnTo>
                  <a:pt x="168" y="176"/>
                </a:lnTo>
                <a:lnTo>
                  <a:pt x="168" y="176"/>
                </a:lnTo>
                <a:lnTo>
                  <a:pt x="164" y="172"/>
                </a:lnTo>
                <a:lnTo>
                  <a:pt x="164" y="172"/>
                </a:lnTo>
                <a:lnTo>
                  <a:pt x="164" y="168"/>
                </a:lnTo>
                <a:lnTo>
                  <a:pt x="168" y="168"/>
                </a:lnTo>
                <a:lnTo>
                  <a:pt x="164" y="164"/>
                </a:lnTo>
                <a:lnTo>
                  <a:pt x="164" y="164"/>
                </a:lnTo>
                <a:lnTo>
                  <a:pt x="156" y="160"/>
                </a:lnTo>
                <a:lnTo>
                  <a:pt x="149" y="164"/>
                </a:lnTo>
                <a:lnTo>
                  <a:pt x="141" y="164"/>
                </a:lnTo>
                <a:lnTo>
                  <a:pt x="141" y="164"/>
                </a:lnTo>
                <a:lnTo>
                  <a:pt x="141" y="164"/>
                </a:lnTo>
                <a:lnTo>
                  <a:pt x="137" y="160"/>
                </a:lnTo>
                <a:lnTo>
                  <a:pt x="137" y="160"/>
                </a:lnTo>
                <a:lnTo>
                  <a:pt x="137" y="160"/>
                </a:lnTo>
                <a:lnTo>
                  <a:pt x="129" y="156"/>
                </a:lnTo>
                <a:lnTo>
                  <a:pt x="129" y="152"/>
                </a:lnTo>
                <a:lnTo>
                  <a:pt x="129" y="152"/>
                </a:lnTo>
                <a:lnTo>
                  <a:pt x="129" y="152"/>
                </a:lnTo>
                <a:lnTo>
                  <a:pt x="129" y="149"/>
                </a:lnTo>
                <a:lnTo>
                  <a:pt x="129" y="149"/>
                </a:lnTo>
                <a:lnTo>
                  <a:pt x="125" y="145"/>
                </a:lnTo>
                <a:lnTo>
                  <a:pt x="125" y="141"/>
                </a:lnTo>
                <a:lnTo>
                  <a:pt x="129" y="141"/>
                </a:lnTo>
                <a:lnTo>
                  <a:pt x="129" y="141"/>
                </a:lnTo>
                <a:lnTo>
                  <a:pt x="129" y="141"/>
                </a:lnTo>
                <a:lnTo>
                  <a:pt x="129" y="141"/>
                </a:lnTo>
                <a:lnTo>
                  <a:pt x="129" y="141"/>
                </a:lnTo>
                <a:lnTo>
                  <a:pt x="133" y="141"/>
                </a:lnTo>
                <a:lnTo>
                  <a:pt x="133" y="141"/>
                </a:lnTo>
                <a:lnTo>
                  <a:pt x="133" y="137"/>
                </a:lnTo>
                <a:lnTo>
                  <a:pt x="133" y="137"/>
                </a:lnTo>
                <a:lnTo>
                  <a:pt x="133" y="137"/>
                </a:lnTo>
                <a:lnTo>
                  <a:pt x="129" y="137"/>
                </a:lnTo>
                <a:lnTo>
                  <a:pt x="133" y="137"/>
                </a:lnTo>
                <a:lnTo>
                  <a:pt x="133" y="133"/>
                </a:lnTo>
                <a:lnTo>
                  <a:pt x="133" y="133"/>
                </a:lnTo>
                <a:lnTo>
                  <a:pt x="133" y="133"/>
                </a:lnTo>
                <a:lnTo>
                  <a:pt x="133" y="129"/>
                </a:lnTo>
                <a:lnTo>
                  <a:pt x="133" y="129"/>
                </a:lnTo>
                <a:lnTo>
                  <a:pt x="133" y="129"/>
                </a:lnTo>
                <a:lnTo>
                  <a:pt x="129" y="125"/>
                </a:lnTo>
                <a:lnTo>
                  <a:pt x="129" y="125"/>
                </a:lnTo>
                <a:lnTo>
                  <a:pt x="125" y="125"/>
                </a:lnTo>
                <a:lnTo>
                  <a:pt x="117" y="121"/>
                </a:lnTo>
                <a:lnTo>
                  <a:pt x="117" y="117"/>
                </a:lnTo>
                <a:lnTo>
                  <a:pt x="121" y="109"/>
                </a:lnTo>
                <a:lnTo>
                  <a:pt x="121" y="106"/>
                </a:lnTo>
                <a:lnTo>
                  <a:pt x="121" y="106"/>
                </a:lnTo>
                <a:lnTo>
                  <a:pt x="121" y="102"/>
                </a:lnTo>
                <a:lnTo>
                  <a:pt x="121" y="102"/>
                </a:lnTo>
                <a:lnTo>
                  <a:pt x="121" y="98"/>
                </a:lnTo>
                <a:lnTo>
                  <a:pt x="121" y="98"/>
                </a:lnTo>
                <a:lnTo>
                  <a:pt x="117" y="94"/>
                </a:lnTo>
                <a:lnTo>
                  <a:pt x="117" y="98"/>
                </a:lnTo>
                <a:lnTo>
                  <a:pt x="117" y="98"/>
                </a:lnTo>
                <a:lnTo>
                  <a:pt x="117" y="98"/>
                </a:lnTo>
                <a:lnTo>
                  <a:pt x="117" y="98"/>
                </a:lnTo>
                <a:lnTo>
                  <a:pt x="113" y="98"/>
                </a:lnTo>
                <a:lnTo>
                  <a:pt x="113" y="94"/>
                </a:lnTo>
                <a:lnTo>
                  <a:pt x="113" y="94"/>
                </a:lnTo>
                <a:lnTo>
                  <a:pt x="113" y="90"/>
                </a:lnTo>
                <a:lnTo>
                  <a:pt x="113" y="86"/>
                </a:lnTo>
                <a:lnTo>
                  <a:pt x="113" y="86"/>
                </a:lnTo>
                <a:lnTo>
                  <a:pt x="117" y="82"/>
                </a:lnTo>
                <a:lnTo>
                  <a:pt x="117" y="78"/>
                </a:lnTo>
                <a:lnTo>
                  <a:pt x="121" y="78"/>
                </a:lnTo>
                <a:lnTo>
                  <a:pt x="121" y="74"/>
                </a:lnTo>
                <a:lnTo>
                  <a:pt x="117" y="70"/>
                </a:lnTo>
                <a:lnTo>
                  <a:pt x="117" y="67"/>
                </a:lnTo>
                <a:lnTo>
                  <a:pt x="113" y="67"/>
                </a:lnTo>
                <a:lnTo>
                  <a:pt x="110" y="67"/>
                </a:lnTo>
                <a:lnTo>
                  <a:pt x="110" y="67"/>
                </a:lnTo>
                <a:lnTo>
                  <a:pt x="110" y="67"/>
                </a:lnTo>
                <a:lnTo>
                  <a:pt x="113" y="63"/>
                </a:lnTo>
                <a:lnTo>
                  <a:pt x="113" y="63"/>
                </a:lnTo>
                <a:lnTo>
                  <a:pt x="110" y="63"/>
                </a:lnTo>
                <a:lnTo>
                  <a:pt x="110" y="59"/>
                </a:lnTo>
                <a:lnTo>
                  <a:pt x="110" y="59"/>
                </a:lnTo>
                <a:lnTo>
                  <a:pt x="106" y="59"/>
                </a:lnTo>
                <a:lnTo>
                  <a:pt x="106" y="59"/>
                </a:lnTo>
                <a:lnTo>
                  <a:pt x="102" y="59"/>
                </a:lnTo>
                <a:lnTo>
                  <a:pt x="102" y="55"/>
                </a:lnTo>
                <a:lnTo>
                  <a:pt x="98" y="55"/>
                </a:lnTo>
                <a:lnTo>
                  <a:pt x="98" y="51"/>
                </a:lnTo>
                <a:lnTo>
                  <a:pt x="90" y="51"/>
                </a:lnTo>
                <a:lnTo>
                  <a:pt x="86" y="47"/>
                </a:lnTo>
                <a:lnTo>
                  <a:pt x="90" y="43"/>
                </a:lnTo>
                <a:lnTo>
                  <a:pt x="90" y="39"/>
                </a:lnTo>
                <a:lnTo>
                  <a:pt x="94" y="39"/>
                </a:lnTo>
                <a:lnTo>
                  <a:pt x="98" y="35"/>
                </a:lnTo>
                <a:lnTo>
                  <a:pt x="102" y="35"/>
                </a:lnTo>
                <a:lnTo>
                  <a:pt x="102" y="31"/>
                </a:lnTo>
                <a:lnTo>
                  <a:pt x="102" y="31"/>
                </a:lnTo>
                <a:lnTo>
                  <a:pt x="102" y="31"/>
                </a:lnTo>
                <a:lnTo>
                  <a:pt x="98" y="27"/>
                </a:lnTo>
                <a:lnTo>
                  <a:pt x="98" y="27"/>
                </a:lnTo>
                <a:lnTo>
                  <a:pt x="98" y="24"/>
                </a:lnTo>
                <a:lnTo>
                  <a:pt x="98" y="24"/>
                </a:lnTo>
                <a:lnTo>
                  <a:pt x="94" y="20"/>
                </a:lnTo>
                <a:lnTo>
                  <a:pt x="98" y="20"/>
                </a:lnTo>
                <a:lnTo>
                  <a:pt x="98" y="16"/>
                </a:lnTo>
                <a:lnTo>
                  <a:pt x="102" y="16"/>
                </a:lnTo>
                <a:lnTo>
                  <a:pt x="102" y="16"/>
                </a:lnTo>
                <a:lnTo>
                  <a:pt x="94" y="4"/>
                </a:lnTo>
                <a:lnTo>
                  <a:pt x="94" y="0"/>
                </a:lnTo>
                <a:lnTo>
                  <a:pt x="82" y="0"/>
                </a:lnTo>
                <a:lnTo>
                  <a:pt x="74" y="0"/>
                </a:lnTo>
                <a:lnTo>
                  <a:pt x="74" y="0"/>
                </a:lnTo>
                <a:lnTo>
                  <a:pt x="74" y="4"/>
                </a:lnTo>
                <a:lnTo>
                  <a:pt x="74" y="8"/>
                </a:lnTo>
                <a:lnTo>
                  <a:pt x="74" y="12"/>
                </a:lnTo>
                <a:lnTo>
                  <a:pt x="74" y="16"/>
                </a:lnTo>
                <a:lnTo>
                  <a:pt x="67" y="27"/>
                </a:lnTo>
                <a:lnTo>
                  <a:pt x="67" y="27"/>
                </a:lnTo>
                <a:lnTo>
                  <a:pt x="67" y="35"/>
                </a:lnTo>
                <a:lnTo>
                  <a:pt x="59" y="39"/>
                </a:lnTo>
                <a:lnTo>
                  <a:pt x="55" y="43"/>
                </a:lnTo>
                <a:lnTo>
                  <a:pt x="51" y="59"/>
                </a:lnTo>
                <a:lnTo>
                  <a:pt x="47" y="63"/>
                </a:lnTo>
                <a:lnTo>
                  <a:pt x="43" y="63"/>
                </a:lnTo>
                <a:lnTo>
                  <a:pt x="20" y="63"/>
                </a:lnTo>
                <a:lnTo>
                  <a:pt x="12" y="67"/>
                </a:lnTo>
                <a:lnTo>
                  <a:pt x="8" y="67"/>
                </a:lnTo>
                <a:lnTo>
                  <a:pt x="4" y="70"/>
                </a:lnTo>
                <a:lnTo>
                  <a:pt x="4" y="74"/>
                </a:lnTo>
                <a:lnTo>
                  <a:pt x="0" y="78"/>
                </a:lnTo>
                <a:lnTo>
                  <a:pt x="0" y="78"/>
                </a:lnTo>
                <a:lnTo>
                  <a:pt x="0" y="82"/>
                </a:lnTo>
                <a:lnTo>
                  <a:pt x="0" y="86"/>
                </a:lnTo>
                <a:lnTo>
                  <a:pt x="0" y="86"/>
                </a:lnTo>
                <a:lnTo>
                  <a:pt x="4" y="82"/>
                </a:lnTo>
                <a:lnTo>
                  <a:pt x="4" y="82"/>
                </a:lnTo>
                <a:lnTo>
                  <a:pt x="4" y="82"/>
                </a:lnTo>
                <a:lnTo>
                  <a:pt x="4" y="86"/>
                </a:lnTo>
                <a:lnTo>
                  <a:pt x="8" y="86"/>
                </a:lnTo>
                <a:lnTo>
                  <a:pt x="8" y="86"/>
                </a:lnTo>
                <a:lnTo>
                  <a:pt x="8" y="90"/>
                </a:lnTo>
                <a:lnTo>
                  <a:pt x="8" y="90"/>
                </a:lnTo>
                <a:lnTo>
                  <a:pt x="8" y="90"/>
                </a:lnTo>
                <a:lnTo>
                  <a:pt x="8" y="94"/>
                </a:lnTo>
                <a:lnTo>
                  <a:pt x="12" y="94"/>
                </a:lnTo>
                <a:lnTo>
                  <a:pt x="16" y="98"/>
                </a:lnTo>
                <a:lnTo>
                  <a:pt x="16" y="98"/>
                </a:lnTo>
                <a:lnTo>
                  <a:pt x="16" y="102"/>
                </a:lnTo>
                <a:lnTo>
                  <a:pt x="16" y="102"/>
                </a:lnTo>
                <a:lnTo>
                  <a:pt x="20" y="102"/>
                </a:lnTo>
                <a:lnTo>
                  <a:pt x="20" y="102"/>
                </a:lnTo>
                <a:lnTo>
                  <a:pt x="20" y="106"/>
                </a:lnTo>
                <a:lnTo>
                  <a:pt x="20" y="106"/>
                </a:lnTo>
                <a:lnTo>
                  <a:pt x="20" y="109"/>
                </a:lnTo>
                <a:lnTo>
                  <a:pt x="24" y="113"/>
                </a:lnTo>
                <a:lnTo>
                  <a:pt x="31" y="113"/>
                </a:lnTo>
                <a:lnTo>
                  <a:pt x="31" y="117"/>
                </a:lnTo>
                <a:lnTo>
                  <a:pt x="31" y="117"/>
                </a:lnTo>
                <a:lnTo>
                  <a:pt x="27" y="117"/>
                </a:lnTo>
                <a:lnTo>
                  <a:pt x="27" y="117"/>
                </a:lnTo>
                <a:lnTo>
                  <a:pt x="27" y="117"/>
                </a:lnTo>
                <a:lnTo>
                  <a:pt x="31" y="121"/>
                </a:lnTo>
                <a:lnTo>
                  <a:pt x="31" y="121"/>
                </a:lnTo>
                <a:lnTo>
                  <a:pt x="31" y="125"/>
                </a:lnTo>
                <a:lnTo>
                  <a:pt x="31" y="125"/>
                </a:lnTo>
                <a:lnTo>
                  <a:pt x="35" y="125"/>
                </a:lnTo>
                <a:lnTo>
                  <a:pt x="35" y="125"/>
                </a:lnTo>
                <a:lnTo>
                  <a:pt x="35" y="129"/>
                </a:lnTo>
                <a:lnTo>
                  <a:pt x="43" y="133"/>
                </a:lnTo>
                <a:lnTo>
                  <a:pt x="47" y="137"/>
                </a:lnTo>
                <a:lnTo>
                  <a:pt x="51" y="141"/>
                </a:lnTo>
                <a:lnTo>
                  <a:pt x="51" y="141"/>
                </a:lnTo>
                <a:lnTo>
                  <a:pt x="51" y="141"/>
                </a:lnTo>
                <a:lnTo>
                  <a:pt x="43" y="141"/>
                </a:lnTo>
                <a:lnTo>
                  <a:pt x="35" y="137"/>
                </a:lnTo>
                <a:lnTo>
                  <a:pt x="31" y="141"/>
                </a:lnTo>
                <a:lnTo>
                  <a:pt x="31" y="141"/>
                </a:lnTo>
                <a:lnTo>
                  <a:pt x="31" y="141"/>
                </a:lnTo>
                <a:lnTo>
                  <a:pt x="31" y="141"/>
                </a:lnTo>
                <a:lnTo>
                  <a:pt x="31" y="145"/>
                </a:lnTo>
                <a:lnTo>
                  <a:pt x="35" y="145"/>
                </a:lnTo>
                <a:lnTo>
                  <a:pt x="39" y="145"/>
                </a:lnTo>
                <a:lnTo>
                  <a:pt x="39" y="145"/>
                </a:lnTo>
                <a:lnTo>
                  <a:pt x="43" y="145"/>
                </a:lnTo>
                <a:lnTo>
                  <a:pt x="43" y="145"/>
                </a:lnTo>
                <a:lnTo>
                  <a:pt x="47" y="149"/>
                </a:lnTo>
                <a:lnTo>
                  <a:pt x="43" y="152"/>
                </a:lnTo>
                <a:lnTo>
                  <a:pt x="31" y="152"/>
                </a:lnTo>
                <a:lnTo>
                  <a:pt x="35" y="156"/>
                </a:lnTo>
                <a:lnTo>
                  <a:pt x="39" y="156"/>
                </a:lnTo>
                <a:lnTo>
                  <a:pt x="43" y="156"/>
                </a:lnTo>
                <a:lnTo>
                  <a:pt x="47" y="160"/>
                </a:lnTo>
                <a:lnTo>
                  <a:pt x="47" y="160"/>
                </a:lnTo>
                <a:lnTo>
                  <a:pt x="47" y="164"/>
                </a:lnTo>
                <a:lnTo>
                  <a:pt x="39" y="164"/>
                </a:lnTo>
                <a:lnTo>
                  <a:pt x="39" y="164"/>
                </a:lnTo>
                <a:lnTo>
                  <a:pt x="39" y="168"/>
                </a:lnTo>
                <a:lnTo>
                  <a:pt x="43" y="168"/>
                </a:lnTo>
                <a:lnTo>
                  <a:pt x="43" y="168"/>
                </a:lnTo>
                <a:lnTo>
                  <a:pt x="47" y="168"/>
                </a:lnTo>
                <a:lnTo>
                  <a:pt x="47" y="168"/>
                </a:lnTo>
                <a:lnTo>
                  <a:pt x="47" y="172"/>
                </a:lnTo>
                <a:lnTo>
                  <a:pt x="47" y="172"/>
                </a:lnTo>
                <a:lnTo>
                  <a:pt x="47" y="176"/>
                </a:lnTo>
                <a:lnTo>
                  <a:pt x="47" y="176"/>
                </a:lnTo>
                <a:lnTo>
                  <a:pt x="51" y="176"/>
                </a:lnTo>
                <a:lnTo>
                  <a:pt x="51" y="176"/>
                </a:lnTo>
                <a:lnTo>
                  <a:pt x="51" y="176"/>
                </a:lnTo>
                <a:lnTo>
                  <a:pt x="51" y="180"/>
                </a:lnTo>
                <a:lnTo>
                  <a:pt x="51" y="180"/>
                </a:lnTo>
                <a:lnTo>
                  <a:pt x="51" y="184"/>
                </a:lnTo>
                <a:lnTo>
                  <a:pt x="51" y="184"/>
                </a:lnTo>
                <a:lnTo>
                  <a:pt x="51" y="184"/>
                </a:lnTo>
                <a:lnTo>
                  <a:pt x="51" y="188"/>
                </a:lnTo>
                <a:lnTo>
                  <a:pt x="51" y="188"/>
                </a:lnTo>
                <a:lnTo>
                  <a:pt x="51" y="188"/>
                </a:lnTo>
                <a:lnTo>
                  <a:pt x="51" y="191"/>
                </a:lnTo>
                <a:lnTo>
                  <a:pt x="55" y="191"/>
                </a:lnTo>
                <a:lnTo>
                  <a:pt x="55" y="191"/>
                </a:lnTo>
                <a:lnTo>
                  <a:pt x="59" y="195"/>
                </a:lnTo>
                <a:lnTo>
                  <a:pt x="55" y="195"/>
                </a:lnTo>
                <a:lnTo>
                  <a:pt x="55" y="199"/>
                </a:lnTo>
                <a:lnTo>
                  <a:pt x="55" y="199"/>
                </a:lnTo>
                <a:lnTo>
                  <a:pt x="55" y="199"/>
                </a:lnTo>
                <a:lnTo>
                  <a:pt x="51" y="199"/>
                </a:lnTo>
                <a:lnTo>
                  <a:pt x="51" y="203"/>
                </a:lnTo>
                <a:lnTo>
                  <a:pt x="51" y="203"/>
                </a:lnTo>
                <a:lnTo>
                  <a:pt x="51" y="203"/>
                </a:lnTo>
                <a:lnTo>
                  <a:pt x="51" y="203"/>
                </a:lnTo>
                <a:lnTo>
                  <a:pt x="51" y="207"/>
                </a:lnTo>
                <a:lnTo>
                  <a:pt x="55" y="207"/>
                </a:lnTo>
                <a:lnTo>
                  <a:pt x="55" y="207"/>
                </a:lnTo>
                <a:lnTo>
                  <a:pt x="55" y="207"/>
                </a:lnTo>
                <a:lnTo>
                  <a:pt x="51" y="207"/>
                </a:lnTo>
                <a:lnTo>
                  <a:pt x="51" y="207"/>
                </a:lnTo>
                <a:lnTo>
                  <a:pt x="55" y="207"/>
                </a:lnTo>
                <a:lnTo>
                  <a:pt x="55" y="211"/>
                </a:lnTo>
                <a:lnTo>
                  <a:pt x="55" y="215"/>
                </a:lnTo>
                <a:lnTo>
                  <a:pt x="55" y="215"/>
                </a:lnTo>
                <a:lnTo>
                  <a:pt x="59" y="219"/>
                </a:lnTo>
                <a:lnTo>
                  <a:pt x="59" y="219"/>
                </a:lnTo>
                <a:lnTo>
                  <a:pt x="59" y="219"/>
                </a:lnTo>
                <a:lnTo>
                  <a:pt x="59" y="223"/>
                </a:lnTo>
                <a:lnTo>
                  <a:pt x="55" y="219"/>
                </a:lnTo>
                <a:lnTo>
                  <a:pt x="51" y="223"/>
                </a:lnTo>
                <a:lnTo>
                  <a:pt x="55" y="223"/>
                </a:lnTo>
                <a:lnTo>
                  <a:pt x="55" y="223"/>
                </a:lnTo>
                <a:lnTo>
                  <a:pt x="55" y="223"/>
                </a:lnTo>
                <a:lnTo>
                  <a:pt x="55" y="223"/>
                </a:lnTo>
                <a:lnTo>
                  <a:pt x="59" y="227"/>
                </a:lnTo>
                <a:moveTo>
                  <a:pt x="31" y="129"/>
                </a:moveTo>
                <a:lnTo>
                  <a:pt x="31" y="129"/>
                </a:lnTo>
                <a:lnTo>
                  <a:pt x="27" y="129"/>
                </a:lnTo>
                <a:lnTo>
                  <a:pt x="27" y="129"/>
                </a:lnTo>
                <a:lnTo>
                  <a:pt x="27" y="129"/>
                </a:lnTo>
                <a:lnTo>
                  <a:pt x="27" y="129"/>
                </a:lnTo>
                <a:lnTo>
                  <a:pt x="27" y="129"/>
                </a:lnTo>
                <a:lnTo>
                  <a:pt x="31" y="129"/>
                </a:lnTo>
                <a:lnTo>
                  <a:pt x="31" y="129"/>
                </a:lnTo>
                <a:lnTo>
                  <a:pt x="31" y="129"/>
                </a:lnTo>
                <a:lnTo>
                  <a:pt x="31" y="129"/>
                </a:lnTo>
                <a:lnTo>
                  <a:pt x="31" y="129"/>
                </a:lnTo>
                <a:lnTo>
                  <a:pt x="31" y="129"/>
                </a:lnTo>
                <a:lnTo>
                  <a:pt x="31" y="129"/>
                </a:lnTo>
                <a:lnTo>
                  <a:pt x="31" y="129"/>
                </a:lnTo>
                <a:moveTo>
                  <a:pt x="51" y="203"/>
                </a:moveTo>
                <a:lnTo>
                  <a:pt x="51" y="203"/>
                </a:lnTo>
                <a:lnTo>
                  <a:pt x="47" y="199"/>
                </a:lnTo>
                <a:lnTo>
                  <a:pt x="43" y="199"/>
                </a:lnTo>
                <a:lnTo>
                  <a:pt x="43" y="199"/>
                </a:lnTo>
                <a:lnTo>
                  <a:pt x="43" y="195"/>
                </a:lnTo>
                <a:lnTo>
                  <a:pt x="43" y="199"/>
                </a:lnTo>
                <a:lnTo>
                  <a:pt x="43" y="199"/>
                </a:lnTo>
                <a:lnTo>
                  <a:pt x="43" y="199"/>
                </a:lnTo>
                <a:lnTo>
                  <a:pt x="43" y="199"/>
                </a:lnTo>
                <a:lnTo>
                  <a:pt x="43" y="199"/>
                </a:lnTo>
                <a:lnTo>
                  <a:pt x="43" y="203"/>
                </a:lnTo>
                <a:lnTo>
                  <a:pt x="43" y="203"/>
                </a:lnTo>
                <a:lnTo>
                  <a:pt x="43" y="203"/>
                </a:lnTo>
                <a:lnTo>
                  <a:pt x="43" y="203"/>
                </a:lnTo>
                <a:lnTo>
                  <a:pt x="43" y="203"/>
                </a:lnTo>
                <a:lnTo>
                  <a:pt x="43" y="203"/>
                </a:lnTo>
                <a:lnTo>
                  <a:pt x="47" y="203"/>
                </a:lnTo>
                <a:lnTo>
                  <a:pt x="47" y="203"/>
                </a:lnTo>
                <a:lnTo>
                  <a:pt x="51" y="203"/>
                </a:lnTo>
                <a:lnTo>
                  <a:pt x="51" y="203"/>
                </a:lnTo>
                <a:lnTo>
                  <a:pt x="51" y="203"/>
                </a:lnTo>
                <a:lnTo>
                  <a:pt x="51" y="203"/>
                </a:lnTo>
              </a:path>
            </a:pathLst>
          </a:custGeom>
          <a:solidFill>
            <a:srgbClr val="ADADA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8" name="Freeform 59"/>
          <p:cNvSpPr>
            <a:spLocks/>
          </p:cNvSpPr>
          <p:nvPr/>
        </p:nvSpPr>
        <p:spPr bwMode="auto">
          <a:xfrm>
            <a:off x="9506037" y="3429667"/>
            <a:ext cx="544839" cy="608523"/>
          </a:xfrm>
          <a:custGeom>
            <a:avLst/>
            <a:gdLst>
              <a:gd name="T0" fmla="*/ 106 w 223"/>
              <a:gd name="T1" fmla="*/ 246 h 249"/>
              <a:gd name="T2" fmla="*/ 90 w 223"/>
              <a:gd name="T3" fmla="*/ 246 h 249"/>
              <a:gd name="T4" fmla="*/ 90 w 223"/>
              <a:gd name="T5" fmla="*/ 242 h 249"/>
              <a:gd name="T6" fmla="*/ 86 w 223"/>
              <a:gd name="T7" fmla="*/ 238 h 249"/>
              <a:gd name="T8" fmla="*/ 78 w 223"/>
              <a:gd name="T9" fmla="*/ 226 h 249"/>
              <a:gd name="T10" fmla="*/ 55 w 223"/>
              <a:gd name="T11" fmla="*/ 222 h 249"/>
              <a:gd name="T12" fmla="*/ 43 w 223"/>
              <a:gd name="T13" fmla="*/ 214 h 249"/>
              <a:gd name="T14" fmla="*/ 39 w 223"/>
              <a:gd name="T15" fmla="*/ 203 h 249"/>
              <a:gd name="T16" fmla="*/ 43 w 223"/>
              <a:gd name="T17" fmla="*/ 199 h 249"/>
              <a:gd name="T18" fmla="*/ 43 w 223"/>
              <a:gd name="T19" fmla="*/ 195 h 249"/>
              <a:gd name="T20" fmla="*/ 47 w 223"/>
              <a:gd name="T21" fmla="*/ 187 h 249"/>
              <a:gd name="T22" fmla="*/ 31 w 223"/>
              <a:gd name="T23" fmla="*/ 175 h 249"/>
              <a:gd name="T24" fmla="*/ 35 w 223"/>
              <a:gd name="T25" fmla="*/ 156 h 249"/>
              <a:gd name="T26" fmla="*/ 31 w 223"/>
              <a:gd name="T27" fmla="*/ 156 h 249"/>
              <a:gd name="T28" fmla="*/ 27 w 223"/>
              <a:gd name="T29" fmla="*/ 144 h 249"/>
              <a:gd name="T30" fmla="*/ 31 w 223"/>
              <a:gd name="T31" fmla="*/ 125 h 249"/>
              <a:gd name="T32" fmla="*/ 27 w 223"/>
              <a:gd name="T33" fmla="*/ 121 h 249"/>
              <a:gd name="T34" fmla="*/ 16 w 223"/>
              <a:gd name="T35" fmla="*/ 117 h 249"/>
              <a:gd name="T36" fmla="*/ 4 w 223"/>
              <a:gd name="T37" fmla="*/ 101 h 249"/>
              <a:gd name="T38" fmla="*/ 16 w 223"/>
              <a:gd name="T39" fmla="*/ 89 h 249"/>
              <a:gd name="T40" fmla="*/ 8 w 223"/>
              <a:gd name="T41" fmla="*/ 78 h 249"/>
              <a:gd name="T42" fmla="*/ 8 w 223"/>
              <a:gd name="T43" fmla="*/ 58 h 249"/>
              <a:gd name="T44" fmla="*/ 35 w 223"/>
              <a:gd name="T45" fmla="*/ 23 h 249"/>
              <a:gd name="T46" fmla="*/ 51 w 223"/>
              <a:gd name="T47" fmla="*/ 27 h 249"/>
              <a:gd name="T48" fmla="*/ 59 w 223"/>
              <a:gd name="T49" fmla="*/ 15 h 249"/>
              <a:gd name="T50" fmla="*/ 66 w 223"/>
              <a:gd name="T51" fmla="*/ 3 h 249"/>
              <a:gd name="T52" fmla="*/ 70 w 223"/>
              <a:gd name="T53" fmla="*/ 3 h 249"/>
              <a:gd name="T54" fmla="*/ 74 w 223"/>
              <a:gd name="T55" fmla="*/ 3 h 249"/>
              <a:gd name="T56" fmla="*/ 90 w 223"/>
              <a:gd name="T57" fmla="*/ 23 h 249"/>
              <a:gd name="T58" fmla="*/ 113 w 223"/>
              <a:gd name="T59" fmla="*/ 27 h 249"/>
              <a:gd name="T60" fmla="*/ 129 w 223"/>
              <a:gd name="T61" fmla="*/ 39 h 249"/>
              <a:gd name="T62" fmla="*/ 141 w 223"/>
              <a:gd name="T63" fmla="*/ 31 h 249"/>
              <a:gd name="T64" fmla="*/ 152 w 223"/>
              <a:gd name="T65" fmla="*/ 43 h 249"/>
              <a:gd name="T66" fmla="*/ 164 w 223"/>
              <a:gd name="T67" fmla="*/ 50 h 249"/>
              <a:gd name="T68" fmla="*/ 188 w 223"/>
              <a:gd name="T69" fmla="*/ 70 h 249"/>
              <a:gd name="T70" fmla="*/ 195 w 223"/>
              <a:gd name="T71" fmla="*/ 85 h 249"/>
              <a:gd name="T72" fmla="*/ 199 w 223"/>
              <a:gd name="T73" fmla="*/ 93 h 249"/>
              <a:gd name="T74" fmla="*/ 203 w 223"/>
              <a:gd name="T75" fmla="*/ 101 h 249"/>
              <a:gd name="T76" fmla="*/ 203 w 223"/>
              <a:gd name="T77" fmla="*/ 109 h 249"/>
              <a:gd name="T78" fmla="*/ 195 w 223"/>
              <a:gd name="T79" fmla="*/ 121 h 249"/>
              <a:gd name="T80" fmla="*/ 203 w 223"/>
              <a:gd name="T81" fmla="*/ 121 h 249"/>
              <a:gd name="T82" fmla="*/ 207 w 223"/>
              <a:gd name="T83" fmla="*/ 136 h 249"/>
              <a:gd name="T84" fmla="*/ 215 w 223"/>
              <a:gd name="T85" fmla="*/ 148 h 249"/>
              <a:gd name="T86" fmla="*/ 219 w 223"/>
              <a:gd name="T87" fmla="*/ 160 h 249"/>
              <a:gd name="T88" fmla="*/ 207 w 223"/>
              <a:gd name="T89" fmla="*/ 164 h 249"/>
              <a:gd name="T90" fmla="*/ 199 w 223"/>
              <a:gd name="T91" fmla="*/ 167 h 249"/>
              <a:gd name="T92" fmla="*/ 176 w 223"/>
              <a:gd name="T93" fmla="*/ 187 h 249"/>
              <a:gd name="T94" fmla="*/ 180 w 223"/>
              <a:gd name="T95" fmla="*/ 199 h 249"/>
              <a:gd name="T96" fmla="*/ 168 w 223"/>
              <a:gd name="T97" fmla="*/ 210 h 249"/>
              <a:gd name="T98" fmla="*/ 152 w 223"/>
              <a:gd name="T99" fmla="*/ 226 h 249"/>
              <a:gd name="T100" fmla="*/ 160 w 223"/>
              <a:gd name="T101" fmla="*/ 226 h 249"/>
              <a:gd name="T102" fmla="*/ 160 w 223"/>
              <a:gd name="T103" fmla="*/ 234 h 249"/>
              <a:gd name="T104" fmla="*/ 156 w 223"/>
              <a:gd name="T105" fmla="*/ 234 h 249"/>
              <a:gd name="T106" fmla="*/ 133 w 223"/>
              <a:gd name="T107" fmla="*/ 2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3" h="249">
                <a:moveTo>
                  <a:pt x="121" y="246"/>
                </a:moveTo>
                <a:lnTo>
                  <a:pt x="121" y="246"/>
                </a:lnTo>
                <a:lnTo>
                  <a:pt x="113" y="242"/>
                </a:lnTo>
                <a:lnTo>
                  <a:pt x="109" y="249"/>
                </a:lnTo>
                <a:lnTo>
                  <a:pt x="106" y="249"/>
                </a:lnTo>
                <a:lnTo>
                  <a:pt x="106" y="246"/>
                </a:lnTo>
                <a:lnTo>
                  <a:pt x="102" y="246"/>
                </a:lnTo>
                <a:lnTo>
                  <a:pt x="98" y="246"/>
                </a:lnTo>
                <a:lnTo>
                  <a:pt x="94" y="249"/>
                </a:lnTo>
                <a:lnTo>
                  <a:pt x="94" y="249"/>
                </a:lnTo>
                <a:lnTo>
                  <a:pt x="94" y="249"/>
                </a:lnTo>
                <a:lnTo>
                  <a:pt x="90" y="246"/>
                </a:lnTo>
                <a:lnTo>
                  <a:pt x="90" y="246"/>
                </a:lnTo>
                <a:lnTo>
                  <a:pt x="90" y="242"/>
                </a:lnTo>
                <a:lnTo>
                  <a:pt x="90" y="242"/>
                </a:lnTo>
                <a:lnTo>
                  <a:pt x="90" y="242"/>
                </a:lnTo>
                <a:lnTo>
                  <a:pt x="90" y="242"/>
                </a:lnTo>
                <a:lnTo>
                  <a:pt x="90" y="242"/>
                </a:lnTo>
                <a:lnTo>
                  <a:pt x="86" y="242"/>
                </a:lnTo>
                <a:lnTo>
                  <a:pt x="86" y="242"/>
                </a:lnTo>
                <a:lnTo>
                  <a:pt x="82" y="242"/>
                </a:lnTo>
                <a:lnTo>
                  <a:pt x="82" y="242"/>
                </a:lnTo>
                <a:lnTo>
                  <a:pt x="86" y="238"/>
                </a:lnTo>
                <a:lnTo>
                  <a:pt x="86" y="238"/>
                </a:lnTo>
                <a:lnTo>
                  <a:pt x="86" y="234"/>
                </a:lnTo>
                <a:lnTo>
                  <a:pt x="82" y="234"/>
                </a:lnTo>
                <a:lnTo>
                  <a:pt x="82" y="234"/>
                </a:lnTo>
                <a:lnTo>
                  <a:pt x="78" y="230"/>
                </a:lnTo>
                <a:lnTo>
                  <a:pt x="78" y="230"/>
                </a:lnTo>
                <a:lnTo>
                  <a:pt x="78" y="226"/>
                </a:lnTo>
                <a:lnTo>
                  <a:pt x="82" y="226"/>
                </a:lnTo>
                <a:lnTo>
                  <a:pt x="78" y="222"/>
                </a:lnTo>
                <a:lnTo>
                  <a:pt x="78" y="222"/>
                </a:lnTo>
                <a:lnTo>
                  <a:pt x="70" y="218"/>
                </a:lnTo>
                <a:lnTo>
                  <a:pt x="63" y="222"/>
                </a:lnTo>
                <a:lnTo>
                  <a:pt x="55" y="222"/>
                </a:lnTo>
                <a:lnTo>
                  <a:pt x="55" y="222"/>
                </a:lnTo>
                <a:lnTo>
                  <a:pt x="55" y="222"/>
                </a:lnTo>
                <a:lnTo>
                  <a:pt x="51" y="218"/>
                </a:lnTo>
                <a:lnTo>
                  <a:pt x="51" y="218"/>
                </a:lnTo>
                <a:lnTo>
                  <a:pt x="51" y="218"/>
                </a:lnTo>
                <a:lnTo>
                  <a:pt x="43" y="214"/>
                </a:lnTo>
                <a:lnTo>
                  <a:pt x="43" y="210"/>
                </a:lnTo>
                <a:lnTo>
                  <a:pt x="43" y="210"/>
                </a:lnTo>
                <a:lnTo>
                  <a:pt x="43" y="210"/>
                </a:lnTo>
                <a:lnTo>
                  <a:pt x="43" y="207"/>
                </a:lnTo>
                <a:lnTo>
                  <a:pt x="43" y="207"/>
                </a:lnTo>
                <a:lnTo>
                  <a:pt x="39" y="203"/>
                </a:lnTo>
                <a:lnTo>
                  <a:pt x="39" y="199"/>
                </a:lnTo>
                <a:lnTo>
                  <a:pt x="43" y="199"/>
                </a:lnTo>
                <a:lnTo>
                  <a:pt x="43" y="199"/>
                </a:lnTo>
                <a:lnTo>
                  <a:pt x="43" y="199"/>
                </a:lnTo>
                <a:lnTo>
                  <a:pt x="43" y="199"/>
                </a:lnTo>
                <a:lnTo>
                  <a:pt x="43" y="199"/>
                </a:lnTo>
                <a:lnTo>
                  <a:pt x="47" y="199"/>
                </a:lnTo>
                <a:lnTo>
                  <a:pt x="47" y="199"/>
                </a:lnTo>
                <a:lnTo>
                  <a:pt x="47" y="195"/>
                </a:lnTo>
                <a:lnTo>
                  <a:pt x="47" y="195"/>
                </a:lnTo>
                <a:lnTo>
                  <a:pt x="47" y="195"/>
                </a:lnTo>
                <a:lnTo>
                  <a:pt x="43" y="195"/>
                </a:lnTo>
                <a:lnTo>
                  <a:pt x="47" y="195"/>
                </a:lnTo>
                <a:lnTo>
                  <a:pt x="47" y="191"/>
                </a:lnTo>
                <a:lnTo>
                  <a:pt x="47" y="191"/>
                </a:lnTo>
                <a:lnTo>
                  <a:pt x="47" y="191"/>
                </a:lnTo>
                <a:lnTo>
                  <a:pt x="47" y="187"/>
                </a:lnTo>
                <a:lnTo>
                  <a:pt x="47" y="187"/>
                </a:lnTo>
                <a:lnTo>
                  <a:pt x="47" y="187"/>
                </a:lnTo>
                <a:lnTo>
                  <a:pt x="43" y="183"/>
                </a:lnTo>
                <a:lnTo>
                  <a:pt x="43" y="183"/>
                </a:lnTo>
                <a:lnTo>
                  <a:pt x="39" y="183"/>
                </a:lnTo>
                <a:lnTo>
                  <a:pt x="31" y="179"/>
                </a:lnTo>
                <a:lnTo>
                  <a:pt x="31" y="175"/>
                </a:lnTo>
                <a:lnTo>
                  <a:pt x="35" y="167"/>
                </a:lnTo>
                <a:lnTo>
                  <a:pt x="35" y="164"/>
                </a:lnTo>
                <a:lnTo>
                  <a:pt x="35" y="164"/>
                </a:lnTo>
                <a:lnTo>
                  <a:pt x="35" y="160"/>
                </a:lnTo>
                <a:lnTo>
                  <a:pt x="35" y="160"/>
                </a:lnTo>
                <a:lnTo>
                  <a:pt x="35" y="156"/>
                </a:lnTo>
                <a:lnTo>
                  <a:pt x="35" y="156"/>
                </a:lnTo>
                <a:lnTo>
                  <a:pt x="31" y="152"/>
                </a:lnTo>
                <a:lnTo>
                  <a:pt x="31" y="156"/>
                </a:lnTo>
                <a:lnTo>
                  <a:pt x="31" y="156"/>
                </a:lnTo>
                <a:lnTo>
                  <a:pt x="31" y="156"/>
                </a:lnTo>
                <a:lnTo>
                  <a:pt x="31" y="156"/>
                </a:lnTo>
                <a:lnTo>
                  <a:pt x="27" y="156"/>
                </a:lnTo>
                <a:lnTo>
                  <a:pt x="27" y="152"/>
                </a:lnTo>
                <a:lnTo>
                  <a:pt x="27" y="152"/>
                </a:lnTo>
                <a:lnTo>
                  <a:pt x="27" y="148"/>
                </a:lnTo>
                <a:lnTo>
                  <a:pt x="27" y="144"/>
                </a:lnTo>
                <a:lnTo>
                  <a:pt x="27" y="144"/>
                </a:lnTo>
                <a:lnTo>
                  <a:pt x="31" y="140"/>
                </a:lnTo>
                <a:lnTo>
                  <a:pt x="31" y="136"/>
                </a:lnTo>
                <a:lnTo>
                  <a:pt x="35" y="136"/>
                </a:lnTo>
                <a:lnTo>
                  <a:pt x="35" y="132"/>
                </a:lnTo>
                <a:lnTo>
                  <a:pt x="31" y="128"/>
                </a:lnTo>
                <a:lnTo>
                  <a:pt x="31" y="125"/>
                </a:lnTo>
                <a:lnTo>
                  <a:pt x="27" y="125"/>
                </a:lnTo>
                <a:lnTo>
                  <a:pt x="24" y="125"/>
                </a:lnTo>
                <a:lnTo>
                  <a:pt x="24" y="125"/>
                </a:lnTo>
                <a:lnTo>
                  <a:pt x="24" y="125"/>
                </a:lnTo>
                <a:lnTo>
                  <a:pt x="27" y="121"/>
                </a:lnTo>
                <a:lnTo>
                  <a:pt x="27" y="121"/>
                </a:lnTo>
                <a:lnTo>
                  <a:pt x="24" y="121"/>
                </a:lnTo>
                <a:lnTo>
                  <a:pt x="24" y="117"/>
                </a:lnTo>
                <a:lnTo>
                  <a:pt x="24" y="117"/>
                </a:lnTo>
                <a:lnTo>
                  <a:pt x="20" y="117"/>
                </a:lnTo>
                <a:lnTo>
                  <a:pt x="20" y="117"/>
                </a:lnTo>
                <a:lnTo>
                  <a:pt x="16" y="117"/>
                </a:lnTo>
                <a:lnTo>
                  <a:pt x="16" y="113"/>
                </a:lnTo>
                <a:lnTo>
                  <a:pt x="12" y="113"/>
                </a:lnTo>
                <a:lnTo>
                  <a:pt x="12" y="109"/>
                </a:lnTo>
                <a:lnTo>
                  <a:pt x="4" y="109"/>
                </a:lnTo>
                <a:lnTo>
                  <a:pt x="0" y="105"/>
                </a:lnTo>
                <a:lnTo>
                  <a:pt x="4" y="101"/>
                </a:lnTo>
                <a:lnTo>
                  <a:pt x="4" y="97"/>
                </a:lnTo>
                <a:lnTo>
                  <a:pt x="8" y="97"/>
                </a:lnTo>
                <a:lnTo>
                  <a:pt x="12" y="93"/>
                </a:lnTo>
                <a:lnTo>
                  <a:pt x="16" y="93"/>
                </a:lnTo>
                <a:lnTo>
                  <a:pt x="16" y="89"/>
                </a:lnTo>
                <a:lnTo>
                  <a:pt x="16" y="89"/>
                </a:lnTo>
                <a:lnTo>
                  <a:pt x="16" y="89"/>
                </a:lnTo>
                <a:lnTo>
                  <a:pt x="12" y="85"/>
                </a:lnTo>
                <a:lnTo>
                  <a:pt x="12" y="85"/>
                </a:lnTo>
                <a:lnTo>
                  <a:pt x="12" y="82"/>
                </a:lnTo>
                <a:lnTo>
                  <a:pt x="12" y="82"/>
                </a:lnTo>
                <a:lnTo>
                  <a:pt x="8" y="78"/>
                </a:lnTo>
                <a:lnTo>
                  <a:pt x="12" y="78"/>
                </a:lnTo>
                <a:lnTo>
                  <a:pt x="12" y="74"/>
                </a:lnTo>
                <a:lnTo>
                  <a:pt x="16" y="74"/>
                </a:lnTo>
                <a:lnTo>
                  <a:pt x="16" y="74"/>
                </a:lnTo>
                <a:lnTo>
                  <a:pt x="8" y="62"/>
                </a:lnTo>
                <a:lnTo>
                  <a:pt x="8" y="58"/>
                </a:lnTo>
                <a:lnTo>
                  <a:pt x="16" y="54"/>
                </a:lnTo>
                <a:lnTo>
                  <a:pt x="24" y="50"/>
                </a:lnTo>
                <a:lnTo>
                  <a:pt x="27" y="43"/>
                </a:lnTo>
                <a:lnTo>
                  <a:pt x="31" y="35"/>
                </a:lnTo>
                <a:lnTo>
                  <a:pt x="31" y="27"/>
                </a:lnTo>
                <a:lnTo>
                  <a:pt x="35" y="23"/>
                </a:lnTo>
                <a:lnTo>
                  <a:pt x="35" y="23"/>
                </a:lnTo>
                <a:lnTo>
                  <a:pt x="39" y="23"/>
                </a:lnTo>
                <a:lnTo>
                  <a:pt x="43" y="27"/>
                </a:lnTo>
                <a:lnTo>
                  <a:pt x="43" y="27"/>
                </a:lnTo>
                <a:lnTo>
                  <a:pt x="51" y="27"/>
                </a:lnTo>
                <a:lnTo>
                  <a:pt x="51" y="27"/>
                </a:lnTo>
                <a:lnTo>
                  <a:pt x="51" y="27"/>
                </a:lnTo>
                <a:lnTo>
                  <a:pt x="51" y="23"/>
                </a:lnTo>
                <a:lnTo>
                  <a:pt x="51" y="23"/>
                </a:lnTo>
                <a:lnTo>
                  <a:pt x="47" y="23"/>
                </a:lnTo>
                <a:lnTo>
                  <a:pt x="51" y="19"/>
                </a:lnTo>
                <a:lnTo>
                  <a:pt x="59" y="15"/>
                </a:lnTo>
                <a:lnTo>
                  <a:pt x="63" y="15"/>
                </a:lnTo>
                <a:lnTo>
                  <a:pt x="63" y="7"/>
                </a:lnTo>
                <a:lnTo>
                  <a:pt x="66" y="7"/>
                </a:lnTo>
                <a:lnTo>
                  <a:pt x="66" y="7"/>
                </a:lnTo>
                <a:lnTo>
                  <a:pt x="66" y="3"/>
                </a:lnTo>
                <a:lnTo>
                  <a:pt x="66" y="3"/>
                </a:lnTo>
                <a:lnTo>
                  <a:pt x="66" y="3"/>
                </a:lnTo>
                <a:lnTo>
                  <a:pt x="66" y="3"/>
                </a:lnTo>
                <a:lnTo>
                  <a:pt x="66" y="3"/>
                </a:lnTo>
                <a:lnTo>
                  <a:pt x="66" y="3"/>
                </a:lnTo>
                <a:lnTo>
                  <a:pt x="70" y="3"/>
                </a:lnTo>
                <a:lnTo>
                  <a:pt x="70" y="3"/>
                </a:lnTo>
                <a:lnTo>
                  <a:pt x="70" y="3"/>
                </a:lnTo>
                <a:lnTo>
                  <a:pt x="70" y="3"/>
                </a:lnTo>
                <a:lnTo>
                  <a:pt x="70" y="0"/>
                </a:lnTo>
                <a:lnTo>
                  <a:pt x="74" y="0"/>
                </a:lnTo>
                <a:lnTo>
                  <a:pt x="74" y="3"/>
                </a:lnTo>
                <a:lnTo>
                  <a:pt x="74" y="3"/>
                </a:lnTo>
                <a:lnTo>
                  <a:pt x="74" y="7"/>
                </a:lnTo>
                <a:lnTo>
                  <a:pt x="74" y="7"/>
                </a:lnTo>
                <a:lnTo>
                  <a:pt x="78" y="11"/>
                </a:lnTo>
                <a:lnTo>
                  <a:pt x="82" y="15"/>
                </a:lnTo>
                <a:lnTo>
                  <a:pt x="90" y="15"/>
                </a:lnTo>
                <a:lnTo>
                  <a:pt x="90" y="23"/>
                </a:lnTo>
                <a:lnTo>
                  <a:pt x="94" y="23"/>
                </a:lnTo>
                <a:lnTo>
                  <a:pt x="94" y="27"/>
                </a:lnTo>
                <a:lnTo>
                  <a:pt x="98" y="27"/>
                </a:lnTo>
                <a:lnTo>
                  <a:pt x="102" y="27"/>
                </a:lnTo>
                <a:lnTo>
                  <a:pt x="106" y="27"/>
                </a:lnTo>
                <a:lnTo>
                  <a:pt x="113" y="27"/>
                </a:lnTo>
                <a:lnTo>
                  <a:pt x="117" y="31"/>
                </a:lnTo>
                <a:lnTo>
                  <a:pt x="117" y="35"/>
                </a:lnTo>
                <a:lnTo>
                  <a:pt x="125" y="39"/>
                </a:lnTo>
                <a:lnTo>
                  <a:pt x="125" y="39"/>
                </a:lnTo>
                <a:lnTo>
                  <a:pt x="129" y="39"/>
                </a:lnTo>
                <a:lnTo>
                  <a:pt x="129" y="39"/>
                </a:lnTo>
                <a:lnTo>
                  <a:pt x="133" y="39"/>
                </a:lnTo>
                <a:lnTo>
                  <a:pt x="129" y="35"/>
                </a:lnTo>
                <a:lnTo>
                  <a:pt x="133" y="35"/>
                </a:lnTo>
                <a:lnTo>
                  <a:pt x="133" y="31"/>
                </a:lnTo>
                <a:lnTo>
                  <a:pt x="137" y="31"/>
                </a:lnTo>
                <a:lnTo>
                  <a:pt x="141" y="31"/>
                </a:lnTo>
                <a:lnTo>
                  <a:pt x="145" y="35"/>
                </a:lnTo>
                <a:lnTo>
                  <a:pt x="145" y="39"/>
                </a:lnTo>
                <a:lnTo>
                  <a:pt x="149" y="39"/>
                </a:lnTo>
                <a:lnTo>
                  <a:pt x="149" y="39"/>
                </a:lnTo>
                <a:lnTo>
                  <a:pt x="152" y="43"/>
                </a:lnTo>
                <a:lnTo>
                  <a:pt x="152" y="43"/>
                </a:lnTo>
                <a:lnTo>
                  <a:pt x="152" y="46"/>
                </a:lnTo>
                <a:lnTo>
                  <a:pt x="156" y="46"/>
                </a:lnTo>
                <a:lnTo>
                  <a:pt x="156" y="50"/>
                </a:lnTo>
                <a:lnTo>
                  <a:pt x="156" y="50"/>
                </a:lnTo>
                <a:lnTo>
                  <a:pt x="164" y="50"/>
                </a:lnTo>
                <a:lnTo>
                  <a:pt x="164" y="50"/>
                </a:lnTo>
                <a:lnTo>
                  <a:pt x="172" y="43"/>
                </a:lnTo>
                <a:lnTo>
                  <a:pt x="172" y="46"/>
                </a:lnTo>
                <a:lnTo>
                  <a:pt x="176" y="50"/>
                </a:lnTo>
                <a:lnTo>
                  <a:pt x="184" y="58"/>
                </a:lnTo>
                <a:lnTo>
                  <a:pt x="184" y="62"/>
                </a:lnTo>
                <a:lnTo>
                  <a:pt x="188" y="70"/>
                </a:lnTo>
                <a:lnTo>
                  <a:pt x="188" y="78"/>
                </a:lnTo>
                <a:lnTo>
                  <a:pt x="192" y="82"/>
                </a:lnTo>
                <a:lnTo>
                  <a:pt x="195" y="82"/>
                </a:lnTo>
                <a:lnTo>
                  <a:pt x="195" y="82"/>
                </a:lnTo>
                <a:lnTo>
                  <a:pt x="195" y="85"/>
                </a:lnTo>
                <a:lnTo>
                  <a:pt x="195" y="85"/>
                </a:lnTo>
                <a:lnTo>
                  <a:pt x="195" y="85"/>
                </a:lnTo>
                <a:lnTo>
                  <a:pt x="199" y="89"/>
                </a:lnTo>
                <a:lnTo>
                  <a:pt x="199" y="93"/>
                </a:lnTo>
                <a:lnTo>
                  <a:pt x="199" y="93"/>
                </a:lnTo>
                <a:lnTo>
                  <a:pt x="199" y="93"/>
                </a:lnTo>
                <a:lnTo>
                  <a:pt x="199" y="93"/>
                </a:lnTo>
                <a:lnTo>
                  <a:pt x="195" y="93"/>
                </a:lnTo>
                <a:lnTo>
                  <a:pt x="195" y="93"/>
                </a:lnTo>
                <a:lnTo>
                  <a:pt x="195" y="97"/>
                </a:lnTo>
                <a:lnTo>
                  <a:pt x="199" y="97"/>
                </a:lnTo>
                <a:lnTo>
                  <a:pt x="199" y="101"/>
                </a:lnTo>
                <a:lnTo>
                  <a:pt x="203" y="101"/>
                </a:lnTo>
                <a:lnTo>
                  <a:pt x="203" y="105"/>
                </a:lnTo>
                <a:lnTo>
                  <a:pt x="203" y="105"/>
                </a:lnTo>
                <a:lnTo>
                  <a:pt x="203" y="105"/>
                </a:lnTo>
                <a:lnTo>
                  <a:pt x="203" y="105"/>
                </a:lnTo>
                <a:lnTo>
                  <a:pt x="203" y="105"/>
                </a:lnTo>
                <a:lnTo>
                  <a:pt x="203" y="109"/>
                </a:lnTo>
                <a:lnTo>
                  <a:pt x="195" y="109"/>
                </a:lnTo>
                <a:lnTo>
                  <a:pt x="192" y="109"/>
                </a:lnTo>
                <a:lnTo>
                  <a:pt x="192" y="113"/>
                </a:lnTo>
                <a:lnTo>
                  <a:pt x="192" y="113"/>
                </a:lnTo>
                <a:lnTo>
                  <a:pt x="195" y="117"/>
                </a:lnTo>
                <a:lnTo>
                  <a:pt x="195" y="121"/>
                </a:lnTo>
                <a:lnTo>
                  <a:pt x="199" y="121"/>
                </a:lnTo>
                <a:lnTo>
                  <a:pt x="199" y="121"/>
                </a:lnTo>
                <a:lnTo>
                  <a:pt x="199" y="117"/>
                </a:lnTo>
                <a:lnTo>
                  <a:pt x="203" y="117"/>
                </a:lnTo>
                <a:lnTo>
                  <a:pt x="203" y="121"/>
                </a:lnTo>
                <a:lnTo>
                  <a:pt x="203" y="121"/>
                </a:lnTo>
                <a:lnTo>
                  <a:pt x="207" y="125"/>
                </a:lnTo>
                <a:lnTo>
                  <a:pt x="207" y="125"/>
                </a:lnTo>
                <a:lnTo>
                  <a:pt x="211" y="125"/>
                </a:lnTo>
                <a:lnTo>
                  <a:pt x="211" y="132"/>
                </a:lnTo>
                <a:lnTo>
                  <a:pt x="215" y="136"/>
                </a:lnTo>
                <a:lnTo>
                  <a:pt x="207" y="136"/>
                </a:lnTo>
                <a:lnTo>
                  <a:pt x="207" y="136"/>
                </a:lnTo>
                <a:lnTo>
                  <a:pt x="207" y="136"/>
                </a:lnTo>
                <a:lnTo>
                  <a:pt x="211" y="140"/>
                </a:lnTo>
                <a:lnTo>
                  <a:pt x="211" y="140"/>
                </a:lnTo>
                <a:lnTo>
                  <a:pt x="215" y="144"/>
                </a:lnTo>
                <a:lnTo>
                  <a:pt x="215" y="148"/>
                </a:lnTo>
                <a:lnTo>
                  <a:pt x="219" y="152"/>
                </a:lnTo>
                <a:lnTo>
                  <a:pt x="219" y="156"/>
                </a:lnTo>
                <a:lnTo>
                  <a:pt x="223" y="156"/>
                </a:lnTo>
                <a:lnTo>
                  <a:pt x="219" y="160"/>
                </a:lnTo>
                <a:lnTo>
                  <a:pt x="219" y="160"/>
                </a:lnTo>
                <a:lnTo>
                  <a:pt x="219" y="160"/>
                </a:lnTo>
                <a:lnTo>
                  <a:pt x="219" y="164"/>
                </a:lnTo>
                <a:lnTo>
                  <a:pt x="219" y="164"/>
                </a:lnTo>
                <a:lnTo>
                  <a:pt x="215" y="167"/>
                </a:lnTo>
                <a:lnTo>
                  <a:pt x="215" y="167"/>
                </a:lnTo>
                <a:lnTo>
                  <a:pt x="211" y="167"/>
                </a:lnTo>
                <a:lnTo>
                  <a:pt x="207" y="164"/>
                </a:lnTo>
                <a:lnTo>
                  <a:pt x="207" y="164"/>
                </a:lnTo>
                <a:lnTo>
                  <a:pt x="207" y="164"/>
                </a:lnTo>
                <a:lnTo>
                  <a:pt x="207" y="167"/>
                </a:lnTo>
                <a:lnTo>
                  <a:pt x="207" y="171"/>
                </a:lnTo>
                <a:lnTo>
                  <a:pt x="203" y="171"/>
                </a:lnTo>
                <a:lnTo>
                  <a:pt x="199" y="167"/>
                </a:lnTo>
                <a:lnTo>
                  <a:pt x="195" y="171"/>
                </a:lnTo>
                <a:lnTo>
                  <a:pt x="192" y="171"/>
                </a:lnTo>
                <a:lnTo>
                  <a:pt x="184" y="183"/>
                </a:lnTo>
                <a:lnTo>
                  <a:pt x="184" y="183"/>
                </a:lnTo>
                <a:lnTo>
                  <a:pt x="180" y="187"/>
                </a:lnTo>
                <a:lnTo>
                  <a:pt x="176" y="187"/>
                </a:lnTo>
                <a:lnTo>
                  <a:pt x="180" y="191"/>
                </a:lnTo>
                <a:lnTo>
                  <a:pt x="180" y="191"/>
                </a:lnTo>
                <a:lnTo>
                  <a:pt x="180" y="191"/>
                </a:lnTo>
                <a:lnTo>
                  <a:pt x="184" y="191"/>
                </a:lnTo>
                <a:lnTo>
                  <a:pt x="180" y="195"/>
                </a:lnTo>
                <a:lnTo>
                  <a:pt x="180" y="199"/>
                </a:lnTo>
                <a:lnTo>
                  <a:pt x="176" y="203"/>
                </a:lnTo>
                <a:lnTo>
                  <a:pt x="172" y="203"/>
                </a:lnTo>
                <a:lnTo>
                  <a:pt x="172" y="207"/>
                </a:lnTo>
                <a:lnTo>
                  <a:pt x="176" y="207"/>
                </a:lnTo>
                <a:lnTo>
                  <a:pt x="172" y="207"/>
                </a:lnTo>
                <a:lnTo>
                  <a:pt x="168" y="210"/>
                </a:lnTo>
                <a:lnTo>
                  <a:pt x="160" y="218"/>
                </a:lnTo>
                <a:lnTo>
                  <a:pt x="152" y="222"/>
                </a:lnTo>
                <a:lnTo>
                  <a:pt x="149" y="222"/>
                </a:lnTo>
                <a:lnTo>
                  <a:pt x="149" y="226"/>
                </a:lnTo>
                <a:lnTo>
                  <a:pt x="152" y="226"/>
                </a:lnTo>
                <a:lnTo>
                  <a:pt x="152" y="226"/>
                </a:lnTo>
                <a:lnTo>
                  <a:pt x="152" y="226"/>
                </a:lnTo>
                <a:lnTo>
                  <a:pt x="152" y="230"/>
                </a:lnTo>
                <a:lnTo>
                  <a:pt x="152" y="230"/>
                </a:lnTo>
                <a:lnTo>
                  <a:pt x="156" y="230"/>
                </a:lnTo>
                <a:lnTo>
                  <a:pt x="156" y="226"/>
                </a:lnTo>
                <a:lnTo>
                  <a:pt x="160" y="226"/>
                </a:lnTo>
                <a:lnTo>
                  <a:pt x="160" y="230"/>
                </a:lnTo>
                <a:lnTo>
                  <a:pt x="160" y="230"/>
                </a:lnTo>
                <a:lnTo>
                  <a:pt x="160" y="230"/>
                </a:lnTo>
                <a:lnTo>
                  <a:pt x="156" y="234"/>
                </a:lnTo>
                <a:lnTo>
                  <a:pt x="160" y="234"/>
                </a:lnTo>
                <a:lnTo>
                  <a:pt x="160" y="234"/>
                </a:lnTo>
                <a:lnTo>
                  <a:pt x="160" y="238"/>
                </a:lnTo>
                <a:lnTo>
                  <a:pt x="164" y="238"/>
                </a:lnTo>
                <a:lnTo>
                  <a:pt x="164" y="238"/>
                </a:lnTo>
                <a:lnTo>
                  <a:pt x="164" y="242"/>
                </a:lnTo>
                <a:lnTo>
                  <a:pt x="160" y="242"/>
                </a:lnTo>
                <a:lnTo>
                  <a:pt x="156" y="234"/>
                </a:lnTo>
                <a:lnTo>
                  <a:pt x="149" y="234"/>
                </a:lnTo>
                <a:lnTo>
                  <a:pt x="149" y="234"/>
                </a:lnTo>
                <a:lnTo>
                  <a:pt x="145" y="238"/>
                </a:lnTo>
                <a:lnTo>
                  <a:pt x="141" y="242"/>
                </a:lnTo>
                <a:lnTo>
                  <a:pt x="133" y="246"/>
                </a:lnTo>
                <a:lnTo>
                  <a:pt x="133" y="246"/>
                </a:lnTo>
                <a:lnTo>
                  <a:pt x="133" y="246"/>
                </a:lnTo>
                <a:lnTo>
                  <a:pt x="133" y="249"/>
                </a:lnTo>
                <a:lnTo>
                  <a:pt x="129" y="249"/>
                </a:lnTo>
                <a:lnTo>
                  <a:pt x="121" y="246"/>
                </a:lnTo>
              </a:path>
            </a:pathLst>
          </a:custGeom>
          <a:solidFill>
            <a:srgbClr val="AFAFA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9" name="Freeform 57"/>
          <p:cNvSpPr>
            <a:spLocks/>
          </p:cNvSpPr>
          <p:nvPr/>
        </p:nvSpPr>
        <p:spPr bwMode="auto">
          <a:xfrm>
            <a:off x="10011785" y="3571411"/>
            <a:ext cx="373813" cy="439896"/>
          </a:xfrm>
          <a:custGeom>
            <a:avLst/>
            <a:gdLst>
              <a:gd name="T0" fmla="*/ 137 w 153"/>
              <a:gd name="T1" fmla="*/ 67 h 180"/>
              <a:gd name="T2" fmla="*/ 133 w 153"/>
              <a:gd name="T3" fmla="*/ 78 h 180"/>
              <a:gd name="T4" fmla="*/ 121 w 153"/>
              <a:gd name="T5" fmla="*/ 98 h 180"/>
              <a:gd name="T6" fmla="*/ 113 w 153"/>
              <a:gd name="T7" fmla="*/ 102 h 180"/>
              <a:gd name="T8" fmla="*/ 117 w 153"/>
              <a:gd name="T9" fmla="*/ 106 h 180"/>
              <a:gd name="T10" fmla="*/ 121 w 153"/>
              <a:gd name="T11" fmla="*/ 113 h 180"/>
              <a:gd name="T12" fmla="*/ 125 w 153"/>
              <a:gd name="T13" fmla="*/ 121 h 180"/>
              <a:gd name="T14" fmla="*/ 121 w 153"/>
              <a:gd name="T15" fmla="*/ 129 h 180"/>
              <a:gd name="T16" fmla="*/ 133 w 153"/>
              <a:gd name="T17" fmla="*/ 133 h 180"/>
              <a:gd name="T18" fmla="*/ 133 w 153"/>
              <a:gd name="T19" fmla="*/ 141 h 180"/>
              <a:gd name="T20" fmla="*/ 133 w 153"/>
              <a:gd name="T21" fmla="*/ 145 h 180"/>
              <a:gd name="T22" fmla="*/ 145 w 153"/>
              <a:gd name="T23" fmla="*/ 149 h 180"/>
              <a:gd name="T24" fmla="*/ 149 w 153"/>
              <a:gd name="T25" fmla="*/ 156 h 180"/>
              <a:gd name="T26" fmla="*/ 149 w 153"/>
              <a:gd name="T27" fmla="*/ 164 h 180"/>
              <a:gd name="T28" fmla="*/ 133 w 153"/>
              <a:gd name="T29" fmla="*/ 168 h 180"/>
              <a:gd name="T30" fmla="*/ 125 w 153"/>
              <a:gd name="T31" fmla="*/ 164 h 180"/>
              <a:gd name="T32" fmla="*/ 98 w 153"/>
              <a:gd name="T33" fmla="*/ 180 h 180"/>
              <a:gd name="T34" fmla="*/ 90 w 153"/>
              <a:gd name="T35" fmla="*/ 168 h 180"/>
              <a:gd name="T36" fmla="*/ 78 w 153"/>
              <a:gd name="T37" fmla="*/ 176 h 180"/>
              <a:gd name="T38" fmla="*/ 67 w 153"/>
              <a:gd name="T39" fmla="*/ 168 h 180"/>
              <a:gd name="T40" fmla="*/ 59 w 153"/>
              <a:gd name="T41" fmla="*/ 172 h 180"/>
              <a:gd name="T42" fmla="*/ 59 w 153"/>
              <a:gd name="T43" fmla="*/ 172 h 180"/>
              <a:gd name="T44" fmla="*/ 59 w 153"/>
              <a:gd name="T45" fmla="*/ 152 h 180"/>
              <a:gd name="T46" fmla="*/ 63 w 153"/>
              <a:gd name="T47" fmla="*/ 145 h 180"/>
              <a:gd name="T48" fmla="*/ 59 w 153"/>
              <a:gd name="T49" fmla="*/ 141 h 180"/>
              <a:gd name="T50" fmla="*/ 59 w 153"/>
              <a:gd name="T51" fmla="*/ 141 h 180"/>
              <a:gd name="T52" fmla="*/ 55 w 153"/>
              <a:gd name="T53" fmla="*/ 125 h 180"/>
              <a:gd name="T54" fmla="*/ 51 w 153"/>
              <a:gd name="T55" fmla="*/ 121 h 180"/>
              <a:gd name="T56" fmla="*/ 51 w 153"/>
              <a:gd name="T57" fmla="*/ 113 h 180"/>
              <a:gd name="T58" fmla="*/ 43 w 153"/>
              <a:gd name="T59" fmla="*/ 109 h 180"/>
              <a:gd name="T60" fmla="*/ 31 w 153"/>
              <a:gd name="T61" fmla="*/ 106 h 180"/>
              <a:gd name="T62" fmla="*/ 24 w 153"/>
              <a:gd name="T63" fmla="*/ 102 h 180"/>
              <a:gd name="T64" fmla="*/ 16 w 153"/>
              <a:gd name="T65" fmla="*/ 106 h 180"/>
              <a:gd name="T66" fmla="*/ 12 w 153"/>
              <a:gd name="T67" fmla="*/ 98 h 180"/>
              <a:gd name="T68" fmla="*/ 4 w 153"/>
              <a:gd name="T69" fmla="*/ 82 h 180"/>
              <a:gd name="T70" fmla="*/ 0 w 153"/>
              <a:gd name="T71" fmla="*/ 78 h 180"/>
              <a:gd name="T72" fmla="*/ 39 w 153"/>
              <a:gd name="T73" fmla="*/ 59 h 180"/>
              <a:gd name="T74" fmla="*/ 35 w 153"/>
              <a:gd name="T75" fmla="*/ 31 h 180"/>
              <a:gd name="T76" fmla="*/ 43 w 153"/>
              <a:gd name="T77" fmla="*/ 27 h 180"/>
              <a:gd name="T78" fmla="*/ 51 w 153"/>
              <a:gd name="T79" fmla="*/ 20 h 180"/>
              <a:gd name="T80" fmla="*/ 55 w 153"/>
              <a:gd name="T81" fmla="*/ 20 h 180"/>
              <a:gd name="T82" fmla="*/ 55 w 153"/>
              <a:gd name="T83" fmla="*/ 0 h 180"/>
              <a:gd name="T84" fmla="*/ 55 w 153"/>
              <a:gd name="T85" fmla="*/ 4 h 180"/>
              <a:gd name="T86" fmla="*/ 59 w 153"/>
              <a:gd name="T87" fmla="*/ 4 h 180"/>
              <a:gd name="T88" fmla="*/ 63 w 153"/>
              <a:gd name="T89" fmla="*/ 4 h 180"/>
              <a:gd name="T90" fmla="*/ 71 w 153"/>
              <a:gd name="T91" fmla="*/ 8 h 180"/>
              <a:gd name="T92" fmla="*/ 74 w 153"/>
              <a:gd name="T93" fmla="*/ 12 h 180"/>
              <a:gd name="T94" fmla="*/ 74 w 153"/>
              <a:gd name="T95" fmla="*/ 16 h 180"/>
              <a:gd name="T96" fmla="*/ 78 w 153"/>
              <a:gd name="T97" fmla="*/ 20 h 180"/>
              <a:gd name="T98" fmla="*/ 86 w 153"/>
              <a:gd name="T99" fmla="*/ 20 h 180"/>
              <a:gd name="T100" fmla="*/ 94 w 153"/>
              <a:gd name="T101" fmla="*/ 12 h 180"/>
              <a:gd name="T102" fmla="*/ 98 w 153"/>
              <a:gd name="T103" fmla="*/ 20 h 180"/>
              <a:gd name="T104" fmla="*/ 102 w 153"/>
              <a:gd name="T105" fmla="*/ 24 h 180"/>
              <a:gd name="T106" fmla="*/ 98 w 153"/>
              <a:gd name="T107" fmla="*/ 27 h 180"/>
              <a:gd name="T108" fmla="*/ 102 w 153"/>
              <a:gd name="T109" fmla="*/ 31 h 180"/>
              <a:gd name="T110" fmla="*/ 102 w 153"/>
              <a:gd name="T111" fmla="*/ 39 h 180"/>
              <a:gd name="T112" fmla="*/ 106 w 153"/>
              <a:gd name="T113" fmla="*/ 39 h 180"/>
              <a:gd name="T114" fmla="*/ 106 w 153"/>
              <a:gd name="T115" fmla="*/ 51 h 180"/>
              <a:gd name="T116" fmla="*/ 113 w 153"/>
              <a:gd name="T117" fmla="*/ 51 h 180"/>
              <a:gd name="T118" fmla="*/ 117 w 153"/>
              <a:gd name="T119" fmla="*/ 5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 h="180">
                <a:moveTo>
                  <a:pt x="129" y="63"/>
                </a:moveTo>
                <a:lnTo>
                  <a:pt x="129" y="63"/>
                </a:lnTo>
                <a:lnTo>
                  <a:pt x="133" y="63"/>
                </a:lnTo>
                <a:lnTo>
                  <a:pt x="137" y="67"/>
                </a:lnTo>
                <a:lnTo>
                  <a:pt x="133" y="67"/>
                </a:lnTo>
                <a:lnTo>
                  <a:pt x="133" y="70"/>
                </a:lnTo>
                <a:lnTo>
                  <a:pt x="133" y="70"/>
                </a:lnTo>
                <a:lnTo>
                  <a:pt x="133" y="78"/>
                </a:lnTo>
                <a:lnTo>
                  <a:pt x="133" y="82"/>
                </a:lnTo>
                <a:lnTo>
                  <a:pt x="129" y="90"/>
                </a:lnTo>
                <a:lnTo>
                  <a:pt x="121" y="94"/>
                </a:lnTo>
                <a:lnTo>
                  <a:pt x="121" y="98"/>
                </a:lnTo>
                <a:lnTo>
                  <a:pt x="117" y="94"/>
                </a:lnTo>
                <a:lnTo>
                  <a:pt x="113" y="98"/>
                </a:lnTo>
                <a:lnTo>
                  <a:pt x="113" y="102"/>
                </a:lnTo>
                <a:lnTo>
                  <a:pt x="113" y="102"/>
                </a:lnTo>
                <a:lnTo>
                  <a:pt x="113" y="106"/>
                </a:lnTo>
                <a:lnTo>
                  <a:pt x="113" y="106"/>
                </a:lnTo>
                <a:lnTo>
                  <a:pt x="117" y="106"/>
                </a:lnTo>
                <a:lnTo>
                  <a:pt x="117" y="106"/>
                </a:lnTo>
                <a:lnTo>
                  <a:pt x="121" y="109"/>
                </a:lnTo>
                <a:lnTo>
                  <a:pt x="121" y="109"/>
                </a:lnTo>
                <a:lnTo>
                  <a:pt x="121" y="109"/>
                </a:lnTo>
                <a:lnTo>
                  <a:pt x="121" y="113"/>
                </a:lnTo>
                <a:lnTo>
                  <a:pt x="125" y="113"/>
                </a:lnTo>
                <a:lnTo>
                  <a:pt x="125" y="113"/>
                </a:lnTo>
                <a:lnTo>
                  <a:pt x="125" y="121"/>
                </a:lnTo>
                <a:lnTo>
                  <a:pt x="125" y="121"/>
                </a:lnTo>
                <a:lnTo>
                  <a:pt x="125" y="121"/>
                </a:lnTo>
                <a:lnTo>
                  <a:pt x="121" y="121"/>
                </a:lnTo>
                <a:lnTo>
                  <a:pt x="121" y="121"/>
                </a:lnTo>
                <a:lnTo>
                  <a:pt x="121" y="129"/>
                </a:lnTo>
                <a:lnTo>
                  <a:pt x="125" y="129"/>
                </a:lnTo>
                <a:lnTo>
                  <a:pt x="133" y="129"/>
                </a:lnTo>
                <a:lnTo>
                  <a:pt x="133" y="129"/>
                </a:lnTo>
                <a:lnTo>
                  <a:pt x="133" y="133"/>
                </a:lnTo>
                <a:lnTo>
                  <a:pt x="133" y="133"/>
                </a:lnTo>
                <a:lnTo>
                  <a:pt x="133" y="137"/>
                </a:lnTo>
                <a:lnTo>
                  <a:pt x="133" y="137"/>
                </a:lnTo>
                <a:lnTo>
                  <a:pt x="133" y="141"/>
                </a:lnTo>
                <a:lnTo>
                  <a:pt x="133" y="141"/>
                </a:lnTo>
                <a:lnTo>
                  <a:pt x="133" y="141"/>
                </a:lnTo>
                <a:lnTo>
                  <a:pt x="133" y="141"/>
                </a:lnTo>
                <a:lnTo>
                  <a:pt x="133" y="145"/>
                </a:lnTo>
                <a:lnTo>
                  <a:pt x="133" y="145"/>
                </a:lnTo>
                <a:lnTo>
                  <a:pt x="141" y="145"/>
                </a:lnTo>
                <a:lnTo>
                  <a:pt x="141" y="145"/>
                </a:lnTo>
                <a:lnTo>
                  <a:pt x="145" y="149"/>
                </a:lnTo>
                <a:lnTo>
                  <a:pt x="145" y="149"/>
                </a:lnTo>
                <a:lnTo>
                  <a:pt x="149" y="152"/>
                </a:lnTo>
                <a:lnTo>
                  <a:pt x="149" y="156"/>
                </a:lnTo>
                <a:lnTo>
                  <a:pt x="149" y="156"/>
                </a:lnTo>
                <a:lnTo>
                  <a:pt x="149" y="156"/>
                </a:lnTo>
                <a:lnTo>
                  <a:pt x="149" y="156"/>
                </a:lnTo>
                <a:lnTo>
                  <a:pt x="153" y="160"/>
                </a:lnTo>
                <a:lnTo>
                  <a:pt x="149" y="164"/>
                </a:lnTo>
                <a:lnTo>
                  <a:pt x="149" y="164"/>
                </a:lnTo>
                <a:lnTo>
                  <a:pt x="145" y="164"/>
                </a:lnTo>
                <a:lnTo>
                  <a:pt x="137" y="168"/>
                </a:lnTo>
                <a:lnTo>
                  <a:pt x="133" y="168"/>
                </a:lnTo>
                <a:lnTo>
                  <a:pt x="133" y="168"/>
                </a:lnTo>
                <a:lnTo>
                  <a:pt x="129" y="168"/>
                </a:lnTo>
                <a:lnTo>
                  <a:pt x="129" y="168"/>
                </a:lnTo>
                <a:lnTo>
                  <a:pt x="125" y="164"/>
                </a:lnTo>
                <a:lnTo>
                  <a:pt x="125" y="164"/>
                </a:lnTo>
                <a:lnTo>
                  <a:pt x="106" y="180"/>
                </a:lnTo>
                <a:lnTo>
                  <a:pt x="106" y="180"/>
                </a:lnTo>
                <a:lnTo>
                  <a:pt x="98" y="180"/>
                </a:lnTo>
                <a:lnTo>
                  <a:pt x="98" y="176"/>
                </a:lnTo>
                <a:lnTo>
                  <a:pt x="94" y="172"/>
                </a:lnTo>
                <a:lnTo>
                  <a:pt x="94" y="168"/>
                </a:lnTo>
                <a:lnTo>
                  <a:pt x="90" y="168"/>
                </a:lnTo>
                <a:lnTo>
                  <a:pt x="86" y="168"/>
                </a:lnTo>
                <a:lnTo>
                  <a:pt x="82" y="176"/>
                </a:lnTo>
                <a:lnTo>
                  <a:pt x="82" y="176"/>
                </a:lnTo>
                <a:lnTo>
                  <a:pt x="78" y="176"/>
                </a:lnTo>
                <a:lnTo>
                  <a:pt x="74" y="176"/>
                </a:lnTo>
                <a:lnTo>
                  <a:pt x="71" y="172"/>
                </a:lnTo>
                <a:lnTo>
                  <a:pt x="71" y="172"/>
                </a:lnTo>
                <a:lnTo>
                  <a:pt x="67" y="168"/>
                </a:lnTo>
                <a:lnTo>
                  <a:pt x="67" y="168"/>
                </a:lnTo>
                <a:lnTo>
                  <a:pt x="67" y="168"/>
                </a:lnTo>
                <a:lnTo>
                  <a:pt x="59" y="172"/>
                </a:lnTo>
                <a:lnTo>
                  <a:pt x="59" y="172"/>
                </a:lnTo>
                <a:lnTo>
                  <a:pt x="59" y="172"/>
                </a:lnTo>
                <a:lnTo>
                  <a:pt x="59" y="172"/>
                </a:lnTo>
                <a:lnTo>
                  <a:pt x="59" y="172"/>
                </a:lnTo>
                <a:lnTo>
                  <a:pt x="59" y="172"/>
                </a:lnTo>
                <a:lnTo>
                  <a:pt x="59" y="168"/>
                </a:lnTo>
                <a:lnTo>
                  <a:pt x="59" y="168"/>
                </a:lnTo>
                <a:lnTo>
                  <a:pt x="59" y="156"/>
                </a:lnTo>
                <a:lnTo>
                  <a:pt x="59" y="152"/>
                </a:lnTo>
                <a:lnTo>
                  <a:pt x="59" y="149"/>
                </a:lnTo>
                <a:lnTo>
                  <a:pt x="59" y="149"/>
                </a:lnTo>
                <a:lnTo>
                  <a:pt x="59" y="145"/>
                </a:lnTo>
                <a:lnTo>
                  <a:pt x="63" y="145"/>
                </a:lnTo>
                <a:lnTo>
                  <a:pt x="63" y="145"/>
                </a:lnTo>
                <a:lnTo>
                  <a:pt x="59" y="141"/>
                </a:lnTo>
                <a:lnTo>
                  <a:pt x="59" y="141"/>
                </a:lnTo>
                <a:lnTo>
                  <a:pt x="59" y="141"/>
                </a:lnTo>
                <a:lnTo>
                  <a:pt x="55" y="141"/>
                </a:lnTo>
                <a:lnTo>
                  <a:pt x="55" y="141"/>
                </a:lnTo>
                <a:lnTo>
                  <a:pt x="55" y="141"/>
                </a:lnTo>
                <a:lnTo>
                  <a:pt x="59" y="141"/>
                </a:lnTo>
                <a:lnTo>
                  <a:pt x="59" y="141"/>
                </a:lnTo>
                <a:lnTo>
                  <a:pt x="59" y="137"/>
                </a:lnTo>
                <a:lnTo>
                  <a:pt x="59" y="129"/>
                </a:lnTo>
                <a:lnTo>
                  <a:pt x="55" y="125"/>
                </a:lnTo>
                <a:lnTo>
                  <a:pt x="55" y="121"/>
                </a:lnTo>
                <a:lnTo>
                  <a:pt x="51" y="121"/>
                </a:lnTo>
                <a:lnTo>
                  <a:pt x="51" y="121"/>
                </a:lnTo>
                <a:lnTo>
                  <a:pt x="51" y="121"/>
                </a:lnTo>
                <a:lnTo>
                  <a:pt x="51" y="121"/>
                </a:lnTo>
                <a:lnTo>
                  <a:pt x="51" y="117"/>
                </a:lnTo>
                <a:lnTo>
                  <a:pt x="51" y="117"/>
                </a:lnTo>
                <a:lnTo>
                  <a:pt x="51" y="113"/>
                </a:lnTo>
                <a:lnTo>
                  <a:pt x="47" y="113"/>
                </a:lnTo>
                <a:lnTo>
                  <a:pt x="47" y="113"/>
                </a:lnTo>
                <a:lnTo>
                  <a:pt x="47" y="109"/>
                </a:lnTo>
                <a:lnTo>
                  <a:pt x="43" y="109"/>
                </a:lnTo>
                <a:lnTo>
                  <a:pt x="43" y="109"/>
                </a:lnTo>
                <a:lnTo>
                  <a:pt x="43" y="106"/>
                </a:lnTo>
                <a:lnTo>
                  <a:pt x="39" y="106"/>
                </a:lnTo>
                <a:lnTo>
                  <a:pt x="31" y="106"/>
                </a:lnTo>
                <a:lnTo>
                  <a:pt x="28" y="106"/>
                </a:lnTo>
                <a:lnTo>
                  <a:pt x="24" y="106"/>
                </a:lnTo>
                <a:lnTo>
                  <a:pt x="24" y="106"/>
                </a:lnTo>
                <a:lnTo>
                  <a:pt x="24" y="102"/>
                </a:lnTo>
                <a:lnTo>
                  <a:pt x="24" y="106"/>
                </a:lnTo>
                <a:lnTo>
                  <a:pt x="20" y="106"/>
                </a:lnTo>
                <a:lnTo>
                  <a:pt x="20" y="102"/>
                </a:lnTo>
                <a:lnTo>
                  <a:pt x="16" y="106"/>
                </a:lnTo>
                <a:lnTo>
                  <a:pt x="16" y="102"/>
                </a:lnTo>
                <a:lnTo>
                  <a:pt x="16" y="102"/>
                </a:lnTo>
                <a:lnTo>
                  <a:pt x="16" y="98"/>
                </a:lnTo>
                <a:lnTo>
                  <a:pt x="12" y="98"/>
                </a:lnTo>
                <a:lnTo>
                  <a:pt x="12" y="94"/>
                </a:lnTo>
                <a:lnTo>
                  <a:pt x="8" y="90"/>
                </a:lnTo>
                <a:lnTo>
                  <a:pt x="8" y="86"/>
                </a:lnTo>
                <a:lnTo>
                  <a:pt x="4" y="82"/>
                </a:lnTo>
                <a:lnTo>
                  <a:pt x="4" y="82"/>
                </a:lnTo>
                <a:lnTo>
                  <a:pt x="0" y="78"/>
                </a:lnTo>
                <a:lnTo>
                  <a:pt x="0" y="78"/>
                </a:lnTo>
                <a:lnTo>
                  <a:pt x="0" y="78"/>
                </a:lnTo>
                <a:lnTo>
                  <a:pt x="8" y="78"/>
                </a:lnTo>
                <a:lnTo>
                  <a:pt x="8" y="78"/>
                </a:lnTo>
                <a:lnTo>
                  <a:pt x="39" y="63"/>
                </a:lnTo>
                <a:lnTo>
                  <a:pt x="39" y="59"/>
                </a:lnTo>
                <a:lnTo>
                  <a:pt x="43" y="59"/>
                </a:lnTo>
                <a:lnTo>
                  <a:pt x="39" y="55"/>
                </a:lnTo>
                <a:lnTo>
                  <a:pt x="39" y="47"/>
                </a:lnTo>
                <a:lnTo>
                  <a:pt x="35" y="31"/>
                </a:lnTo>
                <a:lnTo>
                  <a:pt x="35" y="27"/>
                </a:lnTo>
                <a:lnTo>
                  <a:pt x="35" y="27"/>
                </a:lnTo>
                <a:lnTo>
                  <a:pt x="39" y="27"/>
                </a:lnTo>
                <a:lnTo>
                  <a:pt x="43" y="27"/>
                </a:lnTo>
                <a:lnTo>
                  <a:pt x="43" y="24"/>
                </a:lnTo>
                <a:lnTo>
                  <a:pt x="43" y="20"/>
                </a:lnTo>
                <a:lnTo>
                  <a:pt x="47" y="20"/>
                </a:lnTo>
                <a:lnTo>
                  <a:pt x="51" y="20"/>
                </a:lnTo>
                <a:lnTo>
                  <a:pt x="51" y="20"/>
                </a:lnTo>
                <a:lnTo>
                  <a:pt x="51" y="20"/>
                </a:lnTo>
                <a:lnTo>
                  <a:pt x="51" y="20"/>
                </a:lnTo>
                <a:lnTo>
                  <a:pt x="55" y="20"/>
                </a:lnTo>
                <a:lnTo>
                  <a:pt x="55" y="12"/>
                </a:lnTo>
                <a:lnTo>
                  <a:pt x="55" y="4"/>
                </a:lnTo>
                <a:lnTo>
                  <a:pt x="51" y="4"/>
                </a:lnTo>
                <a:lnTo>
                  <a:pt x="55" y="0"/>
                </a:lnTo>
                <a:lnTo>
                  <a:pt x="55" y="0"/>
                </a:lnTo>
                <a:lnTo>
                  <a:pt x="55" y="4"/>
                </a:lnTo>
                <a:lnTo>
                  <a:pt x="55" y="4"/>
                </a:lnTo>
                <a:lnTo>
                  <a:pt x="55" y="4"/>
                </a:lnTo>
                <a:lnTo>
                  <a:pt x="55" y="8"/>
                </a:lnTo>
                <a:lnTo>
                  <a:pt x="59" y="8"/>
                </a:lnTo>
                <a:lnTo>
                  <a:pt x="59" y="8"/>
                </a:lnTo>
                <a:lnTo>
                  <a:pt x="59" y="4"/>
                </a:lnTo>
                <a:lnTo>
                  <a:pt x="59" y="4"/>
                </a:lnTo>
                <a:lnTo>
                  <a:pt x="59" y="4"/>
                </a:lnTo>
                <a:lnTo>
                  <a:pt x="63" y="4"/>
                </a:lnTo>
                <a:lnTo>
                  <a:pt x="63" y="4"/>
                </a:lnTo>
                <a:lnTo>
                  <a:pt x="67" y="8"/>
                </a:lnTo>
                <a:lnTo>
                  <a:pt x="67" y="8"/>
                </a:lnTo>
                <a:lnTo>
                  <a:pt x="71" y="12"/>
                </a:lnTo>
                <a:lnTo>
                  <a:pt x="71" y="8"/>
                </a:lnTo>
                <a:lnTo>
                  <a:pt x="71" y="8"/>
                </a:lnTo>
                <a:lnTo>
                  <a:pt x="74" y="8"/>
                </a:lnTo>
                <a:lnTo>
                  <a:pt x="74" y="8"/>
                </a:lnTo>
                <a:lnTo>
                  <a:pt x="74" y="12"/>
                </a:lnTo>
                <a:lnTo>
                  <a:pt x="74" y="12"/>
                </a:lnTo>
                <a:lnTo>
                  <a:pt x="74" y="12"/>
                </a:lnTo>
                <a:lnTo>
                  <a:pt x="74" y="12"/>
                </a:lnTo>
                <a:lnTo>
                  <a:pt x="74" y="16"/>
                </a:lnTo>
                <a:lnTo>
                  <a:pt x="74" y="16"/>
                </a:lnTo>
                <a:lnTo>
                  <a:pt x="74" y="16"/>
                </a:lnTo>
                <a:lnTo>
                  <a:pt x="74" y="16"/>
                </a:lnTo>
                <a:lnTo>
                  <a:pt x="78" y="20"/>
                </a:lnTo>
                <a:lnTo>
                  <a:pt x="78" y="20"/>
                </a:lnTo>
                <a:lnTo>
                  <a:pt x="82" y="20"/>
                </a:lnTo>
                <a:lnTo>
                  <a:pt x="86" y="20"/>
                </a:lnTo>
                <a:lnTo>
                  <a:pt x="86" y="20"/>
                </a:lnTo>
                <a:lnTo>
                  <a:pt x="86" y="20"/>
                </a:lnTo>
                <a:lnTo>
                  <a:pt x="90" y="16"/>
                </a:lnTo>
                <a:lnTo>
                  <a:pt x="94" y="12"/>
                </a:lnTo>
                <a:lnTo>
                  <a:pt x="94" y="12"/>
                </a:lnTo>
                <a:lnTo>
                  <a:pt x="98" y="16"/>
                </a:lnTo>
                <a:lnTo>
                  <a:pt x="98" y="16"/>
                </a:lnTo>
                <a:lnTo>
                  <a:pt x="98" y="16"/>
                </a:lnTo>
                <a:lnTo>
                  <a:pt x="98" y="20"/>
                </a:lnTo>
                <a:lnTo>
                  <a:pt x="98" y="20"/>
                </a:lnTo>
                <a:lnTo>
                  <a:pt x="102" y="20"/>
                </a:lnTo>
                <a:lnTo>
                  <a:pt x="102" y="24"/>
                </a:lnTo>
                <a:lnTo>
                  <a:pt x="102" y="24"/>
                </a:lnTo>
                <a:lnTo>
                  <a:pt x="102" y="24"/>
                </a:lnTo>
                <a:lnTo>
                  <a:pt x="98" y="24"/>
                </a:lnTo>
                <a:lnTo>
                  <a:pt x="98" y="27"/>
                </a:lnTo>
                <a:lnTo>
                  <a:pt x="98" y="27"/>
                </a:lnTo>
                <a:lnTo>
                  <a:pt x="102" y="27"/>
                </a:lnTo>
                <a:lnTo>
                  <a:pt x="102" y="31"/>
                </a:lnTo>
                <a:lnTo>
                  <a:pt x="102" y="31"/>
                </a:lnTo>
                <a:lnTo>
                  <a:pt x="102" y="31"/>
                </a:lnTo>
                <a:lnTo>
                  <a:pt x="102" y="31"/>
                </a:lnTo>
                <a:lnTo>
                  <a:pt x="102" y="35"/>
                </a:lnTo>
                <a:lnTo>
                  <a:pt x="102" y="35"/>
                </a:lnTo>
                <a:lnTo>
                  <a:pt x="102" y="39"/>
                </a:lnTo>
                <a:lnTo>
                  <a:pt x="102" y="39"/>
                </a:lnTo>
                <a:lnTo>
                  <a:pt x="106" y="39"/>
                </a:lnTo>
                <a:lnTo>
                  <a:pt x="106" y="39"/>
                </a:lnTo>
                <a:lnTo>
                  <a:pt x="106" y="39"/>
                </a:lnTo>
                <a:lnTo>
                  <a:pt x="106" y="43"/>
                </a:lnTo>
                <a:lnTo>
                  <a:pt x="106" y="47"/>
                </a:lnTo>
                <a:lnTo>
                  <a:pt x="106" y="47"/>
                </a:lnTo>
                <a:lnTo>
                  <a:pt x="106" y="51"/>
                </a:lnTo>
                <a:lnTo>
                  <a:pt x="110" y="51"/>
                </a:lnTo>
                <a:lnTo>
                  <a:pt x="113" y="51"/>
                </a:lnTo>
                <a:lnTo>
                  <a:pt x="113" y="51"/>
                </a:lnTo>
                <a:lnTo>
                  <a:pt x="113" y="51"/>
                </a:lnTo>
                <a:lnTo>
                  <a:pt x="113" y="55"/>
                </a:lnTo>
                <a:lnTo>
                  <a:pt x="113" y="55"/>
                </a:lnTo>
                <a:lnTo>
                  <a:pt x="113" y="59"/>
                </a:lnTo>
                <a:lnTo>
                  <a:pt x="117" y="59"/>
                </a:lnTo>
                <a:lnTo>
                  <a:pt x="121" y="59"/>
                </a:lnTo>
                <a:lnTo>
                  <a:pt x="125" y="63"/>
                </a:lnTo>
                <a:lnTo>
                  <a:pt x="129" y="63"/>
                </a:lnTo>
              </a:path>
            </a:pathLst>
          </a:custGeom>
          <a:solidFill>
            <a:srgbClr val="B1B1B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0" name="Freeform 60"/>
          <p:cNvSpPr>
            <a:spLocks noEditPoints="1"/>
          </p:cNvSpPr>
          <p:nvPr/>
        </p:nvSpPr>
        <p:spPr bwMode="auto">
          <a:xfrm>
            <a:off x="10287869" y="3705822"/>
            <a:ext cx="430008" cy="361692"/>
          </a:xfrm>
          <a:custGeom>
            <a:avLst/>
            <a:gdLst>
              <a:gd name="T0" fmla="*/ 172 w 176"/>
              <a:gd name="T1" fmla="*/ 66 h 148"/>
              <a:gd name="T2" fmla="*/ 165 w 176"/>
              <a:gd name="T3" fmla="*/ 62 h 148"/>
              <a:gd name="T4" fmla="*/ 153 w 176"/>
              <a:gd name="T5" fmla="*/ 54 h 148"/>
              <a:gd name="T6" fmla="*/ 126 w 176"/>
              <a:gd name="T7" fmla="*/ 58 h 148"/>
              <a:gd name="T8" fmla="*/ 98 w 176"/>
              <a:gd name="T9" fmla="*/ 47 h 148"/>
              <a:gd name="T10" fmla="*/ 94 w 176"/>
              <a:gd name="T11" fmla="*/ 43 h 148"/>
              <a:gd name="T12" fmla="*/ 98 w 176"/>
              <a:gd name="T13" fmla="*/ 39 h 148"/>
              <a:gd name="T14" fmla="*/ 90 w 176"/>
              <a:gd name="T15" fmla="*/ 35 h 148"/>
              <a:gd name="T16" fmla="*/ 86 w 176"/>
              <a:gd name="T17" fmla="*/ 27 h 148"/>
              <a:gd name="T18" fmla="*/ 86 w 176"/>
              <a:gd name="T19" fmla="*/ 19 h 148"/>
              <a:gd name="T20" fmla="*/ 83 w 176"/>
              <a:gd name="T21" fmla="*/ 15 h 148"/>
              <a:gd name="T22" fmla="*/ 59 w 176"/>
              <a:gd name="T23" fmla="*/ 15 h 148"/>
              <a:gd name="T24" fmla="*/ 55 w 176"/>
              <a:gd name="T25" fmla="*/ 4 h 148"/>
              <a:gd name="T26" fmla="*/ 47 w 176"/>
              <a:gd name="T27" fmla="*/ 0 h 148"/>
              <a:gd name="T28" fmla="*/ 43 w 176"/>
              <a:gd name="T29" fmla="*/ 12 h 148"/>
              <a:gd name="T30" fmla="*/ 36 w 176"/>
              <a:gd name="T31" fmla="*/ 15 h 148"/>
              <a:gd name="T32" fmla="*/ 32 w 176"/>
              <a:gd name="T33" fmla="*/ 8 h 148"/>
              <a:gd name="T34" fmla="*/ 20 w 176"/>
              <a:gd name="T35" fmla="*/ 15 h 148"/>
              <a:gd name="T36" fmla="*/ 8 w 176"/>
              <a:gd name="T37" fmla="*/ 39 h 148"/>
              <a:gd name="T38" fmla="*/ 0 w 176"/>
              <a:gd name="T39" fmla="*/ 47 h 148"/>
              <a:gd name="T40" fmla="*/ 8 w 176"/>
              <a:gd name="T41" fmla="*/ 54 h 148"/>
              <a:gd name="T42" fmla="*/ 12 w 176"/>
              <a:gd name="T43" fmla="*/ 58 h 148"/>
              <a:gd name="T44" fmla="*/ 8 w 176"/>
              <a:gd name="T45" fmla="*/ 66 h 148"/>
              <a:gd name="T46" fmla="*/ 20 w 176"/>
              <a:gd name="T47" fmla="*/ 78 h 148"/>
              <a:gd name="T48" fmla="*/ 20 w 176"/>
              <a:gd name="T49" fmla="*/ 86 h 148"/>
              <a:gd name="T50" fmla="*/ 28 w 176"/>
              <a:gd name="T51" fmla="*/ 90 h 148"/>
              <a:gd name="T52" fmla="*/ 36 w 176"/>
              <a:gd name="T53" fmla="*/ 97 h 148"/>
              <a:gd name="T54" fmla="*/ 47 w 176"/>
              <a:gd name="T55" fmla="*/ 101 h 148"/>
              <a:gd name="T56" fmla="*/ 63 w 176"/>
              <a:gd name="T57" fmla="*/ 113 h 148"/>
              <a:gd name="T58" fmla="*/ 71 w 176"/>
              <a:gd name="T59" fmla="*/ 109 h 148"/>
              <a:gd name="T60" fmla="*/ 86 w 176"/>
              <a:gd name="T61" fmla="*/ 113 h 148"/>
              <a:gd name="T62" fmla="*/ 75 w 176"/>
              <a:gd name="T63" fmla="*/ 117 h 148"/>
              <a:gd name="T64" fmla="*/ 75 w 176"/>
              <a:gd name="T65" fmla="*/ 133 h 148"/>
              <a:gd name="T66" fmla="*/ 83 w 176"/>
              <a:gd name="T67" fmla="*/ 140 h 148"/>
              <a:gd name="T68" fmla="*/ 86 w 176"/>
              <a:gd name="T69" fmla="*/ 136 h 148"/>
              <a:gd name="T70" fmla="*/ 94 w 176"/>
              <a:gd name="T71" fmla="*/ 136 h 148"/>
              <a:gd name="T72" fmla="*/ 94 w 176"/>
              <a:gd name="T73" fmla="*/ 129 h 148"/>
              <a:gd name="T74" fmla="*/ 98 w 176"/>
              <a:gd name="T75" fmla="*/ 129 h 148"/>
              <a:gd name="T76" fmla="*/ 110 w 176"/>
              <a:gd name="T77" fmla="*/ 125 h 148"/>
              <a:gd name="T78" fmla="*/ 106 w 176"/>
              <a:gd name="T79" fmla="*/ 121 h 148"/>
              <a:gd name="T80" fmla="*/ 114 w 176"/>
              <a:gd name="T81" fmla="*/ 113 h 148"/>
              <a:gd name="T82" fmla="*/ 114 w 176"/>
              <a:gd name="T83" fmla="*/ 109 h 148"/>
              <a:gd name="T84" fmla="*/ 118 w 176"/>
              <a:gd name="T85" fmla="*/ 109 h 148"/>
              <a:gd name="T86" fmla="*/ 122 w 176"/>
              <a:gd name="T87" fmla="*/ 109 h 148"/>
              <a:gd name="T88" fmla="*/ 122 w 176"/>
              <a:gd name="T89" fmla="*/ 105 h 148"/>
              <a:gd name="T90" fmla="*/ 126 w 176"/>
              <a:gd name="T91" fmla="*/ 101 h 148"/>
              <a:gd name="T92" fmla="*/ 129 w 176"/>
              <a:gd name="T93" fmla="*/ 109 h 148"/>
              <a:gd name="T94" fmla="*/ 153 w 176"/>
              <a:gd name="T95" fmla="*/ 109 h 148"/>
              <a:gd name="T96" fmla="*/ 149 w 176"/>
              <a:gd name="T97" fmla="*/ 105 h 148"/>
              <a:gd name="T98" fmla="*/ 149 w 176"/>
              <a:gd name="T99" fmla="*/ 105 h 148"/>
              <a:gd name="T100" fmla="*/ 157 w 176"/>
              <a:gd name="T101" fmla="*/ 101 h 148"/>
              <a:gd name="T102" fmla="*/ 165 w 176"/>
              <a:gd name="T103" fmla="*/ 94 h 148"/>
              <a:gd name="T104" fmla="*/ 169 w 176"/>
              <a:gd name="T105" fmla="*/ 97 h 148"/>
              <a:gd name="T106" fmla="*/ 169 w 176"/>
              <a:gd name="T107" fmla="*/ 94 h 148"/>
              <a:gd name="T108" fmla="*/ 165 w 176"/>
              <a:gd name="T109" fmla="*/ 86 h 148"/>
              <a:gd name="T110" fmla="*/ 169 w 176"/>
              <a:gd name="T111" fmla="*/ 86 h 148"/>
              <a:gd name="T112" fmla="*/ 176 w 176"/>
              <a:gd name="T113" fmla="*/ 66 h 148"/>
              <a:gd name="T114" fmla="*/ 83 w 176"/>
              <a:gd name="T115" fmla="*/ 136 h 148"/>
              <a:gd name="T116" fmla="*/ 83 w 176"/>
              <a:gd name="T117" fmla="*/ 144 h 148"/>
              <a:gd name="T118" fmla="*/ 86 w 176"/>
              <a:gd name="T119" fmla="*/ 144 h 148"/>
              <a:gd name="T120" fmla="*/ 90 w 176"/>
              <a:gd name="T121" fmla="*/ 13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6" h="148">
                <a:moveTo>
                  <a:pt x="172" y="66"/>
                </a:moveTo>
                <a:lnTo>
                  <a:pt x="172" y="66"/>
                </a:lnTo>
                <a:lnTo>
                  <a:pt x="172" y="66"/>
                </a:lnTo>
                <a:lnTo>
                  <a:pt x="172" y="66"/>
                </a:lnTo>
                <a:lnTo>
                  <a:pt x="172" y="66"/>
                </a:lnTo>
                <a:lnTo>
                  <a:pt x="172" y="62"/>
                </a:lnTo>
                <a:lnTo>
                  <a:pt x="172" y="62"/>
                </a:lnTo>
                <a:lnTo>
                  <a:pt x="172" y="62"/>
                </a:lnTo>
                <a:lnTo>
                  <a:pt x="165" y="62"/>
                </a:lnTo>
                <a:lnTo>
                  <a:pt x="165" y="62"/>
                </a:lnTo>
                <a:lnTo>
                  <a:pt x="165" y="58"/>
                </a:lnTo>
                <a:lnTo>
                  <a:pt x="161" y="54"/>
                </a:lnTo>
                <a:lnTo>
                  <a:pt x="157" y="54"/>
                </a:lnTo>
                <a:lnTo>
                  <a:pt x="153" y="54"/>
                </a:lnTo>
                <a:lnTo>
                  <a:pt x="153" y="54"/>
                </a:lnTo>
                <a:lnTo>
                  <a:pt x="149" y="54"/>
                </a:lnTo>
                <a:lnTo>
                  <a:pt x="145" y="54"/>
                </a:lnTo>
                <a:lnTo>
                  <a:pt x="141" y="51"/>
                </a:lnTo>
                <a:lnTo>
                  <a:pt x="129" y="58"/>
                </a:lnTo>
                <a:lnTo>
                  <a:pt x="126" y="58"/>
                </a:lnTo>
                <a:lnTo>
                  <a:pt x="126" y="54"/>
                </a:lnTo>
                <a:lnTo>
                  <a:pt x="118" y="51"/>
                </a:lnTo>
                <a:lnTo>
                  <a:pt x="114" y="51"/>
                </a:lnTo>
                <a:lnTo>
                  <a:pt x="102" y="51"/>
                </a:lnTo>
                <a:lnTo>
                  <a:pt x="98" y="47"/>
                </a:lnTo>
                <a:lnTo>
                  <a:pt x="90" y="43"/>
                </a:lnTo>
                <a:lnTo>
                  <a:pt x="90" y="43"/>
                </a:lnTo>
                <a:lnTo>
                  <a:pt x="90" y="43"/>
                </a:lnTo>
                <a:lnTo>
                  <a:pt x="90" y="43"/>
                </a:lnTo>
                <a:lnTo>
                  <a:pt x="94" y="43"/>
                </a:lnTo>
                <a:lnTo>
                  <a:pt x="94" y="43"/>
                </a:lnTo>
                <a:lnTo>
                  <a:pt x="98" y="39"/>
                </a:lnTo>
                <a:lnTo>
                  <a:pt x="98" y="39"/>
                </a:lnTo>
                <a:lnTo>
                  <a:pt x="98" y="39"/>
                </a:lnTo>
                <a:lnTo>
                  <a:pt x="98" y="39"/>
                </a:lnTo>
                <a:lnTo>
                  <a:pt x="94" y="35"/>
                </a:lnTo>
                <a:lnTo>
                  <a:pt x="94" y="35"/>
                </a:lnTo>
                <a:lnTo>
                  <a:pt x="94" y="35"/>
                </a:lnTo>
                <a:lnTo>
                  <a:pt x="90" y="35"/>
                </a:lnTo>
                <a:lnTo>
                  <a:pt x="90" y="35"/>
                </a:lnTo>
                <a:lnTo>
                  <a:pt x="86" y="35"/>
                </a:lnTo>
                <a:lnTo>
                  <a:pt x="86" y="35"/>
                </a:lnTo>
                <a:lnTo>
                  <a:pt x="86" y="31"/>
                </a:lnTo>
                <a:lnTo>
                  <a:pt x="86" y="31"/>
                </a:lnTo>
                <a:lnTo>
                  <a:pt x="86" y="27"/>
                </a:lnTo>
                <a:lnTo>
                  <a:pt x="86" y="23"/>
                </a:lnTo>
                <a:lnTo>
                  <a:pt x="86" y="23"/>
                </a:lnTo>
                <a:lnTo>
                  <a:pt x="86" y="19"/>
                </a:lnTo>
                <a:lnTo>
                  <a:pt x="86" y="19"/>
                </a:lnTo>
                <a:lnTo>
                  <a:pt x="86" y="19"/>
                </a:lnTo>
                <a:lnTo>
                  <a:pt x="86" y="19"/>
                </a:lnTo>
                <a:lnTo>
                  <a:pt x="86" y="19"/>
                </a:lnTo>
                <a:lnTo>
                  <a:pt x="86" y="19"/>
                </a:lnTo>
                <a:lnTo>
                  <a:pt x="83" y="19"/>
                </a:lnTo>
                <a:lnTo>
                  <a:pt x="83" y="15"/>
                </a:lnTo>
                <a:lnTo>
                  <a:pt x="83" y="12"/>
                </a:lnTo>
                <a:lnTo>
                  <a:pt x="83" y="8"/>
                </a:lnTo>
                <a:lnTo>
                  <a:pt x="67" y="15"/>
                </a:lnTo>
                <a:lnTo>
                  <a:pt x="63" y="15"/>
                </a:lnTo>
                <a:lnTo>
                  <a:pt x="59" y="15"/>
                </a:lnTo>
                <a:lnTo>
                  <a:pt x="59" y="12"/>
                </a:lnTo>
                <a:lnTo>
                  <a:pt x="59" y="12"/>
                </a:lnTo>
                <a:lnTo>
                  <a:pt x="59" y="12"/>
                </a:lnTo>
                <a:lnTo>
                  <a:pt x="55" y="8"/>
                </a:lnTo>
                <a:lnTo>
                  <a:pt x="55" y="4"/>
                </a:lnTo>
                <a:lnTo>
                  <a:pt x="51" y="4"/>
                </a:lnTo>
                <a:lnTo>
                  <a:pt x="51" y="4"/>
                </a:lnTo>
                <a:lnTo>
                  <a:pt x="51" y="0"/>
                </a:lnTo>
                <a:lnTo>
                  <a:pt x="47" y="0"/>
                </a:lnTo>
                <a:lnTo>
                  <a:pt x="47" y="0"/>
                </a:lnTo>
                <a:lnTo>
                  <a:pt x="43" y="4"/>
                </a:lnTo>
                <a:lnTo>
                  <a:pt x="43" y="4"/>
                </a:lnTo>
                <a:lnTo>
                  <a:pt x="43" y="4"/>
                </a:lnTo>
                <a:lnTo>
                  <a:pt x="43" y="8"/>
                </a:lnTo>
                <a:lnTo>
                  <a:pt x="43" y="12"/>
                </a:lnTo>
                <a:lnTo>
                  <a:pt x="43" y="12"/>
                </a:lnTo>
                <a:lnTo>
                  <a:pt x="40" y="15"/>
                </a:lnTo>
                <a:lnTo>
                  <a:pt x="40" y="15"/>
                </a:lnTo>
                <a:lnTo>
                  <a:pt x="36" y="15"/>
                </a:lnTo>
                <a:lnTo>
                  <a:pt x="36" y="15"/>
                </a:lnTo>
                <a:lnTo>
                  <a:pt x="36" y="15"/>
                </a:lnTo>
                <a:lnTo>
                  <a:pt x="36" y="12"/>
                </a:lnTo>
                <a:lnTo>
                  <a:pt x="36" y="12"/>
                </a:lnTo>
                <a:lnTo>
                  <a:pt x="36" y="8"/>
                </a:lnTo>
                <a:lnTo>
                  <a:pt x="32" y="8"/>
                </a:lnTo>
                <a:lnTo>
                  <a:pt x="32" y="8"/>
                </a:lnTo>
                <a:lnTo>
                  <a:pt x="28" y="8"/>
                </a:lnTo>
                <a:lnTo>
                  <a:pt x="24" y="12"/>
                </a:lnTo>
                <a:lnTo>
                  <a:pt x="20" y="12"/>
                </a:lnTo>
                <a:lnTo>
                  <a:pt x="20" y="15"/>
                </a:lnTo>
                <a:lnTo>
                  <a:pt x="20" y="15"/>
                </a:lnTo>
                <a:lnTo>
                  <a:pt x="20" y="23"/>
                </a:lnTo>
                <a:lnTo>
                  <a:pt x="20" y="27"/>
                </a:lnTo>
                <a:lnTo>
                  <a:pt x="16" y="35"/>
                </a:lnTo>
                <a:lnTo>
                  <a:pt x="8" y="39"/>
                </a:lnTo>
                <a:lnTo>
                  <a:pt x="8" y="43"/>
                </a:lnTo>
                <a:lnTo>
                  <a:pt x="4" y="39"/>
                </a:lnTo>
                <a:lnTo>
                  <a:pt x="0" y="43"/>
                </a:lnTo>
                <a:lnTo>
                  <a:pt x="0" y="47"/>
                </a:lnTo>
                <a:lnTo>
                  <a:pt x="0" y="47"/>
                </a:lnTo>
                <a:lnTo>
                  <a:pt x="0" y="51"/>
                </a:lnTo>
                <a:lnTo>
                  <a:pt x="0" y="51"/>
                </a:lnTo>
                <a:lnTo>
                  <a:pt x="4" y="51"/>
                </a:lnTo>
                <a:lnTo>
                  <a:pt x="4" y="51"/>
                </a:lnTo>
                <a:lnTo>
                  <a:pt x="8" y="54"/>
                </a:lnTo>
                <a:lnTo>
                  <a:pt x="8" y="54"/>
                </a:lnTo>
                <a:lnTo>
                  <a:pt x="8" y="54"/>
                </a:lnTo>
                <a:lnTo>
                  <a:pt x="8" y="58"/>
                </a:lnTo>
                <a:lnTo>
                  <a:pt x="12" y="58"/>
                </a:lnTo>
                <a:lnTo>
                  <a:pt x="12" y="58"/>
                </a:lnTo>
                <a:lnTo>
                  <a:pt x="12" y="66"/>
                </a:lnTo>
                <a:lnTo>
                  <a:pt x="12" y="66"/>
                </a:lnTo>
                <a:lnTo>
                  <a:pt x="12" y="66"/>
                </a:lnTo>
                <a:lnTo>
                  <a:pt x="8" y="66"/>
                </a:lnTo>
                <a:lnTo>
                  <a:pt x="8" y="66"/>
                </a:lnTo>
                <a:lnTo>
                  <a:pt x="8" y="74"/>
                </a:lnTo>
                <a:lnTo>
                  <a:pt x="12" y="74"/>
                </a:lnTo>
                <a:lnTo>
                  <a:pt x="20" y="74"/>
                </a:lnTo>
                <a:lnTo>
                  <a:pt x="20" y="74"/>
                </a:lnTo>
                <a:lnTo>
                  <a:pt x="20" y="78"/>
                </a:lnTo>
                <a:lnTo>
                  <a:pt x="20" y="78"/>
                </a:lnTo>
                <a:lnTo>
                  <a:pt x="20" y="82"/>
                </a:lnTo>
                <a:lnTo>
                  <a:pt x="20" y="82"/>
                </a:lnTo>
                <a:lnTo>
                  <a:pt x="20" y="86"/>
                </a:lnTo>
                <a:lnTo>
                  <a:pt x="20" y="86"/>
                </a:lnTo>
                <a:lnTo>
                  <a:pt x="20" y="86"/>
                </a:lnTo>
                <a:lnTo>
                  <a:pt x="20" y="86"/>
                </a:lnTo>
                <a:lnTo>
                  <a:pt x="20" y="90"/>
                </a:lnTo>
                <a:lnTo>
                  <a:pt x="20" y="90"/>
                </a:lnTo>
                <a:lnTo>
                  <a:pt x="28" y="90"/>
                </a:lnTo>
                <a:lnTo>
                  <a:pt x="28" y="90"/>
                </a:lnTo>
                <a:lnTo>
                  <a:pt x="32" y="94"/>
                </a:lnTo>
                <a:lnTo>
                  <a:pt x="32" y="94"/>
                </a:lnTo>
                <a:lnTo>
                  <a:pt x="36" y="97"/>
                </a:lnTo>
                <a:lnTo>
                  <a:pt x="36" y="97"/>
                </a:lnTo>
                <a:lnTo>
                  <a:pt x="40" y="97"/>
                </a:lnTo>
                <a:lnTo>
                  <a:pt x="40" y="97"/>
                </a:lnTo>
                <a:lnTo>
                  <a:pt x="43" y="97"/>
                </a:lnTo>
                <a:lnTo>
                  <a:pt x="47" y="101"/>
                </a:lnTo>
                <a:lnTo>
                  <a:pt x="47" y="101"/>
                </a:lnTo>
                <a:lnTo>
                  <a:pt x="47" y="105"/>
                </a:lnTo>
                <a:lnTo>
                  <a:pt x="47" y="105"/>
                </a:lnTo>
                <a:lnTo>
                  <a:pt x="51" y="109"/>
                </a:lnTo>
                <a:lnTo>
                  <a:pt x="59" y="109"/>
                </a:lnTo>
                <a:lnTo>
                  <a:pt x="63" y="113"/>
                </a:lnTo>
                <a:lnTo>
                  <a:pt x="63" y="113"/>
                </a:lnTo>
                <a:lnTo>
                  <a:pt x="67" y="117"/>
                </a:lnTo>
                <a:lnTo>
                  <a:pt x="71" y="113"/>
                </a:lnTo>
                <a:lnTo>
                  <a:pt x="71" y="117"/>
                </a:lnTo>
                <a:lnTo>
                  <a:pt x="71" y="109"/>
                </a:lnTo>
                <a:lnTo>
                  <a:pt x="75" y="105"/>
                </a:lnTo>
                <a:lnTo>
                  <a:pt x="75" y="101"/>
                </a:lnTo>
                <a:lnTo>
                  <a:pt x="79" y="105"/>
                </a:lnTo>
                <a:lnTo>
                  <a:pt x="83" y="105"/>
                </a:lnTo>
                <a:lnTo>
                  <a:pt x="86" y="113"/>
                </a:lnTo>
                <a:lnTo>
                  <a:pt x="79" y="109"/>
                </a:lnTo>
                <a:lnTo>
                  <a:pt x="75" y="109"/>
                </a:lnTo>
                <a:lnTo>
                  <a:pt x="75" y="113"/>
                </a:lnTo>
                <a:lnTo>
                  <a:pt x="75" y="117"/>
                </a:lnTo>
                <a:lnTo>
                  <a:pt x="75" y="117"/>
                </a:lnTo>
                <a:lnTo>
                  <a:pt x="75" y="121"/>
                </a:lnTo>
                <a:lnTo>
                  <a:pt x="75" y="121"/>
                </a:lnTo>
                <a:lnTo>
                  <a:pt x="75" y="129"/>
                </a:lnTo>
                <a:lnTo>
                  <a:pt x="75" y="129"/>
                </a:lnTo>
                <a:lnTo>
                  <a:pt x="75" y="133"/>
                </a:lnTo>
                <a:lnTo>
                  <a:pt x="75" y="133"/>
                </a:lnTo>
                <a:lnTo>
                  <a:pt x="75" y="136"/>
                </a:lnTo>
                <a:lnTo>
                  <a:pt x="79" y="136"/>
                </a:lnTo>
                <a:lnTo>
                  <a:pt x="79" y="140"/>
                </a:lnTo>
                <a:lnTo>
                  <a:pt x="83" y="140"/>
                </a:lnTo>
                <a:lnTo>
                  <a:pt x="83" y="140"/>
                </a:lnTo>
                <a:lnTo>
                  <a:pt x="83" y="136"/>
                </a:lnTo>
                <a:lnTo>
                  <a:pt x="83" y="136"/>
                </a:lnTo>
                <a:lnTo>
                  <a:pt x="86" y="136"/>
                </a:lnTo>
                <a:lnTo>
                  <a:pt x="86" y="136"/>
                </a:lnTo>
                <a:lnTo>
                  <a:pt x="90" y="136"/>
                </a:lnTo>
                <a:lnTo>
                  <a:pt x="90" y="136"/>
                </a:lnTo>
                <a:lnTo>
                  <a:pt x="94" y="136"/>
                </a:lnTo>
                <a:lnTo>
                  <a:pt x="94" y="136"/>
                </a:lnTo>
                <a:lnTo>
                  <a:pt x="94" y="136"/>
                </a:lnTo>
                <a:lnTo>
                  <a:pt x="94" y="136"/>
                </a:lnTo>
                <a:lnTo>
                  <a:pt x="98" y="133"/>
                </a:lnTo>
                <a:lnTo>
                  <a:pt x="94" y="133"/>
                </a:lnTo>
                <a:lnTo>
                  <a:pt x="94" y="129"/>
                </a:lnTo>
                <a:lnTo>
                  <a:pt x="94" y="129"/>
                </a:lnTo>
                <a:lnTo>
                  <a:pt x="94" y="129"/>
                </a:lnTo>
                <a:lnTo>
                  <a:pt x="94" y="125"/>
                </a:lnTo>
                <a:lnTo>
                  <a:pt x="98" y="125"/>
                </a:lnTo>
                <a:lnTo>
                  <a:pt x="98" y="125"/>
                </a:lnTo>
                <a:lnTo>
                  <a:pt x="98" y="129"/>
                </a:lnTo>
                <a:lnTo>
                  <a:pt x="98" y="129"/>
                </a:lnTo>
                <a:lnTo>
                  <a:pt x="98" y="129"/>
                </a:lnTo>
                <a:lnTo>
                  <a:pt x="102" y="129"/>
                </a:lnTo>
                <a:lnTo>
                  <a:pt x="106" y="125"/>
                </a:lnTo>
                <a:lnTo>
                  <a:pt x="110" y="125"/>
                </a:lnTo>
                <a:lnTo>
                  <a:pt x="114" y="125"/>
                </a:lnTo>
                <a:lnTo>
                  <a:pt x="114" y="125"/>
                </a:lnTo>
                <a:lnTo>
                  <a:pt x="114" y="125"/>
                </a:lnTo>
                <a:lnTo>
                  <a:pt x="110" y="125"/>
                </a:lnTo>
                <a:lnTo>
                  <a:pt x="106" y="121"/>
                </a:lnTo>
                <a:lnTo>
                  <a:pt x="110" y="121"/>
                </a:lnTo>
                <a:lnTo>
                  <a:pt x="114" y="121"/>
                </a:lnTo>
                <a:lnTo>
                  <a:pt x="114" y="117"/>
                </a:lnTo>
                <a:lnTo>
                  <a:pt x="114" y="113"/>
                </a:lnTo>
                <a:lnTo>
                  <a:pt x="114" y="113"/>
                </a:lnTo>
                <a:lnTo>
                  <a:pt x="110" y="113"/>
                </a:lnTo>
                <a:lnTo>
                  <a:pt x="110" y="109"/>
                </a:lnTo>
                <a:lnTo>
                  <a:pt x="110" y="109"/>
                </a:lnTo>
                <a:lnTo>
                  <a:pt x="114" y="109"/>
                </a:lnTo>
                <a:lnTo>
                  <a:pt x="114" y="109"/>
                </a:lnTo>
                <a:lnTo>
                  <a:pt x="114" y="109"/>
                </a:lnTo>
                <a:lnTo>
                  <a:pt x="118" y="109"/>
                </a:lnTo>
                <a:lnTo>
                  <a:pt x="118" y="109"/>
                </a:lnTo>
                <a:lnTo>
                  <a:pt x="118" y="109"/>
                </a:lnTo>
                <a:lnTo>
                  <a:pt x="118" y="109"/>
                </a:lnTo>
                <a:lnTo>
                  <a:pt x="118" y="105"/>
                </a:lnTo>
                <a:lnTo>
                  <a:pt x="118" y="105"/>
                </a:lnTo>
                <a:lnTo>
                  <a:pt x="122" y="109"/>
                </a:lnTo>
                <a:lnTo>
                  <a:pt x="122" y="109"/>
                </a:lnTo>
                <a:lnTo>
                  <a:pt x="122" y="109"/>
                </a:lnTo>
                <a:lnTo>
                  <a:pt x="122" y="109"/>
                </a:lnTo>
                <a:lnTo>
                  <a:pt x="126" y="109"/>
                </a:lnTo>
                <a:lnTo>
                  <a:pt x="126" y="109"/>
                </a:lnTo>
                <a:lnTo>
                  <a:pt x="126" y="105"/>
                </a:lnTo>
                <a:lnTo>
                  <a:pt x="122" y="105"/>
                </a:lnTo>
                <a:lnTo>
                  <a:pt x="122" y="101"/>
                </a:lnTo>
                <a:lnTo>
                  <a:pt x="122" y="101"/>
                </a:lnTo>
                <a:lnTo>
                  <a:pt x="122" y="97"/>
                </a:lnTo>
                <a:lnTo>
                  <a:pt x="126" y="97"/>
                </a:lnTo>
                <a:lnTo>
                  <a:pt x="126" y="101"/>
                </a:lnTo>
                <a:lnTo>
                  <a:pt x="129" y="105"/>
                </a:lnTo>
                <a:lnTo>
                  <a:pt x="133" y="105"/>
                </a:lnTo>
                <a:lnTo>
                  <a:pt x="129" y="105"/>
                </a:lnTo>
                <a:lnTo>
                  <a:pt x="129" y="105"/>
                </a:lnTo>
                <a:lnTo>
                  <a:pt x="129" y="109"/>
                </a:lnTo>
                <a:lnTo>
                  <a:pt x="129" y="109"/>
                </a:lnTo>
                <a:lnTo>
                  <a:pt x="137" y="109"/>
                </a:lnTo>
                <a:lnTo>
                  <a:pt x="141" y="109"/>
                </a:lnTo>
                <a:lnTo>
                  <a:pt x="149" y="109"/>
                </a:lnTo>
                <a:lnTo>
                  <a:pt x="153" y="109"/>
                </a:lnTo>
                <a:lnTo>
                  <a:pt x="153" y="109"/>
                </a:lnTo>
                <a:lnTo>
                  <a:pt x="153" y="109"/>
                </a:lnTo>
                <a:lnTo>
                  <a:pt x="149" y="109"/>
                </a:lnTo>
                <a:lnTo>
                  <a:pt x="149" y="109"/>
                </a:lnTo>
                <a:lnTo>
                  <a:pt x="149" y="105"/>
                </a:lnTo>
                <a:lnTo>
                  <a:pt x="149" y="105"/>
                </a:lnTo>
                <a:lnTo>
                  <a:pt x="149" y="105"/>
                </a:lnTo>
                <a:lnTo>
                  <a:pt x="149" y="105"/>
                </a:lnTo>
                <a:lnTo>
                  <a:pt x="149" y="105"/>
                </a:lnTo>
                <a:lnTo>
                  <a:pt x="149" y="105"/>
                </a:lnTo>
                <a:lnTo>
                  <a:pt x="149" y="101"/>
                </a:lnTo>
                <a:lnTo>
                  <a:pt x="157" y="105"/>
                </a:lnTo>
                <a:lnTo>
                  <a:pt x="161" y="105"/>
                </a:lnTo>
                <a:lnTo>
                  <a:pt x="161" y="101"/>
                </a:lnTo>
                <a:lnTo>
                  <a:pt x="157" y="101"/>
                </a:lnTo>
                <a:lnTo>
                  <a:pt x="157" y="101"/>
                </a:lnTo>
                <a:lnTo>
                  <a:pt x="157" y="97"/>
                </a:lnTo>
                <a:lnTo>
                  <a:pt x="157" y="97"/>
                </a:lnTo>
                <a:lnTo>
                  <a:pt x="161" y="97"/>
                </a:lnTo>
                <a:lnTo>
                  <a:pt x="165" y="94"/>
                </a:lnTo>
                <a:lnTo>
                  <a:pt x="161" y="97"/>
                </a:lnTo>
                <a:lnTo>
                  <a:pt x="161" y="97"/>
                </a:lnTo>
                <a:lnTo>
                  <a:pt x="161" y="101"/>
                </a:lnTo>
                <a:lnTo>
                  <a:pt x="165" y="101"/>
                </a:lnTo>
                <a:lnTo>
                  <a:pt x="169" y="97"/>
                </a:lnTo>
                <a:lnTo>
                  <a:pt x="169" y="97"/>
                </a:lnTo>
                <a:lnTo>
                  <a:pt x="169" y="97"/>
                </a:lnTo>
                <a:lnTo>
                  <a:pt x="165" y="94"/>
                </a:lnTo>
                <a:lnTo>
                  <a:pt x="169" y="94"/>
                </a:lnTo>
                <a:lnTo>
                  <a:pt x="169" y="94"/>
                </a:lnTo>
                <a:lnTo>
                  <a:pt x="165" y="94"/>
                </a:lnTo>
                <a:lnTo>
                  <a:pt x="165" y="90"/>
                </a:lnTo>
                <a:lnTo>
                  <a:pt x="165" y="90"/>
                </a:lnTo>
                <a:lnTo>
                  <a:pt x="165" y="86"/>
                </a:lnTo>
                <a:lnTo>
                  <a:pt x="165" y="86"/>
                </a:lnTo>
                <a:lnTo>
                  <a:pt x="165" y="86"/>
                </a:lnTo>
                <a:lnTo>
                  <a:pt x="161" y="86"/>
                </a:lnTo>
                <a:lnTo>
                  <a:pt x="165" y="86"/>
                </a:lnTo>
                <a:lnTo>
                  <a:pt x="165" y="86"/>
                </a:lnTo>
                <a:lnTo>
                  <a:pt x="169" y="86"/>
                </a:lnTo>
                <a:lnTo>
                  <a:pt x="169" y="86"/>
                </a:lnTo>
                <a:lnTo>
                  <a:pt x="172" y="78"/>
                </a:lnTo>
                <a:lnTo>
                  <a:pt x="176" y="66"/>
                </a:lnTo>
                <a:lnTo>
                  <a:pt x="176" y="66"/>
                </a:lnTo>
                <a:lnTo>
                  <a:pt x="176" y="66"/>
                </a:lnTo>
                <a:lnTo>
                  <a:pt x="172" y="66"/>
                </a:lnTo>
                <a:moveTo>
                  <a:pt x="86" y="136"/>
                </a:moveTo>
                <a:lnTo>
                  <a:pt x="86" y="136"/>
                </a:lnTo>
                <a:lnTo>
                  <a:pt x="86" y="136"/>
                </a:lnTo>
                <a:lnTo>
                  <a:pt x="83" y="136"/>
                </a:lnTo>
                <a:lnTo>
                  <a:pt x="83" y="140"/>
                </a:lnTo>
                <a:lnTo>
                  <a:pt x="86" y="140"/>
                </a:lnTo>
                <a:lnTo>
                  <a:pt x="86" y="140"/>
                </a:lnTo>
                <a:lnTo>
                  <a:pt x="83" y="140"/>
                </a:lnTo>
                <a:lnTo>
                  <a:pt x="83" y="144"/>
                </a:lnTo>
                <a:lnTo>
                  <a:pt x="83" y="144"/>
                </a:lnTo>
                <a:lnTo>
                  <a:pt x="83" y="148"/>
                </a:lnTo>
                <a:lnTo>
                  <a:pt x="86" y="148"/>
                </a:lnTo>
                <a:lnTo>
                  <a:pt x="86" y="148"/>
                </a:lnTo>
                <a:lnTo>
                  <a:pt x="86" y="144"/>
                </a:lnTo>
                <a:lnTo>
                  <a:pt x="86" y="144"/>
                </a:lnTo>
                <a:lnTo>
                  <a:pt x="90" y="140"/>
                </a:lnTo>
                <a:lnTo>
                  <a:pt x="90" y="140"/>
                </a:lnTo>
                <a:lnTo>
                  <a:pt x="90" y="136"/>
                </a:lnTo>
                <a:lnTo>
                  <a:pt x="90" y="136"/>
                </a:lnTo>
                <a:lnTo>
                  <a:pt x="86" y="136"/>
                </a:lnTo>
              </a:path>
            </a:pathLst>
          </a:custGeom>
          <a:solidFill>
            <a:srgbClr val="B3B3B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1" name="Freeform 61"/>
          <p:cNvSpPr>
            <a:spLocks/>
          </p:cNvSpPr>
          <p:nvPr/>
        </p:nvSpPr>
        <p:spPr bwMode="auto">
          <a:xfrm>
            <a:off x="10412474" y="3275702"/>
            <a:ext cx="469099" cy="591416"/>
          </a:xfrm>
          <a:custGeom>
            <a:avLst/>
            <a:gdLst>
              <a:gd name="T0" fmla="*/ 161 w 192"/>
              <a:gd name="T1" fmla="*/ 35 h 242"/>
              <a:gd name="T2" fmla="*/ 153 w 192"/>
              <a:gd name="T3" fmla="*/ 55 h 242"/>
              <a:gd name="T4" fmla="*/ 149 w 192"/>
              <a:gd name="T5" fmla="*/ 70 h 242"/>
              <a:gd name="T6" fmla="*/ 121 w 192"/>
              <a:gd name="T7" fmla="*/ 82 h 242"/>
              <a:gd name="T8" fmla="*/ 125 w 192"/>
              <a:gd name="T9" fmla="*/ 90 h 242"/>
              <a:gd name="T10" fmla="*/ 114 w 192"/>
              <a:gd name="T11" fmla="*/ 98 h 242"/>
              <a:gd name="T12" fmla="*/ 102 w 192"/>
              <a:gd name="T13" fmla="*/ 98 h 242"/>
              <a:gd name="T14" fmla="*/ 98 w 192"/>
              <a:gd name="T15" fmla="*/ 102 h 242"/>
              <a:gd name="T16" fmla="*/ 98 w 192"/>
              <a:gd name="T17" fmla="*/ 106 h 242"/>
              <a:gd name="T18" fmla="*/ 94 w 192"/>
              <a:gd name="T19" fmla="*/ 117 h 242"/>
              <a:gd name="T20" fmla="*/ 20 w 192"/>
              <a:gd name="T21" fmla="*/ 145 h 242"/>
              <a:gd name="T22" fmla="*/ 8 w 192"/>
              <a:gd name="T23" fmla="*/ 156 h 242"/>
              <a:gd name="T24" fmla="*/ 0 w 192"/>
              <a:gd name="T25" fmla="*/ 160 h 242"/>
              <a:gd name="T26" fmla="*/ 16 w 192"/>
              <a:gd name="T27" fmla="*/ 160 h 242"/>
              <a:gd name="T28" fmla="*/ 24 w 192"/>
              <a:gd name="T29" fmla="*/ 160 h 242"/>
              <a:gd name="T30" fmla="*/ 28 w 192"/>
              <a:gd name="T31" fmla="*/ 164 h 242"/>
              <a:gd name="T32" fmla="*/ 35 w 192"/>
              <a:gd name="T33" fmla="*/ 172 h 242"/>
              <a:gd name="T34" fmla="*/ 39 w 192"/>
              <a:gd name="T35" fmla="*/ 172 h 242"/>
              <a:gd name="T36" fmla="*/ 43 w 192"/>
              <a:gd name="T37" fmla="*/ 176 h 242"/>
              <a:gd name="T38" fmla="*/ 39 w 192"/>
              <a:gd name="T39" fmla="*/ 176 h 242"/>
              <a:gd name="T40" fmla="*/ 39 w 192"/>
              <a:gd name="T41" fmla="*/ 180 h 242"/>
              <a:gd name="T42" fmla="*/ 32 w 192"/>
              <a:gd name="T43" fmla="*/ 188 h 242"/>
              <a:gd name="T44" fmla="*/ 35 w 192"/>
              <a:gd name="T45" fmla="*/ 195 h 242"/>
              <a:gd name="T46" fmla="*/ 35 w 192"/>
              <a:gd name="T47" fmla="*/ 195 h 242"/>
              <a:gd name="T48" fmla="*/ 35 w 192"/>
              <a:gd name="T49" fmla="*/ 199 h 242"/>
              <a:gd name="T50" fmla="*/ 35 w 192"/>
              <a:gd name="T51" fmla="*/ 207 h 242"/>
              <a:gd name="T52" fmla="*/ 35 w 192"/>
              <a:gd name="T53" fmla="*/ 211 h 242"/>
              <a:gd name="T54" fmla="*/ 43 w 192"/>
              <a:gd name="T55" fmla="*/ 211 h 242"/>
              <a:gd name="T56" fmla="*/ 47 w 192"/>
              <a:gd name="T57" fmla="*/ 215 h 242"/>
              <a:gd name="T58" fmla="*/ 47 w 192"/>
              <a:gd name="T59" fmla="*/ 215 h 242"/>
              <a:gd name="T60" fmla="*/ 39 w 192"/>
              <a:gd name="T61" fmla="*/ 219 h 242"/>
              <a:gd name="T62" fmla="*/ 39 w 192"/>
              <a:gd name="T63" fmla="*/ 219 h 242"/>
              <a:gd name="T64" fmla="*/ 63 w 192"/>
              <a:gd name="T65" fmla="*/ 227 h 242"/>
              <a:gd name="T66" fmla="*/ 75 w 192"/>
              <a:gd name="T67" fmla="*/ 234 h 242"/>
              <a:gd name="T68" fmla="*/ 94 w 192"/>
              <a:gd name="T69" fmla="*/ 230 h 242"/>
              <a:gd name="T70" fmla="*/ 102 w 192"/>
              <a:gd name="T71" fmla="*/ 230 h 242"/>
              <a:gd name="T72" fmla="*/ 114 w 192"/>
              <a:gd name="T73" fmla="*/ 234 h 242"/>
              <a:gd name="T74" fmla="*/ 121 w 192"/>
              <a:gd name="T75" fmla="*/ 238 h 242"/>
              <a:gd name="T76" fmla="*/ 121 w 192"/>
              <a:gd name="T77" fmla="*/ 242 h 242"/>
              <a:gd name="T78" fmla="*/ 121 w 192"/>
              <a:gd name="T79" fmla="*/ 242 h 242"/>
              <a:gd name="T80" fmla="*/ 129 w 192"/>
              <a:gd name="T81" fmla="*/ 223 h 242"/>
              <a:gd name="T82" fmla="*/ 141 w 192"/>
              <a:gd name="T83" fmla="*/ 188 h 242"/>
              <a:gd name="T84" fmla="*/ 149 w 192"/>
              <a:gd name="T85" fmla="*/ 172 h 242"/>
              <a:gd name="T86" fmla="*/ 149 w 192"/>
              <a:gd name="T87" fmla="*/ 172 h 242"/>
              <a:gd name="T88" fmla="*/ 153 w 192"/>
              <a:gd name="T89" fmla="*/ 160 h 242"/>
              <a:gd name="T90" fmla="*/ 157 w 192"/>
              <a:gd name="T91" fmla="*/ 148 h 242"/>
              <a:gd name="T92" fmla="*/ 168 w 192"/>
              <a:gd name="T93" fmla="*/ 125 h 242"/>
              <a:gd name="T94" fmla="*/ 172 w 192"/>
              <a:gd name="T95" fmla="*/ 106 h 242"/>
              <a:gd name="T96" fmla="*/ 176 w 192"/>
              <a:gd name="T97" fmla="*/ 82 h 242"/>
              <a:gd name="T98" fmla="*/ 176 w 192"/>
              <a:gd name="T99" fmla="*/ 70 h 242"/>
              <a:gd name="T100" fmla="*/ 188 w 192"/>
              <a:gd name="T101" fmla="*/ 47 h 242"/>
              <a:gd name="T102" fmla="*/ 184 w 192"/>
              <a:gd name="T103" fmla="*/ 35 h 242"/>
              <a:gd name="T104" fmla="*/ 192 w 192"/>
              <a:gd name="T105"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2" h="242">
                <a:moveTo>
                  <a:pt x="188" y="0"/>
                </a:moveTo>
                <a:lnTo>
                  <a:pt x="188" y="0"/>
                </a:lnTo>
                <a:lnTo>
                  <a:pt x="161" y="35"/>
                </a:lnTo>
                <a:lnTo>
                  <a:pt x="161" y="43"/>
                </a:lnTo>
                <a:lnTo>
                  <a:pt x="161" y="47"/>
                </a:lnTo>
                <a:lnTo>
                  <a:pt x="153" y="55"/>
                </a:lnTo>
                <a:lnTo>
                  <a:pt x="153" y="66"/>
                </a:lnTo>
                <a:lnTo>
                  <a:pt x="153" y="70"/>
                </a:lnTo>
                <a:lnTo>
                  <a:pt x="149" y="70"/>
                </a:lnTo>
                <a:lnTo>
                  <a:pt x="137" y="78"/>
                </a:lnTo>
                <a:lnTo>
                  <a:pt x="129" y="82"/>
                </a:lnTo>
                <a:lnTo>
                  <a:pt x="121" y="82"/>
                </a:lnTo>
                <a:lnTo>
                  <a:pt x="121" y="82"/>
                </a:lnTo>
                <a:lnTo>
                  <a:pt x="121" y="86"/>
                </a:lnTo>
                <a:lnTo>
                  <a:pt x="125" y="90"/>
                </a:lnTo>
                <a:lnTo>
                  <a:pt x="125" y="90"/>
                </a:lnTo>
                <a:lnTo>
                  <a:pt x="121" y="94"/>
                </a:lnTo>
                <a:lnTo>
                  <a:pt x="114" y="98"/>
                </a:lnTo>
                <a:lnTo>
                  <a:pt x="110" y="102"/>
                </a:lnTo>
                <a:lnTo>
                  <a:pt x="106" y="102"/>
                </a:lnTo>
                <a:lnTo>
                  <a:pt x="102" y="98"/>
                </a:lnTo>
                <a:lnTo>
                  <a:pt x="102" y="98"/>
                </a:lnTo>
                <a:lnTo>
                  <a:pt x="98" y="98"/>
                </a:lnTo>
                <a:lnTo>
                  <a:pt x="98" y="102"/>
                </a:lnTo>
                <a:lnTo>
                  <a:pt x="98" y="106"/>
                </a:lnTo>
                <a:lnTo>
                  <a:pt x="98" y="106"/>
                </a:lnTo>
                <a:lnTo>
                  <a:pt x="98" y="106"/>
                </a:lnTo>
                <a:lnTo>
                  <a:pt x="98" y="109"/>
                </a:lnTo>
                <a:lnTo>
                  <a:pt x="98" y="109"/>
                </a:lnTo>
                <a:lnTo>
                  <a:pt x="94" y="117"/>
                </a:lnTo>
                <a:lnTo>
                  <a:pt x="86" y="125"/>
                </a:lnTo>
                <a:lnTo>
                  <a:pt x="43" y="145"/>
                </a:lnTo>
                <a:lnTo>
                  <a:pt x="20" y="145"/>
                </a:lnTo>
                <a:lnTo>
                  <a:pt x="16" y="148"/>
                </a:lnTo>
                <a:lnTo>
                  <a:pt x="16" y="148"/>
                </a:lnTo>
                <a:lnTo>
                  <a:pt x="8" y="156"/>
                </a:lnTo>
                <a:lnTo>
                  <a:pt x="8" y="156"/>
                </a:lnTo>
                <a:lnTo>
                  <a:pt x="4" y="156"/>
                </a:lnTo>
                <a:lnTo>
                  <a:pt x="0" y="160"/>
                </a:lnTo>
                <a:lnTo>
                  <a:pt x="0" y="160"/>
                </a:lnTo>
                <a:lnTo>
                  <a:pt x="0" y="164"/>
                </a:lnTo>
                <a:lnTo>
                  <a:pt x="16" y="160"/>
                </a:lnTo>
                <a:lnTo>
                  <a:pt x="24" y="160"/>
                </a:lnTo>
                <a:lnTo>
                  <a:pt x="24" y="160"/>
                </a:lnTo>
                <a:lnTo>
                  <a:pt x="24" y="160"/>
                </a:lnTo>
                <a:lnTo>
                  <a:pt x="20" y="160"/>
                </a:lnTo>
                <a:lnTo>
                  <a:pt x="24" y="164"/>
                </a:lnTo>
                <a:lnTo>
                  <a:pt x="28" y="164"/>
                </a:lnTo>
                <a:lnTo>
                  <a:pt x="35" y="168"/>
                </a:lnTo>
                <a:lnTo>
                  <a:pt x="35" y="172"/>
                </a:lnTo>
                <a:lnTo>
                  <a:pt x="35" y="172"/>
                </a:lnTo>
                <a:lnTo>
                  <a:pt x="35" y="172"/>
                </a:lnTo>
                <a:lnTo>
                  <a:pt x="39" y="172"/>
                </a:lnTo>
                <a:lnTo>
                  <a:pt x="39" y="172"/>
                </a:lnTo>
                <a:lnTo>
                  <a:pt x="39" y="172"/>
                </a:lnTo>
                <a:lnTo>
                  <a:pt x="43" y="176"/>
                </a:lnTo>
                <a:lnTo>
                  <a:pt x="43" y="176"/>
                </a:lnTo>
                <a:lnTo>
                  <a:pt x="43" y="176"/>
                </a:lnTo>
                <a:lnTo>
                  <a:pt x="39" y="176"/>
                </a:lnTo>
                <a:lnTo>
                  <a:pt x="39" y="176"/>
                </a:lnTo>
                <a:lnTo>
                  <a:pt x="39" y="176"/>
                </a:lnTo>
                <a:lnTo>
                  <a:pt x="43" y="180"/>
                </a:lnTo>
                <a:lnTo>
                  <a:pt x="39" y="180"/>
                </a:lnTo>
                <a:lnTo>
                  <a:pt x="39" y="180"/>
                </a:lnTo>
                <a:lnTo>
                  <a:pt x="32" y="184"/>
                </a:lnTo>
                <a:lnTo>
                  <a:pt x="32" y="188"/>
                </a:lnTo>
                <a:lnTo>
                  <a:pt x="32" y="191"/>
                </a:lnTo>
                <a:lnTo>
                  <a:pt x="32" y="195"/>
                </a:lnTo>
                <a:lnTo>
                  <a:pt x="35" y="195"/>
                </a:lnTo>
                <a:lnTo>
                  <a:pt x="35" y="195"/>
                </a:lnTo>
                <a:lnTo>
                  <a:pt x="35" y="195"/>
                </a:lnTo>
                <a:lnTo>
                  <a:pt x="35" y="195"/>
                </a:lnTo>
                <a:lnTo>
                  <a:pt x="35" y="195"/>
                </a:lnTo>
                <a:lnTo>
                  <a:pt x="35" y="195"/>
                </a:lnTo>
                <a:lnTo>
                  <a:pt x="35" y="199"/>
                </a:lnTo>
                <a:lnTo>
                  <a:pt x="35" y="199"/>
                </a:lnTo>
                <a:lnTo>
                  <a:pt x="35" y="203"/>
                </a:lnTo>
                <a:lnTo>
                  <a:pt x="35" y="207"/>
                </a:lnTo>
                <a:lnTo>
                  <a:pt x="35" y="207"/>
                </a:lnTo>
                <a:lnTo>
                  <a:pt x="35" y="211"/>
                </a:lnTo>
                <a:lnTo>
                  <a:pt x="35" y="211"/>
                </a:lnTo>
                <a:lnTo>
                  <a:pt x="39" y="211"/>
                </a:lnTo>
                <a:lnTo>
                  <a:pt x="39" y="211"/>
                </a:lnTo>
                <a:lnTo>
                  <a:pt x="43" y="211"/>
                </a:lnTo>
                <a:lnTo>
                  <a:pt x="43" y="211"/>
                </a:lnTo>
                <a:lnTo>
                  <a:pt x="43" y="211"/>
                </a:lnTo>
                <a:lnTo>
                  <a:pt x="47" y="215"/>
                </a:lnTo>
                <a:lnTo>
                  <a:pt x="47" y="215"/>
                </a:lnTo>
                <a:lnTo>
                  <a:pt x="47" y="215"/>
                </a:lnTo>
                <a:lnTo>
                  <a:pt x="47" y="215"/>
                </a:lnTo>
                <a:lnTo>
                  <a:pt x="43" y="219"/>
                </a:lnTo>
                <a:lnTo>
                  <a:pt x="43" y="219"/>
                </a:lnTo>
                <a:lnTo>
                  <a:pt x="39" y="219"/>
                </a:lnTo>
                <a:lnTo>
                  <a:pt x="39" y="219"/>
                </a:lnTo>
                <a:lnTo>
                  <a:pt x="39" y="219"/>
                </a:lnTo>
                <a:lnTo>
                  <a:pt x="39" y="219"/>
                </a:lnTo>
                <a:lnTo>
                  <a:pt x="47" y="223"/>
                </a:lnTo>
                <a:lnTo>
                  <a:pt x="51" y="227"/>
                </a:lnTo>
                <a:lnTo>
                  <a:pt x="63" y="227"/>
                </a:lnTo>
                <a:lnTo>
                  <a:pt x="67" y="227"/>
                </a:lnTo>
                <a:lnTo>
                  <a:pt x="75" y="230"/>
                </a:lnTo>
                <a:lnTo>
                  <a:pt x="75" y="234"/>
                </a:lnTo>
                <a:lnTo>
                  <a:pt x="78" y="234"/>
                </a:lnTo>
                <a:lnTo>
                  <a:pt x="90" y="227"/>
                </a:lnTo>
                <a:lnTo>
                  <a:pt x="94" y="230"/>
                </a:lnTo>
                <a:lnTo>
                  <a:pt x="98" y="230"/>
                </a:lnTo>
                <a:lnTo>
                  <a:pt x="102" y="230"/>
                </a:lnTo>
                <a:lnTo>
                  <a:pt x="102" y="230"/>
                </a:lnTo>
                <a:lnTo>
                  <a:pt x="106" y="230"/>
                </a:lnTo>
                <a:lnTo>
                  <a:pt x="110" y="230"/>
                </a:lnTo>
                <a:lnTo>
                  <a:pt x="114" y="234"/>
                </a:lnTo>
                <a:lnTo>
                  <a:pt x="114" y="238"/>
                </a:lnTo>
                <a:lnTo>
                  <a:pt x="114" y="238"/>
                </a:lnTo>
                <a:lnTo>
                  <a:pt x="121" y="238"/>
                </a:lnTo>
                <a:lnTo>
                  <a:pt x="121" y="238"/>
                </a:lnTo>
                <a:lnTo>
                  <a:pt x="121" y="238"/>
                </a:lnTo>
                <a:lnTo>
                  <a:pt x="121" y="242"/>
                </a:lnTo>
                <a:lnTo>
                  <a:pt x="121" y="242"/>
                </a:lnTo>
                <a:lnTo>
                  <a:pt x="121" y="242"/>
                </a:lnTo>
                <a:lnTo>
                  <a:pt x="121" y="242"/>
                </a:lnTo>
                <a:lnTo>
                  <a:pt x="125" y="242"/>
                </a:lnTo>
                <a:lnTo>
                  <a:pt x="125" y="242"/>
                </a:lnTo>
                <a:lnTo>
                  <a:pt x="129" y="223"/>
                </a:lnTo>
                <a:lnTo>
                  <a:pt x="133" y="215"/>
                </a:lnTo>
                <a:lnTo>
                  <a:pt x="137" y="199"/>
                </a:lnTo>
                <a:lnTo>
                  <a:pt x="141" y="188"/>
                </a:lnTo>
                <a:lnTo>
                  <a:pt x="145" y="184"/>
                </a:lnTo>
                <a:lnTo>
                  <a:pt x="149" y="176"/>
                </a:lnTo>
                <a:lnTo>
                  <a:pt x="149" y="172"/>
                </a:lnTo>
                <a:lnTo>
                  <a:pt x="149" y="172"/>
                </a:lnTo>
                <a:lnTo>
                  <a:pt x="149" y="172"/>
                </a:lnTo>
                <a:lnTo>
                  <a:pt x="149" y="172"/>
                </a:lnTo>
                <a:lnTo>
                  <a:pt x="149" y="168"/>
                </a:lnTo>
                <a:lnTo>
                  <a:pt x="149" y="164"/>
                </a:lnTo>
                <a:lnTo>
                  <a:pt x="153" y="160"/>
                </a:lnTo>
                <a:lnTo>
                  <a:pt x="153" y="152"/>
                </a:lnTo>
                <a:lnTo>
                  <a:pt x="153" y="152"/>
                </a:lnTo>
                <a:lnTo>
                  <a:pt x="157" y="148"/>
                </a:lnTo>
                <a:lnTo>
                  <a:pt x="157" y="141"/>
                </a:lnTo>
                <a:lnTo>
                  <a:pt x="161" y="137"/>
                </a:lnTo>
                <a:lnTo>
                  <a:pt x="168" y="125"/>
                </a:lnTo>
                <a:lnTo>
                  <a:pt x="172" y="117"/>
                </a:lnTo>
                <a:lnTo>
                  <a:pt x="172" y="109"/>
                </a:lnTo>
                <a:lnTo>
                  <a:pt x="172" y="106"/>
                </a:lnTo>
                <a:lnTo>
                  <a:pt x="172" y="102"/>
                </a:lnTo>
                <a:lnTo>
                  <a:pt x="176" y="86"/>
                </a:lnTo>
                <a:lnTo>
                  <a:pt x="176" y="82"/>
                </a:lnTo>
                <a:lnTo>
                  <a:pt x="176" y="78"/>
                </a:lnTo>
                <a:lnTo>
                  <a:pt x="176" y="74"/>
                </a:lnTo>
                <a:lnTo>
                  <a:pt x="176" y="70"/>
                </a:lnTo>
                <a:lnTo>
                  <a:pt x="180" y="66"/>
                </a:lnTo>
                <a:lnTo>
                  <a:pt x="184" y="66"/>
                </a:lnTo>
                <a:lnTo>
                  <a:pt x="188" y="47"/>
                </a:lnTo>
                <a:lnTo>
                  <a:pt x="188" y="47"/>
                </a:lnTo>
                <a:lnTo>
                  <a:pt x="184" y="39"/>
                </a:lnTo>
                <a:lnTo>
                  <a:pt x="184" y="35"/>
                </a:lnTo>
                <a:lnTo>
                  <a:pt x="192" y="24"/>
                </a:lnTo>
                <a:lnTo>
                  <a:pt x="192" y="0"/>
                </a:lnTo>
                <a:lnTo>
                  <a:pt x="192" y="0"/>
                </a:lnTo>
                <a:lnTo>
                  <a:pt x="188" y="0"/>
                </a:lnTo>
              </a:path>
            </a:pathLst>
          </a:custGeom>
          <a:solidFill>
            <a:srgbClr val="B5B5B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2" name="Freeform 62"/>
          <p:cNvSpPr>
            <a:spLocks/>
          </p:cNvSpPr>
          <p:nvPr/>
        </p:nvSpPr>
        <p:spPr bwMode="auto">
          <a:xfrm>
            <a:off x="10155935" y="3075305"/>
            <a:ext cx="657227" cy="667176"/>
          </a:xfrm>
          <a:custGeom>
            <a:avLst/>
            <a:gdLst>
              <a:gd name="T0" fmla="*/ 148 w 269"/>
              <a:gd name="T1" fmla="*/ 0 h 273"/>
              <a:gd name="T2" fmla="*/ 168 w 269"/>
              <a:gd name="T3" fmla="*/ 12 h 273"/>
              <a:gd name="T4" fmla="*/ 180 w 269"/>
              <a:gd name="T5" fmla="*/ 16 h 273"/>
              <a:gd name="T6" fmla="*/ 180 w 269"/>
              <a:gd name="T7" fmla="*/ 24 h 273"/>
              <a:gd name="T8" fmla="*/ 187 w 269"/>
              <a:gd name="T9" fmla="*/ 27 h 273"/>
              <a:gd name="T10" fmla="*/ 199 w 269"/>
              <a:gd name="T11" fmla="*/ 24 h 273"/>
              <a:gd name="T12" fmla="*/ 219 w 269"/>
              <a:gd name="T13" fmla="*/ 47 h 273"/>
              <a:gd name="T14" fmla="*/ 242 w 269"/>
              <a:gd name="T15" fmla="*/ 70 h 273"/>
              <a:gd name="T16" fmla="*/ 254 w 269"/>
              <a:gd name="T17" fmla="*/ 86 h 273"/>
              <a:gd name="T18" fmla="*/ 269 w 269"/>
              <a:gd name="T19" fmla="*/ 98 h 273"/>
              <a:gd name="T20" fmla="*/ 258 w 269"/>
              <a:gd name="T21" fmla="*/ 148 h 273"/>
              <a:gd name="T22" fmla="*/ 226 w 269"/>
              <a:gd name="T23" fmla="*/ 164 h 273"/>
              <a:gd name="T24" fmla="*/ 215 w 269"/>
              <a:gd name="T25" fmla="*/ 184 h 273"/>
              <a:gd name="T26" fmla="*/ 203 w 269"/>
              <a:gd name="T27" fmla="*/ 188 h 273"/>
              <a:gd name="T28" fmla="*/ 191 w 269"/>
              <a:gd name="T29" fmla="*/ 207 h 273"/>
              <a:gd name="T30" fmla="*/ 113 w 269"/>
              <a:gd name="T31" fmla="*/ 238 h 273"/>
              <a:gd name="T32" fmla="*/ 129 w 269"/>
              <a:gd name="T33" fmla="*/ 242 h 273"/>
              <a:gd name="T34" fmla="*/ 140 w 269"/>
              <a:gd name="T35" fmla="*/ 250 h 273"/>
              <a:gd name="T36" fmla="*/ 144 w 269"/>
              <a:gd name="T37" fmla="*/ 254 h 273"/>
              <a:gd name="T38" fmla="*/ 144 w 269"/>
              <a:gd name="T39" fmla="*/ 258 h 273"/>
              <a:gd name="T40" fmla="*/ 117 w 269"/>
              <a:gd name="T41" fmla="*/ 273 h 273"/>
              <a:gd name="T42" fmla="*/ 109 w 269"/>
              <a:gd name="T43" fmla="*/ 262 h 273"/>
              <a:gd name="T44" fmla="*/ 97 w 269"/>
              <a:gd name="T45" fmla="*/ 262 h 273"/>
              <a:gd name="T46" fmla="*/ 94 w 269"/>
              <a:gd name="T47" fmla="*/ 273 h 273"/>
              <a:gd name="T48" fmla="*/ 90 w 269"/>
              <a:gd name="T49" fmla="*/ 270 h 273"/>
              <a:gd name="T50" fmla="*/ 74 w 269"/>
              <a:gd name="T51" fmla="*/ 266 h 273"/>
              <a:gd name="T52" fmla="*/ 54 w 269"/>
              <a:gd name="T53" fmla="*/ 258 h 273"/>
              <a:gd name="T54" fmla="*/ 47 w 269"/>
              <a:gd name="T55" fmla="*/ 254 h 273"/>
              <a:gd name="T56" fmla="*/ 47 w 269"/>
              <a:gd name="T57" fmla="*/ 242 h 273"/>
              <a:gd name="T58" fmla="*/ 43 w 269"/>
              <a:gd name="T59" fmla="*/ 234 h 273"/>
              <a:gd name="T60" fmla="*/ 39 w 269"/>
              <a:gd name="T61" fmla="*/ 227 h 273"/>
              <a:gd name="T62" fmla="*/ 43 w 269"/>
              <a:gd name="T63" fmla="*/ 223 h 273"/>
              <a:gd name="T64" fmla="*/ 43 w 269"/>
              <a:gd name="T65" fmla="*/ 215 h 273"/>
              <a:gd name="T66" fmla="*/ 43 w 269"/>
              <a:gd name="T67" fmla="*/ 195 h 273"/>
              <a:gd name="T68" fmla="*/ 27 w 269"/>
              <a:gd name="T69" fmla="*/ 180 h 273"/>
              <a:gd name="T70" fmla="*/ 19 w 269"/>
              <a:gd name="T71" fmla="*/ 168 h 273"/>
              <a:gd name="T72" fmla="*/ 4 w 269"/>
              <a:gd name="T73" fmla="*/ 125 h 273"/>
              <a:gd name="T74" fmla="*/ 12 w 269"/>
              <a:gd name="T75" fmla="*/ 121 h 273"/>
              <a:gd name="T76" fmla="*/ 12 w 269"/>
              <a:gd name="T77" fmla="*/ 117 h 273"/>
              <a:gd name="T78" fmla="*/ 23 w 269"/>
              <a:gd name="T79" fmla="*/ 117 h 273"/>
              <a:gd name="T80" fmla="*/ 15 w 269"/>
              <a:gd name="T81" fmla="*/ 113 h 273"/>
              <a:gd name="T82" fmla="*/ 19 w 269"/>
              <a:gd name="T83" fmla="*/ 106 h 273"/>
              <a:gd name="T84" fmla="*/ 19 w 269"/>
              <a:gd name="T85" fmla="*/ 98 h 273"/>
              <a:gd name="T86" fmla="*/ 12 w 269"/>
              <a:gd name="T87" fmla="*/ 90 h 273"/>
              <a:gd name="T88" fmla="*/ 19 w 269"/>
              <a:gd name="T89" fmla="*/ 82 h 273"/>
              <a:gd name="T90" fmla="*/ 23 w 269"/>
              <a:gd name="T91" fmla="*/ 74 h 273"/>
              <a:gd name="T92" fmla="*/ 27 w 269"/>
              <a:gd name="T93" fmla="*/ 70 h 273"/>
              <a:gd name="T94" fmla="*/ 43 w 269"/>
              <a:gd name="T95" fmla="*/ 67 h 273"/>
              <a:gd name="T96" fmla="*/ 54 w 269"/>
              <a:gd name="T97" fmla="*/ 59 h 273"/>
              <a:gd name="T98" fmla="*/ 54 w 269"/>
              <a:gd name="T99" fmla="*/ 55 h 273"/>
              <a:gd name="T100" fmla="*/ 66 w 269"/>
              <a:gd name="T101" fmla="*/ 59 h 273"/>
              <a:gd name="T102" fmla="*/ 86 w 269"/>
              <a:gd name="T103" fmla="*/ 70 h 273"/>
              <a:gd name="T104" fmla="*/ 105 w 269"/>
              <a:gd name="T105" fmla="*/ 78 h 273"/>
              <a:gd name="T106" fmla="*/ 113 w 269"/>
              <a:gd name="T107" fmla="*/ 78 h 273"/>
              <a:gd name="T108" fmla="*/ 117 w 269"/>
              <a:gd name="T109" fmla="*/ 70 h 273"/>
              <a:gd name="T110" fmla="*/ 133 w 269"/>
              <a:gd name="T111" fmla="*/ 55 h 273"/>
              <a:gd name="T112" fmla="*/ 125 w 269"/>
              <a:gd name="T113" fmla="*/ 47 h 273"/>
              <a:gd name="T114" fmla="*/ 125 w 269"/>
              <a:gd name="T115" fmla="*/ 43 h 273"/>
              <a:gd name="T116" fmla="*/ 121 w 269"/>
              <a:gd name="T117" fmla="*/ 39 h 273"/>
              <a:gd name="T118" fmla="*/ 125 w 269"/>
              <a:gd name="T119" fmla="*/ 31 h 273"/>
              <a:gd name="T120" fmla="*/ 121 w 269"/>
              <a:gd name="T121" fmla="*/ 20 h 273"/>
              <a:gd name="T122" fmla="*/ 133 w 269"/>
              <a:gd name="T123" fmla="*/ 20 h 273"/>
              <a:gd name="T124" fmla="*/ 137 w 269"/>
              <a:gd name="T125" fmla="*/ 8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9" h="273">
                <a:moveTo>
                  <a:pt x="133" y="8"/>
                </a:moveTo>
                <a:lnTo>
                  <a:pt x="133" y="8"/>
                </a:lnTo>
                <a:lnTo>
                  <a:pt x="133" y="4"/>
                </a:lnTo>
                <a:lnTo>
                  <a:pt x="133" y="0"/>
                </a:lnTo>
                <a:lnTo>
                  <a:pt x="144" y="0"/>
                </a:lnTo>
                <a:lnTo>
                  <a:pt x="148" y="0"/>
                </a:lnTo>
                <a:lnTo>
                  <a:pt x="156" y="4"/>
                </a:lnTo>
                <a:lnTo>
                  <a:pt x="160" y="4"/>
                </a:lnTo>
                <a:lnTo>
                  <a:pt x="160" y="8"/>
                </a:lnTo>
                <a:lnTo>
                  <a:pt x="164" y="8"/>
                </a:lnTo>
                <a:lnTo>
                  <a:pt x="164" y="8"/>
                </a:lnTo>
                <a:lnTo>
                  <a:pt x="168" y="12"/>
                </a:lnTo>
                <a:lnTo>
                  <a:pt x="172" y="12"/>
                </a:lnTo>
                <a:lnTo>
                  <a:pt x="168" y="12"/>
                </a:lnTo>
                <a:lnTo>
                  <a:pt x="172" y="12"/>
                </a:lnTo>
                <a:lnTo>
                  <a:pt x="176" y="16"/>
                </a:lnTo>
                <a:lnTo>
                  <a:pt x="180" y="16"/>
                </a:lnTo>
                <a:lnTo>
                  <a:pt x="180" y="16"/>
                </a:lnTo>
                <a:lnTo>
                  <a:pt x="180" y="20"/>
                </a:lnTo>
                <a:lnTo>
                  <a:pt x="180" y="20"/>
                </a:lnTo>
                <a:lnTo>
                  <a:pt x="180" y="24"/>
                </a:lnTo>
                <a:lnTo>
                  <a:pt x="180" y="24"/>
                </a:lnTo>
                <a:lnTo>
                  <a:pt x="180" y="24"/>
                </a:lnTo>
                <a:lnTo>
                  <a:pt x="180" y="24"/>
                </a:lnTo>
                <a:lnTo>
                  <a:pt x="183" y="24"/>
                </a:lnTo>
                <a:lnTo>
                  <a:pt x="183" y="27"/>
                </a:lnTo>
                <a:lnTo>
                  <a:pt x="183" y="27"/>
                </a:lnTo>
                <a:lnTo>
                  <a:pt x="183" y="27"/>
                </a:lnTo>
                <a:lnTo>
                  <a:pt x="183" y="27"/>
                </a:lnTo>
                <a:lnTo>
                  <a:pt x="187" y="27"/>
                </a:lnTo>
                <a:lnTo>
                  <a:pt x="187" y="27"/>
                </a:lnTo>
                <a:lnTo>
                  <a:pt x="187" y="27"/>
                </a:lnTo>
                <a:lnTo>
                  <a:pt x="187" y="24"/>
                </a:lnTo>
                <a:lnTo>
                  <a:pt x="191" y="24"/>
                </a:lnTo>
                <a:lnTo>
                  <a:pt x="191" y="24"/>
                </a:lnTo>
                <a:lnTo>
                  <a:pt x="199" y="24"/>
                </a:lnTo>
                <a:lnTo>
                  <a:pt x="203" y="31"/>
                </a:lnTo>
                <a:lnTo>
                  <a:pt x="207" y="35"/>
                </a:lnTo>
                <a:lnTo>
                  <a:pt x="211" y="39"/>
                </a:lnTo>
                <a:lnTo>
                  <a:pt x="215" y="43"/>
                </a:lnTo>
                <a:lnTo>
                  <a:pt x="219" y="43"/>
                </a:lnTo>
                <a:lnTo>
                  <a:pt x="219" y="47"/>
                </a:lnTo>
                <a:lnTo>
                  <a:pt x="219" y="51"/>
                </a:lnTo>
                <a:lnTo>
                  <a:pt x="223" y="55"/>
                </a:lnTo>
                <a:lnTo>
                  <a:pt x="226" y="59"/>
                </a:lnTo>
                <a:lnTo>
                  <a:pt x="230" y="63"/>
                </a:lnTo>
                <a:lnTo>
                  <a:pt x="234" y="67"/>
                </a:lnTo>
                <a:lnTo>
                  <a:pt x="242" y="70"/>
                </a:lnTo>
                <a:lnTo>
                  <a:pt x="250" y="74"/>
                </a:lnTo>
                <a:lnTo>
                  <a:pt x="250" y="74"/>
                </a:lnTo>
                <a:lnTo>
                  <a:pt x="254" y="78"/>
                </a:lnTo>
                <a:lnTo>
                  <a:pt x="254" y="82"/>
                </a:lnTo>
                <a:lnTo>
                  <a:pt x="254" y="82"/>
                </a:lnTo>
                <a:lnTo>
                  <a:pt x="254" y="86"/>
                </a:lnTo>
                <a:lnTo>
                  <a:pt x="258" y="86"/>
                </a:lnTo>
                <a:lnTo>
                  <a:pt x="266" y="90"/>
                </a:lnTo>
                <a:lnTo>
                  <a:pt x="266" y="90"/>
                </a:lnTo>
                <a:lnTo>
                  <a:pt x="266" y="94"/>
                </a:lnTo>
                <a:lnTo>
                  <a:pt x="266" y="94"/>
                </a:lnTo>
                <a:lnTo>
                  <a:pt x="269" y="98"/>
                </a:lnTo>
                <a:lnTo>
                  <a:pt x="269" y="106"/>
                </a:lnTo>
                <a:lnTo>
                  <a:pt x="266" y="117"/>
                </a:lnTo>
                <a:lnTo>
                  <a:pt x="266" y="125"/>
                </a:lnTo>
                <a:lnTo>
                  <a:pt x="266" y="129"/>
                </a:lnTo>
                <a:lnTo>
                  <a:pt x="258" y="137"/>
                </a:lnTo>
                <a:lnTo>
                  <a:pt x="258" y="148"/>
                </a:lnTo>
                <a:lnTo>
                  <a:pt x="258" y="152"/>
                </a:lnTo>
                <a:lnTo>
                  <a:pt x="254" y="152"/>
                </a:lnTo>
                <a:lnTo>
                  <a:pt x="242" y="160"/>
                </a:lnTo>
                <a:lnTo>
                  <a:pt x="234" y="164"/>
                </a:lnTo>
                <a:lnTo>
                  <a:pt x="226" y="164"/>
                </a:lnTo>
                <a:lnTo>
                  <a:pt x="226" y="164"/>
                </a:lnTo>
                <a:lnTo>
                  <a:pt x="226" y="168"/>
                </a:lnTo>
                <a:lnTo>
                  <a:pt x="230" y="172"/>
                </a:lnTo>
                <a:lnTo>
                  <a:pt x="230" y="172"/>
                </a:lnTo>
                <a:lnTo>
                  <a:pt x="226" y="176"/>
                </a:lnTo>
                <a:lnTo>
                  <a:pt x="219" y="180"/>
                </a:lnTo>
                <a:lnTo>
                  <a:pt x="215" y="184"/>
                </a:lnTo>
                <a:lnTo>
                  <a:pt x="211" y="184"/>
                </a:lnTo>
                <a:lnTo>
                  <a:pt x="207" y="180"/>
                </a:lnTo>
                <a:lnTo>
                  <a:pt x="207" y="180"/>
                </a:lnTo>
                <a:lnTo>
                  <a:pt x="203" y="180"/>
                </a:lnTo>
                <a:lnTo>
                  <a:pt x="203" y="184"/>
                </a:lnTo>
                <a:lnTo>
                  <a:pt x="203" y="188"/>
                </a:lnTo>
                <a:lnTo>
                  <a:pt x="203" y="188"/>
                </a:lnTo>
                <a:lnTo>
                  <a:pt x="203" y="188"/>
                </a:lnTo>
                <a:lnTo>
                  <a:pt x="203" y="191"/>
                </a:lnTo>
                <a:lnTo>
                  <a:pt x="203" y="191"/>
                </a:lnTo>
                <a:lnTo>
                  <a:pt x="199" y="199"/>
                </a:lnTo>
                <a:lnTo>
                  <a:pt x="191" y="207"/>
                </a:lnTo>
                <a:lnTo>
                  <a:pt x="148" y="227"/>
                </a:lnTo>
                <a:lnTo>
                  <a:pt x="125" y="227"/>
                </a:lnTo>
                <a:lnTo>
                  <a:pt x="121" y="230"/>
                </a:lnTo>
                <a:lnTo>
                  <a:pt x="121" y="230"/>
                </a:lnTo>
                <a:lnTo>
                  <a:pt x="113" y="238"/>
                </a:lnTo>
                <a:lnTo>
                  <a:pt x="113" y="238"/>
                </a:lnTo>
                <a:lnTo>
                  <a:pt x="109" y="238"/>
                </a:lnTo>
                <a:lnTo>
                  <a:pt x="105" y="242"/>
                </a:lnTo>
                <a:lnTo>
                  <a:pt x="105" y="242"/>
                </a:lnTo>
                <a:lnTo>
                  <a:pt x="105" y="246"/>
                </a:lnTo>
                <a:lnTo>
                  <a:pt x="121" y="242"/>
                </a:lnTo>
                <a:lnTo>
                  <a:pt x="129" y="242"/>
                </a:lnTo>
                <a:lnTo>
                  <a:pt x="129" y="242"/>
                </a:lnTo>
                <a:lnTo>
                  <a:pt x="129" y="242"/>
                </a:lnTo>
                <a:lnTo>
                  <a:pt x="125" y="242"/>
                </a:lnTo>
                <a:lnTo>
                  <a:pt x="129" y="246"/>
                </a:lnTo>
                <a:lnTo>
                  <a:pt x="133" y="246"/>
                </a:lnTo>
                <a:lnTo>
                  <a:pt x="140" y="250"/>
                </a:lnTo>
                <a:lnTo>
                  <a:pt x="140" y="254"/>
                </a:lnTo>
                <a:lnTo>
                  <a:pt x="140" y="254"/>
                </a:lnTo>
                <a:lnTo>
                  <a:pt x="140" y="254"/>
                </a:lnTo>
                <a:lnTo>
                  <a:pt x="144" y="254"/>
                </a:lnTo>
                <a:lnTo>
                  <a:pt x="144" y="254"/>
                </a:lnTo>
                <a:lnTo>
                  <a:pt x="144" y="254"/>
                </a:lnTo>
                <a:lnTo>
                  <a:pt x="148" y="258"/>
                </a:lnTo>
                <a:lnTo>
                  <a:pt x="148" y="258"/>
                </a:lnTo>
                <a:lnTo>
                  <a:pt x="148" y="258"/>
                </a:lnTo>
                <a:lnTo>
                  <a:pt x="144" y="258"/>
                </a:lnTo>
                <a:lnTo>
                  <a:pt x="144" y="258"/>
                </a:lnTo>
                <a:lnTo>
                  <a:pt x="144" y="258"/>
                </a:lnTo>
                <a:lnTo>
                  <a:pt x="148" y="262"/>
                </a:lnTo>
                <a:lnTo>
                  <a:pt x="144" y="262"/>
                </a:lnTo>
                <a:lnTo>
                  <a:pt x="144" y="262"/>
                </a:lnTo>
                <a:lnTo>
                  <a:pt x="137" y="266"/>
                </a:lnTo>
                <a:lnTo>
                  <a:pt x="121" y="273"/>
                </a:lnTo>
                <a:lnTo>
                  <a:pt x="117" y="273"/>
                </a:lnTo>
                <a:lnTo>
                  <a:pt x="113" y="273"/>
                </a:lnTo>
                <a:lnTo>
                  <a:pt x="113" y="270"/>
                </a:lnTo>
                <a:lnTo>
                  <a:pt x="113" y="270"/>
                </a:lnTo>
                <a:lnTo>
                  <a:pt x="113" y="270"/>
                </a:lnTo>
                <a:lnTo>
                  <a:pt x="109" y="266"/>
                </a:lnTo>
                <a:lnTo>
                  <a:pt x="109" y="262"/>
                </a:lnTo>
                <a:lnTo>
                  <a:pt x="105" y="262"/>
                </a:lnTo>
                <a:lnTo>
                  <a:pt x="105" y="262"/>
                </a:lnTo>
                <a:lnTo>
                  <a:pt x="105" y="258"/>
                </a:lnTo>
                <a:lnTo>
                  <a:pt x="101" y="258"/>
                </a:lnTo>
                <a:lnTo>
                  <a:pt x="101" y="258"/>
                </a:lnTo>
                <a:lnTo>
                  <a:pt x="97" y="262"/>
                </a:lnTo>
                <a:lnTo>
                  <a:pt x="97" y="262"/>
                </a:lnTo>
                <a:lnTo>
                  <a:pt x="97" y="262"/>
                </a:lnTo>
                <a:lnTo>
                  <a:pt x="97" y="266"/>
                </a:lnTo>
                <a:lnTo>
                  <a:pt x="97" y="270"/>
                </a:lnTo>
                <a:lnTo>
                  <a:pt x="97" y="270"/>
                </a:lnTo>
                <a:lnTo>
                  <a:pt x="94" y="273"/>
                </a:lnTo>
                <a:lnTo>
                  <a:pt x="94" y="273"/>
                </a:lnTo>
                <a:lnTo>
                  <a:pt x="90" y="273"/>
                </a:lnTo>
                <a:lnTo>
                  <a:pt x="90" y="273"/>
                </a:lnTo>
                <a:lnTo>
                  <a:pt x="90" y="273"/>
                </a:lnTo>
                <a:lnTo>
                  <a:pt x="90" y="270"/>
                </a:lnTo>
                <a:lnTo>
                  <a:pt x="90" y="270"/>
                </a:lnTo>
                <a:lnTo>
                  <a:pt x="90" y="266"/>
                </a:lnTo>
                <a:lnTo>
                  <a:pt x="86" y="266"/>
                </a:lnTo>
                <a:lnTo>
                  <a:pt x="86" y="266"/>
                </a:lnTo>
                <a:lnTo>
                  <a:pt x="82" y="266"/>
                </a:lnTo>
                <a:lnTo>
                  <a:pt x="78" y="270"/>
                </a:lnTo>
                <a:lnTo>
                  <a:pt x="74" y="266"/>
                </a:lnTo>
                <a:lnTo>
                  <a:pt x="70" y="266"/>
                </a:lnTo>
                <a:lnTo>
                  <a:pt x="66" y="266"/>
                </a:lnTo>
                <a:lnTo>
                  <a:pt x="62" y="262"/>
                </a:lnTo>
                <a:lnTo>
                  <a:pt x="58" y="262"/>
                </a:lnTo>
                <a:lnTo>
                  <a:pt x="54" y="262"/>
                </a:lnTo>
                <a:lnTo>
                  <a:pt x="54" y="258"/>
                </a:lnTo>
                <a:lnTo>
                  <a:pt x="54" y="258"/>
                </a:lnTo>
                <a:lnTo>
                  <a:pt x="54" y="254"/>
                </a:lnTo>
                <a:lnTo>
                  <a:pt x="54" y="254"/>
                </a:lnTo>
                <a:lnTo>
                  <a:pt x="54" y="254"/>
                </a:lnTo>
                <a:lnTo>
                  <a:pt x="51" y="254"/>
                </a:lnTo>
                <a:lnTo>
                  <a:pt x="47" y="254"/>
                </a:lnTo>
                <a:lnTo>
                  <a:pt x="47" y="250"/>
                </a:lnTo>
                <a:lnTo>
                  <a:pt x="47" y="250"/>
                </a:lnTo>
                <a:lnTo>
                  <a:pt x="47" y="246"/>
                </a:lnTo>
                <a:lnTo>
                  <a:pt x="47" y="242"/>
                </a:lnTo>
                <a:lnTo>
                  <a:pt x="47" y="242"/>
                </a:lnTo>
                <a:lnTo>
                  <a:pt x="47" y="242"/>
                </a:lnTo>
                <a:lnTo>
                  <a:pt x="43" y="242"/>
                </a:lnTo>
                <a:lnTo>
                  <a:pt x="43" y="242"/>
                </a:lnTo>
                <a:lnTo>
                  <a:pt x="43" y="238"/>
                </a:lnTo>
                <a:lnTo>
                  <a:pt x="43" y="238"/>
                </a:lnTo>
                <a:lnTo>
                  <a:pt x="43" y="234"/>
                </a:lnTo>
                <a:lnTo>
                  <a:pt x="43" y="234"/>
                </a:lnTo>
                <a:lnTo>
                  <a:pt x="43" y="234"/>
                </a:lnTo>
                <a:lnTo>
                  <a:pt x="43" y="234"/>
                </a:lnTo>
                <a:lnTo>
                  <a:pt x="43" y="230"/>
                </a:lnTo>
                <a:lnTo>
                  <a:pt x="39" y="230"/>
                </a:lnTo>
                <a:lnTo>
                  <a:pt x="39" y="230"/>
                </a:lnTo>
                <a:lnTo>
                  <a:pt x="39" y="227"/>
                </a:lnTo>
                <a:lnTo>
                  <a:pt x="43" y="227"/>
                </a:lnTo>
                <a:lnTo>
                  <a:pt x="43" y="227"/>
                </a:lnTo>
                <a:lnTo>
                  <a:pt x="43" y="227"/>
                </a:lnTo>
                <a:lnTo>
                  <a:pt x="43" y="223"/>
                </a:lnTo>
                <a:lnTo>
                  <a:pt x="39" y="223"/>
                </a:lnTo>
                <a:lnTo>
                  <a:pt x="43" y="223"/>
                </a:lnTo>
                <a:lnTo>
                  <a:pt x="43" y="219"/>
                </a:lnTo>
                <a:lnTo>
                  <a:pt x="43" y="219"/>
                </a:lnTo>
                <a:lnTo>
                  <a:pt x="43" y="219"/>
                </a:lnTo>
                <a:lnTo>
                  <a:pt x="43" y="219"/>
                </a:lnTo>
                <a:lnTo>
                  <a:pt x="43" y="215"/>
                </a:lnTo>
                <a:lnTo>
                  <a:pt x="43" y="215"/>
                </a:lnTo>
                <a:lnTo>
                  <a:pt x="51" y="215"/>
                </a:lnTo>
                <a:lnTo>
                  <a:pt x="51" y="211"/>
                </a:lnTo>
                <a:lnTo>
                  <a:pt x="51" y="203"/>
                </a:lnTo>
                <a:lnTo>
                  <a:pt x="51" y="203"/>
                </a:lnTo>
                <a:lnTo>
                  <a:pt x="47" y="199"/>
                </a:lnTo>
                <a:lnTo>
                  <a:pt x="43" y="195"/>
                </a:lnTo>
                <a:lnTo>
                  <a:pt x="43" y="195"/>
                </a:lnTo>
                <a:lnTo>
                  <a:pt x="31" y="191"/>
                </a:lnTo>
                <a:lnTo>
                  <a:pt x="31" y="188"/>
                </a:lnTo>
                <a:lnTo>
                  <a:pt x="31" y="188"/>
                </a:lnTo>
                <a:lnTo>
                  <a:pt x="27" y="180"/>
                </a:lnTo>
                <a:lnTo>
                  <a:pt x="27" y="180"/>
                </a:lnTo>
                <a:lnTo>
                  <a:pt x="27" y="180"/>
                </a:lnTo>
                <a:lnTo>
                  <a:pt x="23" y="180"/>
                </a:lnTo>
                <a:lnTo>
                  <a:pt x="23" y="180"/>
                </a:lnTo>
                <a:lnTo>
                  <a:pt x="23" y="176"/>
                </a:lnTo>
                <a:lnTo>
                  <a:pt x="19" y="172"/>
                </a:lnTo>
                <a:lnTo>
                  <a:pt x="19" y="168"/>
                </a:lnTo>
                <a:lnTo>
                  <a:pt x="19" y="164"/>
                </a:lnTo>
                <a:lnTo>
                  <a:pt x="19" y="160"/>
                </a:lnTo>
                <a:lnTo>
                  <a:pt x="4" y="148"/>
                </a:lnTo>
                <a:lnTo>
                  <a:pt x="0" y="145"/>
                </a:lnTo>
                <a:lnTo>
                  <a:pt x="0" y="133"/>
                </a:lnTo>
                <a:lnTo>
                  <a:pt x="4" y="125"/>
                </a:lnTo>
                <a:lnTo>
                  <a:pt x="8" y="125"/>
                </a:lnTo>
                <a:lnTo>
                  <a:pt x="8" y="125"/>
                </a:lnTo>
                <a:lnTo>
                  <a:pt x="8" y="125"/>
                </a:lnTo>
                <a:lnTo>
                  <a:pt x="12" y="125"/>
                </a:lnTo>
                <a:lnTo>
                  <a:pt x="12" y="125"/>
                </a:lnTo>
                <a:lnTo>
                  <a:pt x="12" y="121"/>
                </a:lnTo>
                <a:lnTo>
                  <a:pt x="12" y="121"/>
                </a:lnTo>
                <a:lnTo>
                  <a:pt x="12" y="121"/>
                </a:lnTo>
                <a:lnTo>
                  <a:pt x="12" y="121"/>
                </a:lnTo>
                <a:lnTo>
                  <a:pt x="8" y="121"/>
                </a:lnTo>
                <a:lnTo>
                  <a:pt x="12" y="117"/>
                </a:lnTo>
                <a:lnTo>
                  <a:pt x="12" y="117"/>
                </a:lnTo>
                <a:lnTo>
                  <a:pt x="12" y="117"/>
                </a:lnTo>
                <a:lnTo>
                  <a:pt x="15" y="117"/>
                </a:lnTo>
                <a:lnTo>
                  <a:pt x="15" y="117"/>
                </a:lnTo>
                <a:lnTo>
                  <a:pt x="19" y="117"/>
                </a:lnTo>
                <a:lnTo>
                  <a:pt x="19" y="121"/>
                </a:lnTo>
                <a:lnTo>
                  <a:pt x="23" y="117"/>
                </a:lnTo>
                <a:lnTo>
                  <a:pt x="23" y="117"/>
                </a:lnTo>
                <a:lnTo>
                  <a:pt x="23" y="117"/>
                </a:lnTo>
                <a:lnTo>
                  <a:pt x="19" y="117"/>
                </a:lnTo>
                <a:lnTo>
                  <a:pt x="19" y="113"/>
                </a:lnTo>
                <a:lnTo>
                  <a:pt x="19" y="113"/>
                </a:lnTo>
                <a:lnTo>
                  <a:pt x="15" y="113"/>
                </a:lnTo>
                <a:lnTo>
                  <a:pt x="15" y="109"/>
                </a:lnTo>
                <a:lnTo>
                  <a:pt x="15" y="109"/>
                </a:lnTo>
                <a:lnTo>
                  <a:pt x="19" y="109"/>
                </a:lnTo>
                <a:lnTo>
                  <a:pt x="19" y="106"/>
                </a:lnTo>
                <a:lnTo>
                  <a:pt x="19" y="106"/>
                </a:lnTo>
                <a:lnTo>
                  <a:pt x="19" y="106"/>
                </a:lnTo>
                <a:lnTo>
                  <a:pt x="19" y="106"/>
                </a:lnTo>
                <a:lnTo>
                  <a:pt x="15" y="106"/>
                </a:lnTo>
                <a:lnTo>
                  <a:pt x="15" y="106"/>
                </a:lnTo>
                <a:lnTo>
                  <a:pt x="15" y="102"/>
                </a:lnTo>
                <a:lnTo>
                  <a:pt x="15" y="102"/>
                </a:lnTo>
                <a:lnTo>
                  <a:pt x="19" y="98"/>
                </a:lnTo>
                <a:lnTo>
                  <a:pt x="23" y="98"/>
                </a:lnTo>
                <a:lnTo>
                  <a:pt x="23" y="94"/>
                </a:lnTo>
                <a:lnTo>
                  <a:pt x="15" y="94"/>
                </a:lnTo>
                <a:lnTo>
                  <a:pt x="12" y="90"/>
                </a:lnTo>
                <a:lnTo>
                  <a:pt x="12" y="90"/>
                </a:lnTo>
                <a:lnTo>
                  <a:pt x="12" y="90"/>
                </a:lnTo>
                <a:lnTo>
                  <a:pt x="12" y="86"/>
                </a:lnTo>
                <a:lnTo>
                  <a:pt x="12" y="82"/>
                </a:lnTo>
                <a:lnTo>
                  <a:pt x="15" y="86"/>
                </a:lnTo>
                <a:lnTo>
                  <a:pt x="19" y="82"/>
                </a:lnTo>
                <a:lnTo>
                  <a:pt x="19" y="82"/>
                </a:lnTo>
                <a:lnTo>
                  <a:pt x="19" y="82"/>
                </a:lnTo>
                <a:lnTo>
                  <a:pt x="19" y="82"/>
                </a:lnTo>
                <a:lnTo>
                  <a:pt x="19" y="82"/>
                </a:lnTo>
                <a:lnTo>
                  <a:pt x="19" y="78"/>
                </a:lnTo>
                <a:lnTo>
                  <a:pt x="19" y="78"/>
                </a:lnTo>
                <a:lnTo>
                  <a:pt x="19" y="74"/>
                </a:lnTo>
                <a:lnTo>
                  <a:pt x="23" y="74"/>
                </a:lnTo>
                <a:lnTo>
                  <a:pt x="27" y="78"/>
                </a:lnTo>
                <a:lnTo>
                  <a:pt x="31" y="74"/>
                </a:lnTo>
                <a:lnTo>
                  <a:pt x="27" y="74"/>
                </a:lnTo>
                <a:lnTo>
                  <a:pt x="27" y="74"/>
                </a:lnTo>
                <a:lnTo>
                  <a:pt x="27" y="70"/>
                </a:lnTo>
                <a:lnTo>
                  <a:pt x="27" y="70"/>
                </a:lnTo>
                <a:lnTo>
                  <a:pt x="31" y="70"/>
                </a:lnTo>
                <a:lnTo>
                  <a:pt x="35" y="70"/>
                </a:lnTo>
                <a:lnTo>
                  <a:pt x="39" y="67"/>
                </a:lnTo>
                <a:lnTo>
                  <a:pt x="39" y="67"/>
                </a:lnTo>
                <a:lnTo>
                  <a:pt x="43" y="67"/>
                </a:lnTo>
                <a:lnTo>
                  <a:pt x="43" y="67"/>
                </a:lnTo>
                <a:lnTo>
                  <a:pt x="43" y="70"/>
                </a:lnTo>
                <a:lnTo>
                  <a:pt x="47" y="70"/>
                </a:lnTo>
                <a:lnTo>
                  <a:pt x="47" y="67"/>
                </a:lnTo>
                <a:lnTo>
                  <a:pt x="51" y="67"/>
                </a:lnTo>
                <a:lnTo>
                  <a:pt x="51" y="63"/>
                </a:lnTo>
                <a:lnTo>
                  <a:pt x="54" y="59"/>
                </a:lnTo>
                <a:lnTo>
                  <a:pt x="54" y="59"/>
                </a:lnTo>
                <a:lnTo>
                  <a:pt x="54" y="59"/>
                </a:lnTo>
                <a:lnTo>
                  <a:pt x="51" y="55"/>
                </a:lnTo>
                <a:lnTo>
                  <a:pt x="51" y="55"/>
                </a:lnTo>
                <a:lnTo>
                  <a:pt x="54" y="55"/>
                </a:lnTo>
                <a:lnTo>
                  <a:pt x="54" y="55"/>
                </a:lnTo>
                <a:lnTo>
                  <a:pt x="58" y="55"/>
                </a:lnTo>
                <a:lnTo>
                  <a:pt x="58" y="59"/>
                </a:lnTo>
                <a:lnTo>
                  <a:pt x="58" y="59"/>
                </a:lnTo>
                <a:lnTo>
                  <a:pt x="62" y="59"/>
                </a:lnTo>
                <a:lnTo>
                  <a:pt x="66" y="59"/>
                </a:lnTo>
                <a:lnTo>
                  <a:pt x="66" y="59"/>
                </a:lnTo>
                <a:lnTo>
                  <a:pt x="70" y="63"/>
                </a:lnTo>
                <a:lnTo>
                  <a:pt x="82" y="67"/>
                </a:lnTo>
                <a:lnTo>
                  <a:pt x="86" y="67"/>
                </a:lnTo>
                <a:lnTo>
                  <a:pt x="86" y="67"/>
                </a:lnTo>
                <a:lnTo>
                  <a:pt x="86" y="70"/>
                </a:lnTo>
                <a:lnTo>
                  <a:pt x="86" y="70"/>
                </a:lnTo>
                <a:lnTo>
                  <a:pt x="90" y="70"/>
                </a:lnTo>
                <a:lnTo>
                  <a:pt x="94" y="70"/>
                </a:lnTo>
                <a:lnTo>
                  <a:pt x="94" y="74"/>
                </a:lnTo>
                <a:lnTo>
                  <a:pt x="94" y="74"/>
                </a:lnTo>
                <a:lnTo>
                  <a:pt x="105" y="82"/>
                </a:lnTo>
                <a:lnTo>
                  <a:pt x="105" y="78"/>
                </a:lnTo>
                <a:lnTo>
                  <a:pt x="105" y="78"/>
                </a:lnTo>
                <a:lnTo>
                  <a:pt x="105" y="78"/>
                </a:lnTo>
                <a:lnTo>
                  <a:pt x="109" y="78"/>
                </a:lnTo>
                <a:lnTo>
                  <a:pt x="113" y="78"/>
                </a:lnTo>
                <a:lnTo>
                  <a:pt x="113" y="78"/>
                </a:lnTo>
                <a:lnTo>
                  <a:pt x="113" y="78"/>
                </a:lnTo>
                <a:lnTo>
                  <a:pt x="113" y="78"/>
                </a:lnTo>
                <a:lnTo>
                  <a:pt x="113" y="78"/>
                </a:lnTo>
                <a:lnTo>
                  <a:pt x="113" y="74"/>
                </a:lnTo>
                <a:lnTo>
                  <a:pt x="117" y="74"/>
                </a:lnTo>
                <a:lnTo>
                  <a:pt x="121" y="74"/>
                </a:lnTo>
                <a:lnTo>
                  <a:pt x="117" y="70"/>
                </a:lnTo>
                <a:lnTo>
                  <a:pt x="117" y="67"/>
                </a:lnTo>
                <a:lnTo>
                  <a:pt x="125" y="59"/>
                </a:lnTo>
                <a:lnTo>
                  <a:pt x="125" y="59"/>
                </a:lnTo>
                <a:lnTo>
                  <a:pt x="129" y="59"/>
                </a:lnTo>
                <a:lnTo>
                  <a:pt x="133" y="55"/>
                </a:lnTo>
                <a:lnTo>
                  <a:pt x="133" y="55"/>
                </a:lnTo>
                <a:lnTo>
                  <a:pt x="133" y="51"/>
                </a:lnTo>
                <a:lnTo>
                  <a:pt x="129" y="51"/>
                </a:lnTo>
                <a:lnTo>
                  <a:pt x="129" y="51"/>
                </a:lnTo>
                <a:lnTo>
                  <a:pt x="125" y="51"/>
                </a:lnTo>
                <a:lnTo>
                  <a:pt x="125" y="51"/>
                </a:lnTo>
                <a:lnTo>
                  <a:pt x="125" y="47"/>
                </a:lnTo>
                <a:lnTo>
                  <a:pt x="125" y="47"/>
                </a:lnTo>
                <a:lnTo>
                  <a:pt x="121" y="47"/>
                </a:lnTo>
                <a:lnTo>
                  <a:pt x="121" y="47"/>
                </a:lnTo>
                <a:lnTo>
                  <a:pt x="121" y="47"/>
                </a:lnTo>
                <a:lnTo>
                  <a:pt x="121" y="43"/>
                </a:lnTo>
                <a:lnTo>
                  <a:pt x="125" y="43"/>
                </a:lnTo>
                <a:lnTo>
                  <a:pt x="125" y="43"/>
                </a:lnTo>
                <a:lnTo>
                  <a:pt x="125" y="43"/>
                </a:lnTo>
                <a:lnTo>
                  <a:pt x="125" y="43"/>
                </a:lnTo>
                <a:lnTo>
                  <a:pt x="125" y="43"/>
                </a:lnTo>
                <a:lnTo>
                  <a:pt x="121" y="39"/>
                </a:lnTo>
                <a:lnTo>
                  <a:pt x="121" y="39"/>
                </a:lnTo>
                <a:lnTo>
                  <a:pt x="121" y="39"/>
                </a:lnTo>
                <a:lnTo>
                  <a:pt x="129" y="39"/>
                </a:lnTo>
                <a:lnTo>
                  <a:pt x="129" y="39"/>
                </a:lnTo>
                <a:lnTo>
                  <a:pt x="129" y="35"/>
                </a:lnTo>
                <a:lnTo>
                  <a:pt x="129" y="35"/>
                </a:lnTo>
                <a:lnTo>
                  <a:pt x="125" y="31"/>
                </a:lnTo>
                <a:lnTo>
                  <a:pt x="125" y="31"/>
                </a:lnTo>
                <a:lnTo>
                  <a:pt x="125" y="31"/>
                </a:lnTo>
                <a:lnTo>
                  <a:pt x="125" y="27"/>
                </a:lnTo>
                <a:lnTo>
                  <a:pt x="125" y="20"/>
                </a:lnTo>
                <a:lnTo>
                  <a:pt x="125" y="20"/>
                </a:lnTo>
                <a:lnTo>
                  <a:pt x="121" y="20"/>
                </a:lnTo>
                <a:lnTo>
                  <a:pt x="121" y="20"/>
                </a:lnTo>
                <a:lnTo>
                  <a:pt x="121" y="20"/>
                </a:lnTo>
                <a:lnTo>
                  <a:pt x="125" y="20"/>
                </a:lnTo>
                <a:lnTo>
                  <a:pt x="129" y="20"/>
                </a:lnTo>
                <a:lnTo>
                  <a:pt x="133" y="20"/>
                </a:lnTo>
                <a:lnTo>
                  <a:pt x="133" y="20"/>
                </a:lnTo>
                <a:lnTo>
                  <a:pt x="133" y="16"/>
                </a:lnTo>
                <a:lnTo>
                  <a:pt x="125" y="16"/>
                </a:lnTo>
                <a:lnTo>
                  <a:pt x="129" y="16"/>
                </a:lnTo>
                <a:lnTo>
                  <a:pt x="133" y="12"/>
                </a:lnTo>
                <a:lnTo>
                  <a:pt x="137" y="12"/>
                </a:lnTo>
                <a:lnTo>
                  <a:pt x="137" y="8"/>
                </a:lnTo>
                <a:lnTo>
                  <a:pt x="133" y="12"/>
                </a:lnTo>
                <a:lnTo>
                  <a:pt x="133" y="8"/>
                </a:lnTo>
                <a:lnTo>
                  <a:pt x="133" y="8"/>
                </a:lnTo>
                <a:lnTo>
                  <a:pt x="133" y="8"/>
                </a:lnTo>
              </a:path>
            </a:pathLst>
          </a:custGeom>
          <a:solidFill>
            <a:srgbClr val="B7B7B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3" name="Freeform 63"/>
          <p:cNvSpPr>
            <a:spLocks/>
          </p:cNvSpPr>
          <p:nvPr/>
        </p:nvSpPr>
        <p:spPr bwMode="auto">
          <a:xfrm>
            <a:off x="10231676" y="2569426"/>
            <a:ext cx="715864" cy="791812"/>
          </a:xfrm>
          <a:custGeom>
            <a:avLst/>
            <a:gdLst>
              <a:gd name="T0" fmla="*/ 281 w 293"/>
              <a:gd name="T1" fmla="*/ 106 h 324"/>
              <a:gd name="T2" fmla="*/ 289 w 293"/>
              <a:gd name="T3" fmla="*/ 137 h 324"/>
              <a:gd name="T4" fmla="*/ 293 w 293"/>
              <a:gd name="T5" fmla="*/ 160 h 324"/>
              <a:gd name="T6" fmla="*/ 289 w 293"/>
              <a:gd name="T7" fmla="*/ 164 h 324"/>
              <a:gd name="T8" fmla="*/ 285 w 293"/>
              <a:gd name="T9" fmla="*/ 188 h 324"/>
              <a:gd name="T10" fmla="*/ 285 w 293"/>
              <a:gd name="T11" fmla="*/ 199 h 324"/>
              <a:gd name="T12" fmla="*/ 274 w 293"/>
              <a:gd name="T13" fmla="*/ 223 h 324"/>
              <a:gd name="T14" fmla="*/ 270 w 293"/>
              <a:gd name="T15" fmla="*/ 262 h 324"/>
              <a:gd name="T16" fmla="*/ 266 w 293"/>
              <a:gd name="T17" fmla="*/ 289 h 324"/>
              <a:gd name="T18" fmla="*/ 238 w 293"/>
              <a:gd name="T19" fmla="*/ 313 h 324"/>
              <a:gd name="T20" fmla="*/ 235 w 293"/>
              <a:gd name="T21" fmla="*/ 297 h 324"/>
              <a:gd name="T22" fmla="*/ 223 w 293"/>
              <a:gd name="T23" fmla="*/ 289 h 324"/>
              <a:gd name="T24" fmla="*/ 219 w 293"/>
              <a:gd name="T25" fmla="*/ 281 h 324"/>
              <a:gd name="T26" fmla="*/ 195 w 293"/>
              <a:gd name="T27" fmla="*/ 266 h 324"/>
              <a:gd name="T28" fmla="*/ 188 w 293"/>
              <a:gd name="T29" fmla="*/ 250 h 324"/>
              <a:gd name="T30" fmla="*/ 172 w 293"/>
              <a:gd name="T31" fmla="*/ 238 h 324"/>
              <a:gd name="T32" fmla="*/ 156 w 293"/>
              <a:gd name="T33" fmla="*/ 231 h 324"/>
              <a:gd name="T34" fmla="*/ 152 w 293"/>
              <a:gd name="T35" fmla="*/ 234 h 324"/>
              <a:gd name="T36" fmla="*/ 152 w 293"/>
              <a:gd name="T37" fmla="*/ 231 h 324"/>
              <a:gd name="T38" fmla="*/ 149 w 293"/>
              <a:gd name="T39" fmla="*/ 231 h 324"/>
              <a:gd name="T40" fmla="*/ 149 w 293"/>
              <a:gd name="T41" fmla="*/ 223 h 324"/>
              <a:gd name="T42" fmla="*/ 141 w 293"/>
              <a:gd name="T43" fmla="*/ 219 h 324"/>
              <a:gd name="T44" fmla="*/ 129 w 293"/>
              <a:gd name="T45" fmla="*/ 215 h 324"/>
              <a:gd name="T46" fmla="*/ 113 w 293"/>
              <a:gd name="T47" fmla="*/ 207 h 324"/>
              <a:gd name="T48" fmla="*/ 102 w 293"/>
              <a:gd name="T49" fmla="*/ 203 h 324"/>
              <a:gd name="T50" fmla="*/ 98 w 293"/>
              <a:gd name="T51" fmla="*/ 188 h 324"/>
              <a:gd name="T52" fmla="*/ 102 w 293"/>
              <a:gd name="T53" fmla="*/ 180 h 324"/>
              <a:gd name="T54" fmla="*/ 117 w 293"/>
              <a:gd name="T55" fmla="*/ 168 h 324"/>
              <a:gd name="T56" fmla="*/ 106 w 293"/>
              <a:gd name="T57" fmla="*/ 164 h 324"/>
              <a:gd name="T58" fmla="*/ 102 w 293"/>
              <a:gd name="T59" fmla="*/ 160 h 324"/>
              <a:gd name="T60" fmla="*/ 106 w 293"/>
              <a:gd name="T61" fmla="*/ 160 h 324"/>
              <a:gd name="T62" fmla="*/ 102 w 293"/>
              <a:gd name="T63" fmla="*/ 156 h 324"/>
              <a:gd name="T64" fmla="*/ 106 w 293"/>
              <a:gd name="T65" fmla="*/ 149 h 324"/>
              <a:gd name="T66" fmla="*/ 63 w 293"/>
              <a:gd name="T67" fmla="*/ 129 h 324"/>
              <a:gd name="T68" fmla="*/ 59 w 293"/>
              <a:gd name="T69" fmla="*/ 121 h 324"/>
              <a:gd name="T70" fmla="*/ 59 w 293"/>
              <a:gd name="T71" fmla="*/ 113 h 324"/>
              <a:gd name="T72" fmla="*/ 59 w 293"/>
              <a:gd name="T73" fmla="*/ 110 h 324"/>
              <a:gd name="T74" fmla="*/ 59 w 293"/>
              <a:gd name="T75" fmla="*/ 98 h 324"/>
              <a:gd name="T76" fmla="*/ 47 w 293"/>
              <a:gd name="T77" fmla="*/ 94 h 324"/>
              <a:gd name="T78" fmla="*/ 39 w 293"/>
              <a:gd name="T79" fmla="*/ 82 h 324"/>
              <a:gd name="T80" fmla="*/ 35 w 293"/>
              <a:gd name="T81" fmla="*/ 74 h 324"/>
              <a:gd name="T82" fmla="*/ 35 w 293"/>
              <a:gd name="T83" fmla="*/ 70 h 324"/>
              <a:gd name="T84" fmla="*/ 23 w 293"/>
              <a:gd name="T85" fmla="*/ 59 h 324"/>
              <a:gd name="T86" fmla="*/ 20 w 293"/>
              <a:gd name="T87" fmla="*/ 55 h 324"/>
              <a:gd name="T88" fmla="*/ 0 w 293"/>
              <a:gd name="T89" fmla="*/ 51 h 324"/>
              <a:gd name="T90" fmla="*/ 0 w 293"/>
              <a:gd name="T91" fmla="*/ 31 h 324"/>
              <a:gd name="T92" fmla="*/ 35 w 293"/>
              <a:gd name="T93" fmla="*/ 24 h 324"/>
              <a:gd name="T94" fmla="*/ 94 w 293"/>
              <a:gd name="T95" fmla="*/ 20 h 324"/>
              <a:gd name="T96" fmla="*/ 98 w 293"/>
              <a:gd name="T97" fmla="*/ 20 h 324"/>
              <a:gd name="T98" fmla="*/ 109 w 293"/>
              <a:gd name="T99" fmla="*/ 12 h 324"/>
              <a:gd name="T100" fmla="*/ 160 w 293"/>
              <a:gd name="T101" fmla="*/ 35 h 324"/>
              <a:gd name="T102" fmla="*/ 211 w 293"/>
              <a:gd name="T103" fmla="*/ 51 h 324"/>
              <a:gd name="T104" fmla="*/ 238 w 293"/>
              <a:gd name="T105" fmla="*/ 59 h 324"/>
              <a:gd name="T106" fmla="*/ 246 w 293"/>
              <a:gd name="T107" fmla="*/ 70 h 324"/>
              <a:gd name="T108" fmla="*/ 266 w 293"/>
              <a:gd name="T109" fmla="*/ 78 h 324"/>
              <a:gd name="T110" fmla="*/ 274 w 293"/>
              <a:gd name="T111" fmla="*/ 86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3" h="324">
                <a:moveTo>
                  <a:pt x="277" y="90"/>
                </a:moveTo>
                <a:lnTo>
                  <a:pt x="277" y="90"/>
                </a:lnTo>
                <a:lnTo>
                  <a:pt x="281" y="90"/>
                </a:lnTo>
                <a:lnTo>
                  <a:pt x="281" y="106"/>
                </a:lnTo>
                <a:lnTo>
                  <a:pt x="281" y="110"/>
                </a:lnTo>
                <a:lnTo>
                  <a:pt x="285" y="117"/>
                </a:lnTo>
                <a:lnTo>
                  <a:pt x="289" y="133"/>
                </a:lnTo>
                <a:lnTo>
                  <a:pt x="289" y="137"/>
                </a:lnTo>
                <a:lnTo>
                  <a:pt x="289" y="145"/>
                </a:lnTo>
                <a:lnTo>
                  <a:pt x="289" y="149"/>
                </a:lnTo>
                <a:lnTo>
                  <a:pt x="293" y="156"/>
                </a:lnTo>
                <a:lnTo>
                  <a:pt x="293" y="160"/>
                </a:lnTo>
                <a:lnTo>
                  <a:pt x="293" y="160"/>
                </a:lnTo>
                <a:lnTo>
                  <a:pt x="293" y="160"/>
                </a:lnTo>
                <a:lnTo>
                  <a:pt x="293" y="160"/>
                </a:lnTo>
                <a:lnTo>
                  <a:pt x="289" y="164"/>
                </a:lnTo>
                <a:lnTo>
                  <a:pt x="289" y="168"/>
                </a:lnTo>
                <a:lnTo>
                  <a:pt x="289" y="168"/>
                </a:lnTo>
                <a:lnTo>
                  <a:pt x="289" y="172"/>
                </a:lnTo>
                <a:lnTo>
                  <a:pt x="285" y="188"/>
                </a:lnTo>
                <a:lnTo>
                  <a:pt x="285" y="192"/>
                </a:lnTo>
                <a:lnTo>
                  <a:pt x="285" y="195"/>
                </a:lnTo>
                <a:lnTo>
                  <a:pt x="285" y="199"/>
                </a:lnTo>
                <a:lnTo>
                  <a:pt x="285" y="199"/>
                </a:lnTo>
                <a:lnTo>
                  <a:pt x="281" y="211"/>
                </a:lnTo>
                <a:lnTo>
                  <a:pt x="277" y="219"/>
                </a:lnTo>
                <a:lnTo>
                  <a:pt x="277" y="219"/>
                </a:lnTo>
                <a:lnTo>
                  <a:pt x="274" y="223"/>
                </a:lnTo>
                <a:lnTo>
                  <a:pt x="274" y="223"/>
                </a:lnTo>
                <a:lnTo>
                  <a:pt x="277" y="231"/>
                </a:lnTo>
                <a:lnTo>
                  <a:pt x="274" y="246"/>
                </a:lnTo>
                <a:lnTo>
                  <a:pt x="270" y="262"/>
                </a:lnTo>
                <a:lnTo>
                  <a:pt x="270" y="262"/>
                </a:lnTo>
                <a:lnTo>
                  <a:pt x="270" y="262"/>
                </a:lnTo>
                <a:lnTo>
                  <a:pt x="270" y="262"/>
                </a:lnTo>
                <a:lnTo>
                  <a:pt x="266" y="289"/>
                </a:lnTo>
                <a:lnTo>
                  <a:pt x="266" y="289"/>
                </a:lnTo>
                <a:lnTo>
                  <a:pt x="262" y="289"/>
                </a:lnTo>
                <a:lnTo>
                  <a:pt x="235" y="324"/>
                </a:lnTo>
                <a:lnTo>
                  <a:pt x="238" y="313"/>
                </a:lnTo>
                <a:lnTo>
                  <a:pt x="238" y="305"/>
                </a:lnTo>
                <a:lnTo>
                  <a:pt x="235" y="301"/>
                </a:lnTo>
                <a:lnTo>
                  <a:pt x="235" y="301"/>
                </a:lnTo>
                <a:lnTo>
                  <a:pt x="235" y="297"/>
                </a:lnTo>
                <a:lnTo>
                  <a:pt x="235" y="297"/>
                </a:lnTo>
                <a:lnTo>
                  <a:pt x="227" y="293"/>
                </a:lnTo>
                <a:lnTo>
                  <a:pt x="223" y="293"/>
                </a:lnTo>
                <a:lnTo>
                  <a:pt x="223" y="289"/>
                </a:lnTo>
                <a:lnTo>
                  <a:pt x="223" y="289"/>
                </a:lnTo>
                <a:lnTo>
                  <a:pt x="223" y="285"/>
                </a:lnTo>
                <a:lnTo>
                  <a:pt x="219" y="281"/>
                </a:lnTo>
                <a:lnTo>
                  <a:pt x="219" y="281"/>
                </a:lnTo>
                <a:lnTo>
                  <a:pt x="211" y="277"/>
                </a:lnTo>
                <a:lnTo>
                  <a:pt x="203" y="274"/>
                </a:lnTo>
                <a:lnTo>
                  <a:pt x="199" y="270"/>
                </a:lnTo>
                <a:lnTo>
                  <a:pt x="195" y="266"/>
                </a:lnTo>
                <a:lnTo>
                  <a:pt x="192" y="262"/>
                </a:lnTo>
                <a:lnTo>
                  <a:pt x="188" y="258"/>
                </a:lnTo>
                <a:lnTo>
                  <a:pt x="188" y="254"/>
                </a:lnTo>
                <a:lnTo>
                  <a:pt x="188" y="250"/>
                </a:lnTo>
                <a:lnTo>
                  <a:pt x="184" y="250"/>
                </a:lnTo>
                <a:lnTo>
                  <a:pt x="180" y="246"/>
                </a:lnTo>
                <a:lnTo>
                  <a:pt x="176" y="242"/>
                </a:lnTo>
                <a:lnTo>
                  <a:pt x="172" y="238"/>
                </a:lnTo>
                <a:lnTo>
                  <a:pt x="168" y="231"/>
                </a:lnTo>
                <a:lnTo>
                  <a:pt x="160" y="231"/>
                </a:lnTo>
                <a:lnTo>
                  <a:pt x="160" y="231"/>
                </a:lnTo>
                <a:lnTo>
                  <a:pt x="156" y="231"/>
                </a:lnTo>
                <a:lnTo>
                  <a:pt x="156" y="234"/>
                </a:lnTo>
                <a:lnTo>
                  <a:pt x="156" y="234"/>
                </a:lnTo>
                <a:lnTo>
                  <a:pt x="156" y="234"/>
                </a:lnTo>
                <a:lnTo>
                  <a:pt x="152" y="234"/>
                </a:lnTo>
                <a:lnTo>
                  <a:pt x="152" y="234"/>
                </a:lnTo>
                <a:lnTo>
                  <a:pt x="152" y="234"/>
                </a:lnTo>
                <a:lnTo>
                  <a:pt x="152" y="234"/>
                </a:lnTo>
                <a:lnTo>
                  <a:pt x="152" y="231"/>
                </a:lnTo>
                <a:lnTo>
                  <a:pt x="149" y="231"/>
                </a:lnTo>
                <a:lnTo>
                  <a:pt x="149" y="231"/>
                </a:lnTo>
                <a:lnTo>
                  <a:pt x="149" y="231"/>
                </a:lnTo>
                <a:lnTo>
                  <a:pt x="149" y="231"/>
                </a:lnTo>
                <a:lnTo>
                  <a:pt x="149" y="227"/>
                </a:lnTo>
                <a:lnTo>
                  <a:pt x="149" y="227"/>
                </a:lnTo>
                <a:lnTo>
                  <a:pt x="149" y="223"/>
                </a:lnTo>
                <a:lnTo>
                  <a:pt x="149" y="223"/>
                </a:lnTo>
                <a:lnTo>
                  <a:pt x="145" y="223"/>
                </a:lnTo>
                <a:lnTo>
                  <a:pt x="141" y="219"/>
                </a:lnTo>
                <a:lnTo>
                  <a:pt x="137" y="219"/>
                </a:lnTo>
                <a:lnTo>
                  <a:pt x="141" y="219"/>
                </a:lnTo>
                <a:lnTo>
                  <a:pt x="137" y="219"/>
                </a:lnTo>
                <a:lnTo>
                  <a:pt x="133" y="215"/>
                </a:lnTo>
                <a:lnTo>
                  <a:pt x="133" y="215"/>
                </a:lnTo>
                <a:lnTo>
                  <a:pt x="129" y="215"/>
                </a:lnTo>
                <a:lnTo>
                  <a:pt x="129" y="211"/>
                </a:lnTo>
                <a:lnTo>
                  <a:pt x="125" y="211"/>
                </a:lnTo>
                <a:lnTo>
                  <a:pt x="117" y="207"/>
                </a:lnTo>
                <a:lnTo>
                  <a:pt x="113" y="207"/>
                </a:lnTo>
                <a:lnTo>
                  <a:pt x="102" y="207"/>
                </a:lnTo>
                <a:lnTo>
                  <a:pt x="102" y="207"/>
                </a:lnTo>
                <a:lnTo>
                  <a:pt x="102" y="203"/>
                </a:lnTo>
                <a:lnTo>
                  <a:pt x="102" y="203"/>
                </a:lnTo>
                <a:lnTo>
                  <a:pt x="102" y="203"/>
                </a:lnTo>
                <a:lnTo>
                  <a:pt x="94" y="195"/>
                </a:lnTo>
                <a:lnTo>
                  <a:pt x="94" y="192"/>
                </a:lnTo>
                <a:lnTo>
                  <a:pt x="98" y="188"/>
                </a:lnTo>
                <a:lnTo>
                  <a:pt x="98" y="184"/>
                </a:lnTo>
                <a:lnTo>
                  <a:pt x="98" y="180"/>
                </a:lnTo>
                <a:lnTo>
                  <a:pt x="98" y="180"/>
                </a:lnTo>
                <a:lnTo>
                  <a:pt x="102" y="180"/>
                </a:lnTo>
                <a:lnTo>
                  <a:pt x="109" y="180"/>
                </a:lnTo>
                <a:lnTo>
                  <a:pt x="113" y="184"/>
                </a:lnTo>
                <a:lnTo>
                  <a:pt x="113" y="180"/>
                </a:lnTo>
                <a:lnTo>
                  <a:pt x="117" y="168"/>
                </a:lnTo>
                <a:lnTo>
                  <a:pt x="117" y="168"/>
                </a:lnTo>
                <a:lnTo>
                  <a:pt x="113" y="168"/>
                </a:lnTo>
                <a:lnTo>
                  <a:pt x="109" y="164"/>
                </a:lnTo>
                <a:lnTo>
                  <a:pt x="106" y="164"/>
                </a:lnTo>
                <a:lnTo>
                  <a:pt x="106" y="164"/>
                </a:lnTo>
                <a:lnTo>
                  <a:pt x="102" y="160"/>
                </a:lnTo>
                <a:lnTo>
                  <a:pt x="102" y="160"/>
                </a:lnTo>
                <a:lnTo>
                  <a:pt x="102" y="160"/>
                </a:lnTo>
                <a:lnTo>
                  <a:pt x="102" y="160"/>
                </a:lnTo>
                <a:lnTo>
                  <a:pt x="106" y="160"/>
                </a:lnTo>
                <a:lnTo>
                  <a:pt x="106" y="160"/>
                </a:lnTo>
                <a:lnTo>
                  <a:pt x="106" y="160"/>
                </a:lnTo>
                <a:lnTo>
                  <a:pt x="106" y="156"/>
                </a:lnTo>
                <a:lnTo>
                  <a:pt x="106" y="156"/>
                </a:lnTo>
                <a:lnTo>
                  <a:pt x="102" y="156"/>
                </a:lnTo>
                <a:lnTo>
                  <a:pt x="102" y="156"/>
                </a:lnTo>
                <a:lnTo>
                  <a:pt x="102" y="156"/>
                </a:lnTo>
                <a:lnTo>
                  <a:pt x="102" y="152"/>
                </a:lnTo>
                <a:lnTo>
                  <a:pt x="106" y="149"/>
                </a:lnTo>
                <a:lnTo>
                  <a:pt x="106" y="149"/>
                </a:lnTo>
                <a:lnTo>
                  <a:pt x="106" y="145"/>
                </a:lnTo>
                <a:lnTo>
                  <a:pt x="86" y="141"/>
                </a:lnTo>
                <a:lnTo>
                  <a:pt x="70" y="129"/>
                </a:lnTo>
                <a:lnTo>
                  <a:pt x="63" y="129"/>
                </a:lnTo>
                <a:lnTo>
                  <a:pt x="63" y="129"/>
                </a:lnTo>
                <a:lnTo>
                  <a:pt x="59" y="125"/>
                </a:lnTo>
                <a:lnTo>
                  <a:pt x="59" y="121"/>
                </a:lnTo>
                <a:lnTo>
                  <a:pt x="59" y="121"/>
                </a:lnTo>
                <a:lnTo>
                  <a:pt x="59" y="121"/>
                </a:lnTo>
                <a:lnTo>
                  <a:pt x="59" y="117"/>
                </a:lnTo>
                <a:lnTo>
                  <a:pt x="59" y="113"/>
                </a:lnTo>
                <a:lnTo>
                  <a:pt x="59" y="113"/>
                </a:lnTo>
                <a:lnTo>
                  <a:pt x="59" y="113"/>
                </a:lnTo>
                <a:lnTo>
                  <a:pt x="59" y="113"/>
                </a:lnTo>
                <a:lnTo>
                  <a:pt x="59" y="113"/>
                </a:lnTo>
                <a:lnTo>
                  <a:pt x="59" y="110"/>
                </a:lnTo>
                <a:lnTo>
                  <a:pt x="59" y="106"/>
                </a:lnTo>
                <a:lnTo>
                  <a:pt x="59" y="102"/>
                </a:lnTo>
                <a:lnTo>
                  <a:pt x="59" y="102"/>
                </a:lnTo>
                <a:lnTo>
                  <a:pt x="59" y="98"/>
                </a:lnTo>
                <a:lnTo>
                  <a:pt x="55" y="98"/>
                </a:lnTo>
                <a:lnTo>
                  <a:pt x="55" y="94"/>
                </a:lnTo>
                <a:lnTo>
                  <a:pt x="51" y="94"/>
                </a:lnTo>
                <a:lnTo>
                  <a:pt x="47" y="94"/>
                </a:lnTo>
                <a:lnTo>
                  <a:pt x="47" y="90"/>
                </a:lnTo>
                <a:lnTo>
                  <a:pt x="43" y="86"/>
                </a:lnTo>
                <a:lnTo>
                  <a:pt x="39" y="86"/>
                </a:lnTo>
                <a:lnTo>
                  <a:pt x="39" y="82"/>
                </a:lnTo>
                <a:lnTo>
                  <a:pt x="35" y="82"/>
                </a:lnTo>
                <a:lnTo>
                  <a:pt x="35" y="78"/>
                </a:lnTo>
                <a:lnTo>
                  <a:pt x="35" y="78"/>
                </a:lnTo>
                <a:lnTo>
                  <a:pt x="35" y="74"/>
                </a:lnTo>
                <a:lnTo>
                  <a:pt x="39" y="74"/>
                </a:lnTo>
                <a:lnTo>
                  <a:pt x="39" y="74"/>
                </a:lnTo>
                <a:lnTo>
                  <a:pt x="35" y="70"/>
                </a:lnTo>
                <a:lnTo>
                  <a:pt x="35" y="70"/>
                </a:lnTo>
                <a:lnTo>
                  <a:pt x="31" y="67"/>
                </a:lnTo>
                <a:lnTo>
                  <a:pt x="27" y="63"/>
                </a:lnTo>
                <a:lnTo>
                  <a:pt x="23" y="59"/>
                </a:lnTo>
                <a:lnTo>
                  <a:pt x="23" y="59"/>
                </a:lnTo>
                <a:lnTo>
                  <a:pt x="23" y="55"/>
                </a:lnTo>
                <a:lnTo>
                  <a:pt x="23" y="55"/>
                </a:lnTo>
                <a:lnTo>
                  <a:pt x="20" y="55"/>
                </a:lnTo>
                <a:lnTo>
                  <a:pt x="20" y="55"/>
                </a:lnTo>
                <a:lnTo>
                  <a:pt x="12" y="55"/>
                </a:lnTo>
                <a:lnTo>
                  <a:pt x="12" y="55"/>
                </a:lnTo>
                <a:lnTo>
                  <a:pt x="4" y="51"/>
                </a:lnTo>
                <a:lnTo>
                  <a:pt x="0" y="51"/>
                </a:lnTo>
                <a:lnTo>
                  <a:pt x="0" y="39"/>
                </a:lnTo>
                <a:lnTo>
                  <a:pt x="0" y="35"/>
                </a:lnTo>
                <a:lnTo>
                  <a:pt x="0" y="35"/>
                </a:lnTo>
                <a:lnTo>
                  <a:pt x="0" y="31"/>
                </a:lnTo>
                <a:lnTo>
                  <a:pt x="0" y="31"/>
                </a:lnTo>
                <a:lnTo>
                  <a:pt x="4" y="28"/>
                </a:lnTo>
                <a:lnTo>
                  <a:pt x="8" y="28"/>
                </a:lnTo>
                <a:lnTo>
                  <a:pt x="35" y="24"/>
                </a:lnTo>
                <a:lnTo>
                  <a:pt x="78" y="0"/>
                </a:lnTo>
                <a:lnTo>
                  <a:pt x="82" y="0"/>
                </a:lnTo>
                <a:lnTo>
                  <a:pt x="82" y="0"/>
                </a:lnTo>
                <a:lnTo>
                  <a:pt x="94" y="20"/>
                </a:lnTo>
                <a:lnTo>
                  <a:pt x="98" y="20"/>
                </a:lnTo>
                <a:lnTo>
                  <a:pt x="98" y="20"/>
                </a:lnTo>
                <a:lnTo>
                  <a:pt x="98" y="20"/>
                </a:lnTo>
                <a:lnTo>
                  <a:pt x="98" y="20"/>
                </a:lnTo>
                <a:lnTo>
                  <a:pt x="106" y="12"/>
                </a:lnTo>
                <a:lnTo>
                  <a:pt x="109" y="8"/>
                </a:lnTo>
                <a:lnTo>
                  <a:pt x="109" y="8"/>
                </a:lnTo>
                <a:lnTo>
                  <a:pt x="109" y="12"/>
                </a:lnTo>
                <a:lnTo>
                  <a:pt x="113" y="12"/>
                </a:lnTo>
                <a:lnTo>
                  <a:pt x="141" y="28"/>
                </a:lnTo>
                <a:lnTo>
                  <a:pt x="152" y="31"/>
                </a:lnTo>
                <a:lnTo>
                  <a:pt x="160" y="35"/>
                </a:lnTo>
                <a:lnTo>
                  <a:pt x="164" y="35"/>
                </a:lnTo>
                <a:lnTo>
                  <a:pt x="164" y="39"/>
                </a:lnTo>
                <a:lnTo>
                  <a:pt x="195" y="43"/>
                </a:lnTo>
                <a:lnTo>
                  <a:pt x="211" y="51"/>
                </a:lnTo>
                <a:lnTo>
                  <a:pt x="231" y="55"/>
                </a:lnTo>
                <a:lnTo>
                  <a:pt x="235" y="55"/>
                </a:lnTo>
                <a:lnTo>
                  <a:pt x="235" y="55"/>
                </a:lnTo>
                <a:lnTo>
                  <a:pt x="238" y="59"/>
                </a:lnTo>
                <a:lnTo>
                  <a:pt x="238" y="63"/>
                </a:lnTo>
                <a:lnTo>
                  <a:pt x="242" y="67"/>
                </a:lnTo>
                <a:lnTo>
                  <a:pt x="242" y="67"/>
                </a:lnTo>
                <a:lnTo>
                  <a:pt x="246" y="70"/>
                </a:lnTo>
                <a:lnTo>
                  <a:pt x="250" y="70"/>
                </a:lnTo>
                <a:lnTo>
                  <a:pt x="254" y="74"/>
                </a:lnTo>
                <a:lnTo>
                  <a:pt x="258" y="74"/>
                </a:lnTo>
                <a:lnTo>
                  <a:pt x="266" y="78"/>
                </a:lnTo>
                <a:lnTo>
                  <a:pt x="270" y="78"/>
                </a:lnTo>
                <a:lnTo>
                  <a:pt x="270" y="82"/>
                </a:lnTo>
                <a:lnTo>
                  <a:pt x="274" y="82"/>
                </a:lnTo>
                <a:lnTo>
                  <a:pt x="274" y="86"/>
                </a:lnTo>
                <a:lnTo>
                  <a:pt x="277" y="90"/>
                </a:lnTo>
              </a:path>
            </a:pathLst>
          </a:custGeom>
          <a:solidFill>
            <a:srgbClr val="B9B9B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4" name="Freeform 51"/>
          <p:cNvSpPr>
            <a:spLocks/>
          </p:cNvSpPr>
          <p:nvPr/>
        </p:nvSpPr>
        <p:spPr bwMode="auto">
          <a:xfrm>
            <a:off x="9877407" y="2674511"/>
            <a:ext cx="640126" cy="610966"/>
          </a:xfrm>
          <a:custGeom>
            <a:avLst/>
            <a:gdLst>
              <a:gd name="T0" fmla="*/ 149 w 262"/>
              <a:gd name="T1" fmla="*/ 8 h 250"/>
              <a:gd name="T2" fmla="*/ 168 w 262"/>
              <a:gd name="T3" fmla="*/ 12 h 250"/>
              <a:gd name="T4" fmla="*/ 176 w 262"/>
              <a:gd name="T5" fmla="*/ 24 h 250"/>
              <a:gd name="T6" fmla="*/ 180 w 262"/>
              <a:gd name="T7" fmla="*/ 31 h 250"/>
              <a:gd name="T8" fmla="*/ 184 w 262"/>
              <a:gd name="T9" fmla="*/ 43 h 250"/>
              <a:gd name="T10" fmla="*/ 200 w 262"/>
              <a:gd name="T11" fmla="*/ 51 h 250"/>
              <a:gd name="T12" fmla="*/ 204 w 262"/>
              <a:gd name="T13" fmla="*/ 63 h 250"/>
              <a:gd name="T14" fmla="*/ 204 w 262"/>
              <a:gd name="T15" fmla="*/ 70 h 250"/>
              <a:gd name="T16" fmla="*/ 204 w 262"/>
              <a:gd name="T17" fmla="*/ 78 h 250"/>
              <a:gd name="T18" fmla="*/ 231 w 262"/>
              <a:gd name="T19" fmla="*/ 98 h 250"/>
              <a:gd name="T20" fmla="*/ 247 w 262"/>
              <a:gd name="T21" fmla="*/ 113 h 250"/>
              <a:gd name="T22" fmla="*/ 251 w 262"/>
              <a:gd name="T23" fmla="*/ 117 h 250"/>
              <a:gd name="T24" fmla="*/ 247 w 262"/>
              <a:gd name="T25" fmla="*/ 117 h 250"/>
              <a:gd name="T26" fmla="*/ 258 w 262"/>
              <a:gd name="T27" fmla="*/ 125 h 250"/>
              <a:gd name="T28" fmla="*/ 254 w 262"/>
              <a:gd name="T29" fmla="*/ 137 h 250"/>
              <a:gd name="T30" fmla="*/ 243 w 262"/>
              <a:gd name="T31" fmla="*/ 145 h 250"/>
              <a:gd name="T32" fmla="*/ 247 w 262"/>
              <a:gd name="T33" fmla="*/ 160 h 250"/>
              <a:gd name="T34" fmla="*/ 247 w 262"/>
              <a:gd name="T35" fmla="*/ 172 h 250"/>
              <a:gd name="T36" fmla="*/ 247 w 262"/>
              <a:gd name="T37" fmla="*/ 176 h 250"/>
              <a:gd name="T38" fmla="*/ 247 w 262"/>
              <a:gd name="T39" fmla="*/ 184 h 250"/>
              <a:gd name="T40" fmla="*/ 235 w 262"/>
              <a:gd name="T41" fmla="*/ 184 h 250"/>
              <a:gd name="T42" fmla="*/ 239 w 262"/>
              <a:gd name="T43" fmla="*/ 195 h 250"/>
              <a:gd name="T44" fmla="*/ 243 w 262"/>
              <a:gd name="T45" fmla="*/ 203 h 250"/>
              <a:gd name="T46" fmla="*/ 239 w 262"/>
              <a:gd name="T47" fmla="*/ 207 h 250"/>
              <a:gd name="T48" fmla="*/ 235 w 262"/>
              <a:gd name="T49" fmla="*/ 211 h 250"/>
              <a:gd name="T50" fmla="*/ 239 w 262"/>
              <a:gd name="T51" fmla="*/ 215 h 250"/>
              <a:gd name="T52" fmla="*/ 247 w 262"/>
              <a:gd name="T53" fmla="*/ 219 h 250"/>
              <a:gd name="T54" fmla="*/ 231 w 262"/>
              <a:gd name="T55" fmla="*/ 231 h 250"/>
              <a:gd name="T56" fmla="*/ 227 w 262"/>
              <a:gd name="T57" fmla="*/ 242 h 250"/>
              <a:gd name="T58" fmla="*/ 223 w 262"/>
              <a:gd name="T59" fmla="*/ 242 h 250"/>
              <a:gd name="T60" fmla="*/ 208 w 262"/>
              <a:gd name="T61" fmla="*/ 238 h 250"/>
              <a:gd name="T62" fmla="*/ 200 w 262"/>
              <a:gd name="T63" fmla="*/ 234 h 250"/>
              <a:gd name="T64" fmla="*/ 180 w 262"/>
              <a:gd name="T65" fmla="*/ 223 h 250"/>
              <a:gd name="T66" fmla="*/ 172 w 262"/>
              <a:gd name="T67" fmla="*/ 219 h 250"/>
              <a:gd name="T68" fmla="*/ 168 w 262"/>
              <a:gd name="T69" fmla="*/ 223 h 250"/>
              <a:gd name="T70" fmla="*/ 161 w 262"/>
              <a:gd name="T71" fmla="*/ 231 h 250"/>
              <a:gd name="T72" fmla="*/ 153 w 262"/>
              <a:gd name="T73" fmla="*/ 231 h 250"/>
              <a:gd name="T74" fmla="*/ 141 w 262"/>
              <a:gd name="T75" fmla="*/ 234 h 250"/>
              <a:gd name="T76" fmla="*/ 137 w 262"/>
              <a:gd name="T77" fmla="*/ 238 h 250"/>
              <a:gd name="T78" fmla="*/ 133 w 262"/>
              <a:gd name="T79" fmla="*/ 246 h 250"/>
              <a:gd name="T80" fmla="*/ 126 w 262"/>
              <a:gd name="T81" fmla="*/ 246 h 250"/>
              <a:gd name="T82" fmla="*/ 102 w 262"/>
              <a:gd name="T83" fmla="*/ 242 h 250"/>
              <a:gd name="T84" fmla="*/ 106 w 262"/>
              <a:gd name="T85" fmla="*/ 227 h 250"/>
              <a:gd name="T86" fmla="*/ 98 w 262"/>
              <a:gd name="T87" fmla="*/ 215 h 250"/>
              <a:gd name="T88" fmla="*/ 86 w 262"/>
              <a:gd name="T89" fmla="*/ 203 h 250"/>
              <a:gd name="T90" fmla="*/ 79 w 262"/>
              <a:gd name="T91" fmla="*/ 211 h 250"/>
              <a:gd name="T92" fmla="*/ 59 w 262"/>
              <a:gd name="T93" fmla="*/ 195 h 250"/>
              <a:gd name="T94" fmla="*/ 55 w 262"/>
              <a:gd name="T95" fmla="*/ 184 h 250"/>
              <a:gd name="T96" fmla="*/ 63 w 262"/>
              <a:gd name="T97" fmla="*/ 176 h 250"/>
              <a:gd name="T98" fmla="*/ 51 w 262"/>
              <a:gd name="T99" fmla="*/ 172 h 250"/>
              <a:gd name="T100" fmla="*/ 55 w 262"/>
              <a:gd name="T101" fmla="*/ 164 h 250"/>
              <a:gd name="T102" fmla="*/ 36 w 262"/>
              <a:gd name="T103" fmla="*/ 149 h 250"/>
              <a:gd name="T104" fmla="*/ 32 w 262"/>
              <a:gd name="T105" fmla="*/ 137 h 250"/>
              <a:gd name="T106" fmla="*/ 20 w 262"/>
              <a:gd name="T107" fmla="*/ 121 h 250"/>
              <a:gd name="T108" fmla="*/ 16 w 262"/>
              <a:gd name="T109" fmla="*/ 102 h 250"/>
              <a:gd name="T110" fmla="*/ 16 w 262"/>
              <a:gd name="T111" fmla="*/ 90 h 250"/>
              <a:gd name="T112" fmla="*/ 0 w 262"/>
              <a:gd name="T113" fmla="*/ 51 h 250"/>
              <a:gd name="T114" fmla="*/ 67 w 262"/>
              <a:gd name="T115" fmla="*/ 0 h 250"/>
              <a:gd name="T116" fmla="*/ 75 w 262"/>
              <a:gd name="T117" fmla="*/ 0 h 250"/>
              <a:gd name="T118" fmla="*/ 86 w 262"/>
              <a:gd name="T119" fmla="*/ 0 h 250"/>
              <a:gd name="T120" fmla="*/ 133 w 262"/>
              <a:gd name="T121" fmla="*/ 20 h 250"/>
              <a:gd name="T122" fmla="*/ 149 w 262"/>
              <a:gd name="T123" fmla="*/ 2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2" h="250">
                <a:moveTo>
                  <a:pt x="149" y="16"/>
                </a:moveTo>
                <a:lnTo>
                  <a:pt x="149" y="16"/>
                </a:lnTo>
                <a:lnTo>
                  <a:pt x="145" y="12"/>
                </a:lnTo>
                <a:lnTo>
                  <a:pt x="145" y="8"/>
                </a:lnTo>
                <a:lnTo>
                  <a:pt x="149" y="8"/>
                </a:lnTo>
                <a:lnTo>
                  <a:pt x="157" y="12"/>
                </a:lnTo>
                <a:lnTo>
                  <a:pt x="157" y="12"/>
                </a:lnTo>
                <a:lnTo>
                  <a:pt x="165" y="12"/>
                </a:lnTo>
                <a:lnTo>
                  <a:pt x="165" y="12"/>
                </a:lnTo>
                <a:lnTo>
                  <a:pt x="168" y="12"/>
                </a:lnTo>
                <a:lnTo>
                  <a:pt x="168" y="12"/>
                </a:lnTo>
                <a:lnTo>
                  <a:pt x="168" y="16"/>
                </a:lnTo>
                <a:lnTo>
                  <a:pt x="168" y="16"/>
                </a:lnTo>
                <a:lnTo>
                  <a:pt x="172" y="20"/>
                </a:lnTo>
                <a:lnTo>
                  <a:pt x="176" y="24"/>
                </a:lnTo>
                <a:lnTo>
                  <a:pt x="180" y="27"/>
                </a:lnTo>
                <a:lnTo>
                  <a:pt x="180" y="27"/>
                </a:lnTo>
                <a:lnTo>
                  <a:pt x="184" y="31"/>
                </a:lnTo>
                <a:lnTo>
                  <a:pt x="184" y="31"/>
                </a:lnTo>
                <a:lnTo>
                  <a:pt x="180" y="31"/>
                </a:lnTo>
                <a:lnTo>
                  <a:pt x="180" y="35"/>
                </a:lnTo>
                <a:lnTo>
                  <a:pt x="180" y="35"/>
                </a:lnTo>
                <a:lnTo>
                  <a:pt x="180" y="39"/>
                </a:lnTo>
                <a:lnTo>
                  <a:pt x="184" y="39"/>
                </a:lnTo>
                <a:lnTo>
                  <a:pt x="184" y="43"/>
                </a:lnTo>
                <a:lnTo>
                  <a:pt x="188" y="43"/>
                </a:lnTo>
                <a:lnTo>
                  <a:pt x="192" y="47"/>
                </a:lnTo>
                <a:lnTo>
                  <a:pt x="192" y="51"/>
                </a:lnTo>
                <a:lnTo>
                  <a:pt x="196" y="51"/>
                </a:lnTo>
                <a:lnTo>
                  <a:pt x="200" y="51"/>
                </a:lnTo>
                <a:lnTo>
                  <a:pt x="200" y="55"/>
                </a:lnTo>
                <a:lnTo>
                  <a:pt x="204" y="55"/>
                </a:lnTo>
                <a:lnTo>
                  <a:pt x="204" y="59"/>
                </a:lnTo>
                <a:lnTo>
                  <a:pt x="204" y="59"/>
                </a:lnTo>
                <a:lnTo>
                  <a:pt x="204" y="63"/>
                </a:lnTo>
                <a:lnTo>
                  <a:pt x="204" y="67"/>
                </a:lnTo>
                <a:lnTo>
                  <a:pt x="204" y="70"/>
                </a:lnTo>
                <a:lnTo>
                  <a:pt x="204" y="70"/>
                </a:lnTo>
                <a:lnTo>
                  <a:pt x="204" y="70"/>
                </a:lnTo>
                <a:lnTo>
                  <a:pt x="204" y="70"/>
                </a:lnTo>
                <a:lnTo>
                  <a:pt x="204" y="70"/>
                </a:lnTo>
                <a:lnTo>
                  <a:pt x="204" y="74"/>
                </a:lnTo>
                <a:lnTo>
                  <a:pt x="204" y="78"/>
                </a:lnTo>
                <a:lnTo>
                  <a:pt x="204" y="78"/>
                </a:lnTo>
                <a:lnTo>
                  <a:pt x="204" y="78"/>
                </a:lnTo>
                <a:lnTo>
                  <a:pt x="204" y="82"/>
                </a:lnTo>
                <a:lnTo>
                  <a:pt x="208" y="86"/>
                </a:lnTo>
                <a:lnTo>
                  <a:pt x="208" y="86"/>
                </a:lnTo>
                <a:lnTo>
                  <a:pt x="215" y="86"/>
                </a:lnTo>
                <a:lnTo>
                  <a:pt x="231" y="98"/>
                </a:lnTo>
                <a:lnTo>
                  <a:pt x="251" y="102"/>
                </a:lnTo>
                <a:lnTo>
                  <a:pt x="251" y="106"/>
                </a:lnTo>
                <a:lnTo>
                  <a:pt x="251" y="106"/>
                </a:lnTo>
                <a:lnTo>
                  <a:pt x="247" y="109"/>
                </a:lnTo>
                <a:lnTo>
                  <a:pt x="247" y="113"/>
                </a:lnTo>
                <a:lnTo>
                  <a:pt x="247" y="113"/>
                </a:lnTo>
                <a:lnTo>
                  <a:pt x="247" y="113"/>
                </a:lnTo>
                <a:lnTo>
                  <a:pt x="251" y="113"/>
                </a:lnTo>
                <a:lnTo>
                  <a:pt x="251" y="113"/>
                </a:lnTo>
                <a:lnTo>
                  <a:pt x="251" y="117"/>
                </a:lnTo>
                <a:lnTo>
                  <a:pt x="251" y="117"/>
                </a:lnTo>
                <a:lnTo>
                  <a:pt x="251" y="117"/>
                </a:lnTo>
                <a:lnTo>
                  <a:pt x="247" y="117"/>
                </a:lnTo>
                <a:lnTo>
                  <a:pt x="247" y="117"/>
                </a:lnTo>
                <a:lnTo>
                  <a:pt x="247" y="117"/>
                </a:lnTo>
                <a:lnTo>
                  <a:pt x="247" y="117"/>
                </a:lnTo>
                <a:lnTo>
                  <a:pt x="251" y="121"/>
                </a:lnTo>
                <a:lnTo>
                  <a:pt x="251" y="121"/>
                </a:lnTo>
                <a:lnTo>
                  <a:pt x="254" y="121"/>
                </a:lnTo>
                <a:lnTo>
                  <a:pt x="258" y="125"/>
                </a:lnTo>
                <a:lnTo>
                  <a:pt x="262" y="125"/>
                </a:lnTo>
                <a:lnTo>
                  <a:pt x="262" y="125"/>
                </a:lnTo>
                <a:lnTo>
                  <a:pt x="258" y="137"/>
                </a:lnTo>
                <a:lnTo>
                  <a:pt x="258" y="141"/>
                </a:lnTo>
                <a:lnTo>
                  <a:pt x="254" y="137"/>
                </a:lnTo>
                <a:lnTo>
                  <a:pt x="247" y="137"/>
                </a:lnTo>
                <a:lnTo>
                  <a:pt x="243" y="137"/>
                </a:lnTo>
                <a:lnTo>
                  <a:pt x="243" y="137"/>
                </a:lnTo>
                <a:lnTo>
                  <a:pt x="243" y="141"/>
                </a:lnTo>
                <a:lnTo>
                  <a:pt x="243" y="145"/>
                </a:lnTo>
                <a:lnTo>
                  <a:pt x="239" y="149"/>
                </a:lnTo>
                <a:lnTo>
                  <a:pt x="239" y="152"/>
                </a:lnTo>
                <a:lnTo>
                  <a:pt x="247" y="160"/>
                </a:lnTo>
                <a:lnTo>
                  <a:pt x="247" y="160"/>
                </a:lnTo>
                <a:lnTo>
                  <a:pt x="247" y="160"/>
                </a:lnTo>
                <a:lnTo>
                  <a:pt x="247" y="164"/>
                </a:lnTo>
                <a:lnTo>
                  <a:pt x="247" y="164"/>
                </a:lnTo>
                <a:lnTo>
                  <a:pt x="247" y="168"/>
                </a:lnTo>
                <a:lnTo>
                  <a:pt x="247" y="172"/>
                </a:lnTo>
                <a:lnTo>
                  <a:pt x="247" y="172"/>
                </a:lnTo>
                <a:lnTo>
                  <a:pt x="247" y="172"/>
                </a:lnTo>
                <a:lnTo>
                  <a:pt x="247" y="176"/>
                </a:lnTo>
                <a:lnTo>
                  <a:pt x="251" y="172"/>
                </a:lnTo>
                <a:lnTo>
                  <a:pt x="251" y="176"/>
                </a:lnTo>
                <a:lnTo>
                  <a:pt x="247" y="176"/>
                </a:lnTo>
                <a:lnTo>
                  <a:pt x="243" y="180"/>
                </a:lnTo>
                <a:lnTo>
                  <a:pt x="239" y="180"/>
                </a:lnTo>
                <a:lnTo>
                  <a:pt x="247" y="180"/>
                </a:lnTo>
                <a:lnTo>
                  <a:pt x="247" y="184"/>
                </a:lnTo>
                <a:lnTo>
                  <a:pt x="247" y="184"/>
                </a:lnTo>
                <a:lnTo>
                  <a:pt x="243" y="184"/>
                </a:lnTo>
                <a:lnTo>
                  <a:pt x="239" y="184"/>
                </a:lnTo>
                <a:lnTo>
                  <a:pt x="235" y="184"/>
                </a:lnTo>
                <a:lnTo>
                  <a:pt x="235" y="184"/>
                </a:lnTo>
                <a:lnTo>
                  <a:pt x="235" y="184"/>
                </a:lnTo>
                <a:lnTo>
                  <a:pt x="239" y="184"/>
                </a:lnTo>
                <a:lnTo>
                  <a:pt x="239" y="184"/>
                </a:lnTo>
                <a:lnTo>
                  <a:pt x="239" y="191"/>
                </a:lnTo>
                <a:lnTo>
                  <a:pt x="239" y="195"/>
                </a:lnTo>
                <a:lnTo>
                  <a:pt x="239" y="195"/>
                </a:lnTo>
                <a:lnTo>
                  <a:pt x="239" y="195"/>
                </a:lnTo>
                <a:lnTo>
                  <a:pt x="243" y="199"/>
                </a:lnTo>
                <a:lnTo>
                  <a:pt x="243" y="199"/>
                </a:lnTo>
                <a:lnTo>
                  <a:pt x="243" y="203"/>
                </a:lnTo>
                <a:lnTo>
                  <a:pt x="243" y="203"/>
                </a:lnTo>
                <a:lnTo>
                  <a:pt x="235" y="203"/>
                </a:lnTo>
                <a:lnTo>
                  <a:pt x="235" y="203"/>
                </a:lnTo>
                <a:lnTo>
                  <a:pt x="235" y="203"/>
                </a:lnTo>
                <a:lnTo>
                  <a:pt x="239" y="207"/>
                </a:lnTo>
                <a:lnTo>
                  <a:pt x="239" y="207"/>
                </a:lnTo>
                <a:lnTo>
                  <a:pt x="239" y="207"/>
                </a:lnTo>
                <a:lnTo>
                  <a:pt x="239" y="207"/>
                </a:lnTo>
                <a:lnTo>
                  <a:pt x="239" y="207"/>
                </a:lnTo>
                <a:lnTo>
                  <a:pt x="235" y="207"/>
                </a:lnTo>
                <a:lnTo>
                  <a:pt x="235" y="211"/>
                </a:lnTo>
                <a:lnTo>
                  <a:pt x="235" y="211"/>
                </a:lnTo>
                <a:lnTo>
                  <a:pt x="235" y="211"/>
                </a:lnTo>
                <a:lnTo>
                  <a:pt x="239" y="211"/>
                </a:lnTo>
                <a:lnTo>
                  <a:pt x="239" y="211"/>
                </a:lnTo>
                <a:lnTo>
                  <a:pt x="239" y="215"/>
                </a:lnTo>
                <a:lnTo>
                  <a:pt x="239" y="215"/>
                </a:lnTo>
                <a:lnTo>
                  <a:pt x="243" y="215"/>
                </a:lnTo>
                <a:lnTo>
                  <a:pt x="243" y="215"/>
                </a:lnTo>
                <a:lnTo>
                  <a:pt x="247" y="215"/>
                </a:lnTo>
                <a:lnTo>
                  <a:pt x="247" y="219"/>
                </a:lnTo>
                <a:lnTo>
                  <a:pt x="247" y="219"/>
                </a:lnTo>
                <a:lnTo>
                  <a:pt x="243" y="223"/>
                </a:lnTo>
                <a:lnTo>
                  <a:pt x="239" y="223"/>
                </a:lnTo>
                <a:lnTo>
                  <a:pt x="239" y="223"/>
                </a:lnTo>
                <a:lnTo>
                  <a:pt x="231" y="231"/>
                </a:lnTo>
                <a:lnTo>
                  <a:pt x="231" y="234"/>
                </a:lnTo>
                <a:lnTo>
                  <a:pt x="235" y="238"/>
                </a:lnTo>
                <a:lnTo>
                  <a:pt x="231" y="238"/>
                </a:lnTo>
                <a:lnTo>
                  <a:pt x="227" y="238"/>
                </a:lnTo>
                <a:lnTo>
                  <a:pt x="227" y="242"/>
                </a:lnTo>
                <a:lnTo>
                  <a:pt x="227" y="242"/>
                </a:lnTo>
                <a:lnTo>
                  <a:pt x="227" y="242"/>
                </a:lnTo>
                <a:lnTo>
                  <a:pt x="227" y="242"/>
                </a:lnTo>
                <a:lnTo>
                  <a:pt x="227" y="242"/>
                </a:lnTo>
                <a:lnTo>
                  <a:pt x="223" y="242"/>
                </a:lnTo>
                <a:lnTo>
                  <a:pt x="219" y="242"/>
                </a:lnTo>
                <a:lnTo>
                  <a:pt x="219" y="242"/>
                </a:lnTo>
                <a:lnTo>
                  <a:pt x="219" y="242"/>
                </a:lnTo>
                <a:lnTo>
                  <a:pt x="219" y="246"/>
                </a:lnTo>
                <a:lnTo>
                  <a:pt x="208" y="238"/>
                </a:lnTo>
                <a:lnTo>
                  <a:pt x="208" y="238"/>
                </a:lnTo>
                <a:lnTo>
                  <a:pt x="208" y="234"/>
                </a:lnTo>
                <a:lnTo>
                  <a:pt x="204" y="234"/>
                </a:lnTo>
                <a:lnTo>
                  <a:pt x="200" y="234"/>
                </a:lnTo>
                <a:lnTo>
                  <a:pt x="200" y="234"/>
                </a:lnTo>
                <a:lnTo>
                  <a:pt x="200" y="231"/>
                </a:lnTo>
                <a:lnTo>
                  <a:pt x="200" y="231"/>
                </a:lnTo>
                <a:lnTo>
                  <a:pt x="196" y="231"/>
                </a:lnTo>
                <a:lnTo>
                  <a:pt x="184" y="227"/>
                </a:lnTo>
                <a:lnTo>
                  <a:pt x="180" y="223"/>
                </a:lnTo>
                <a:lnTo>
                  <a:pt x="180" y="223"/>
                </a:lnTo>
                <a:lnTo>
                  <a:pt x="176" y="223"/>
                </a:lnTo>
                <a:lnTo>
                  <a:pt x="172" y="223"/>
                </a:lnTo>
                <a:lnTo>
                  <a:pt x="172" y="223"/>
                </a:lnTo>
                <a:lnTo>
                  <a:pt x="172" y="219"/>
                </a:lnTo>
                <a:lnTo>
                  <a:pt x="168" y="219"/>
                </a:lnTo>
                <a:lnTo>
                  <a:pt x="168" y="219"/>
                </a:lnTo>
                <a:lnTo>
                  <a:pt x="165" y="219"/>
                </a:lnTo>
                <a:lnTo>
                  <a:pt x="165" y="219"/>
                </a:lnTo>
                <a:lnTo>
                  <a:pt x="168" y="223"/>
                </a:lnTo>
                <a:lnTo>
                  <a:pt x="168" y="223"/>
                </a:lnTo>
                <a:lnTo>
                  <a:pt x="168" y="223"/>
                </a:lnTo>
                <a:lnTo>
                  <a:pt x="165" y="227"/>
                </a:lnTo>
                <a:lnTo>
                  <a:pt x="165" y="231"/>
                </a:lnTo>
                <a:lnTo>
                  <a:pt x="161" y="231"/>
                </a:lnTo>
                <a:lnTo>
                  <a:pt x="161" y="234"/>
                </a:lnTo>
                <a:lnTo>
                  <a:pt x="157" y="234"/>
                </a:lnTo>
                <a:lnTo>
                  <a:pt x="157" y="231"/>
                </a:lnTo>
                <a:lnTo>
                  <a:pt x="157" y="231"/>
                </a:lnTo>
                <a:lnTo>
                  <a:pt x="153" y="231"/>
                </a:lnTo>
                <a:lnTo>
                  <a:pt x="153" y="231"/>
                </a:lnTo>
                <a:lnTo>
                  <a:pt x="149" y="234"/>
                </a:lnTo>
                <a:lnTo>
                  <a:pt x="145" y="234"/>
                </a:lnTo>
                <a:lnTo>
                  <a:pt x="141" y="234"/>
                </a:lnTo>
                <a:lnTo>
                  <a:pt x="141" y="234"/>
                </a:lnTo>
                <a:lnTo>
                  <a:pt x="141" y="238"/>
                </a:lnTo>
                <a:lnTo>
                  <a:pt x="141" y="238"/>
                </a:lnTo>
                <a:lnTo>
                  <a:pt x="145" y="238"/>
                </a:lnTo>
                <a:lnTo>
                  <a:pt x="141" y="242"/>
                </a:lnTo>
                <a:lnTo>
                  <a:pt x="137" y="238"/>
                </a:lnTo>
                <a:lnTo>
                  <a:pt x="133" y="238"/>
                </a:lnTo>
                <a:lnTo>
                  <a:pt x="133" y="242"/>
                </a:lnTo>
                <a:lnTo>
                  <a:pt x="133" y="242"/>
                </a:lnTo>
                <a:lnTo>
                  <a:pt x="133" y="246"/>
                </a:lnTo>
                <a:lnTo>
                  <a:pt x="133" y="246"/>
                </a:lnTo>
                <a:lnTo>
                  <a:pt x="133" y="246"/>
                </a:lnTo>
                <a:lnTo>
                  <a:pt x="133" y="246"/>
                </a:lnTo>
                <a:lnTo>
                  <a:pt x="133" y="246"/>
                </a:lnTo>
                <a:lnTo>
                  <a:pt x="129" y="250"/>
                </a:lnTo>
                <a:lnTo>
                  <a:pt x="126" y="246"/>
                </a:lnTo>
                <a:lnTo>
                  <a:pt x="122" y="246"/>
                </a:lnTo>
                <a:lnTo>
                  <a:pt x="118" y="246"/>
                </a:lnTo>
                <a:lnTo>
                  <a:pt x="114" y="246"/>
                </a:lnTo>
                <a:lnTo>
                  <a:pt x="106" y="242"/>
                </a:lnTo>
                <a:lnTo>
                  <a:pt x="102" y="242"/>
                </a:lnTo>
                <a:lnTo>
                  <a:pt x="106" y="231"/>
                </a:lnTo>
                <a:lnTo>
                  <a:pt x="106" y="227"/>
                </a:lnTo>
                <a:lnTo>
                  <a:pt x="106" y="227"/>
                </a:lnTo>
                <a:lnTo>
                  <a:pt x="106" y="227"/>
                </a:lnTo>
                <a:lnTo>
                  <a:pt x="106" y="227"/>
                </a:lnTo>
                <a:lnTo>
                  <a:pt x="106" y="227"/>
                </a:lnTo>
                <a:lnTo>
                  <a:pt x="106" y="227"/>
                </a:lnTo>
                <a:lnTo>
                  <a:pt x="106" y="223"/>
                </a:lnTo>
                <a:lnTo>
                  <a:pt x="102" y="219"/>
                </a:lnTo>
                <a:lnTo>
                  <a:pt x="98" y="215"/>
                </a:lnTo>
                <a:lnTo>
                  <a:pt x="94" y="215"/>
                </a:lnTo>
                <a:lnTo>
                  <a:pt x="94" y="211"/>
                </a:lnTo>
                <a:lnTo>
                  <a:pt x="90" y="207"/>
                </a:lnTo>
                <a:lnTo>
                  <a:pt x="90" y="207"/>
                </a:lnTo>
                <a:lnTo>
                  <a:pt x="86" y="203"/>
                </a:lnTo>
                <a:lnTo>
                  <a:pt x="83" y="203"/>
                </a:lnTo>
                <a:lnTo>
                  <a:pt x="83" y="203"/>
                </a:lnTo>
                <a:lnTo>
                  <a:pt x="83" y="207"/>
                </a:lnTo>
                <a:lnTo>
                  <a:pt x="83" y="211"/>
                </a:lnTo>
                <a:lnTo>
                  <a:pt x="79" y="211"/>
                </a:lnTo>
                <a:lnTo>
                  <a:pt x="63" y="203"/>
                </a:lnTo>
                <a:lnTo>
                  <a:pt x="59" y="199"/>
                </a:lnTo>
                <a:lnTo>
                  <a:pt x="59" y="199"/>
                </a:lnTo>
                <a:lnTo>
                  <a:pt x="59" y="199"/>
                </a:lnTo>
                <a:lnTo>
                  <a:pt x="59" y="195"/>
                </a:lnTo>
                <a:lnTo>
                  <a:pt x="51" y="195"/>
                </a:lnTo>
                <a:lnTo>
                  <a:pt x="47" y="191"/>
                </a:lnTo>
                <a:lnTo>
                  <a:pt x="47" y="191"/>
                </a:lnTo>
                <a:lnTo>
                  <a:pt x="47" y="188"/>
                </a:lnTo>
                <a:lnTo>
                  <a:pt x="55" y="184"/>
                </a:lnTo>
                <a:lnTo>
                  <a:pt x="59" y="184"/>
                </a:lnTo>
                <a:lnTo>
                  <a:pt x="59" y="184"/>
                </a:lnTo>
                <a:lnTo>
                  <a:pt x="63" y="184"/>
                </a:lnTo>
                <a:lnTo>
                  <a:pt x="63" y="180"/>
                </a:lnTo>
                <a:lnTo>
                  <a:pt x="63" y="176"/>
                </a:lnTo>
                <a:lnTo>
                  <a:pt x="63" y="176"/>
                </a:lnTo>
                <a:lnTo>
                  <a:pt x="59" y="176"/>
                </a:lnTo>
                <a:lnTo>
                  <a:pt x="59" y="176"/>
                </a:lnTo>
                <a:lnTo>
                  <a:pt x="55" y="172"/>
                </a:lnTo>
                <a:lnTo>
                  <a:pt x="51" y="172"/>
                </a:lnTo>
                <a:lnTo>
                  <a:pt x="51" y="172"/>
                </a:lnTo>
                <a:lnTo>
                  <a:pt x="51" y="168"/>
                </a:lnTo>
                <a:lnTo>
                  <a:pt x="55" y="168"/>
                </a:lnTo>
                <a:lnTo>
                  <a:pt x="55" y="168"/>
                </a:lnTo>
                <a:lnTo>
                  <a:pt x="55" y="164"/>
                </a:lnTo>
                <a:lnTo>
                  <a:pt x="51" y="164"/>
                </a:lnTo>
                <a:lnTo>
                  <a:pt x="47" y="160"/>
                </a:lnTo>
                <a:lnTo>
                  <a:pt x="43" y="156"/>
                </a:lnTo>
                <a:lnTo>
                  <a:pt x="40" y="152"/>
                </a:lnTo>
                <a:lnTo>
                  <a:pt x="36" y="149"/>
                </a:lnTo>
                <a:lnTo>
                  <a:pt x="36" y="145"/>
                </a:lnTo>
                <a:lnTo>
                  <a:pt x="36" y="145"/>
                </a:lnTo>
                <a:lnTo>
                  <a:pt x="36" y="145"/>
                </a:lnTo>
                <a:lnTo>
                  <a:pt x="36" y="141"/>
                </a:lnTo>
                <a:lnTo>
                  <a:pt x="32" y="137"/>
                </a:lnTo>
                <a:lnTo>
                  <a:pt x="24" y="129"/>
                </a:lnTo>
                <a:lnTo>
                  <a:pt x="24" y="125"/>
                </a:lnTo>
                <a:lnTo>
                  <a:pt x="20" y="125"/>
                </a:lnTo>
                <a:lnTo>
                  <a:pt x="20" y="121"/>
                </a:lnTo>
                <a:lnTo>
                  <a:pt x="20" y="121"/>
                </a:lnTo>
                <a:lnTo>
                  <a:pt x="20" y="109"/>
                </a:lnTo>
                <a:lnTo>
                  <a:pt x="20" y="109"/>
                </a:lnTo>
                <a:lnTo>
                  <a:pt x="16" y="109"/>
                </a:lnTo>
                <a:lnTo>
                  <a:pt x="16" y="109"/>
                </a:lnTo>
                <a:lnTo>
                  <a:pt x="16" y="102"/>
                </a:lnTo>
                <a:lnTo>
                  <a:pt x="16" y="102"/>
                </a:lnTo>
                <a:lnTo>
                  <a:pt x="16" y="102"/>
                </a:lnTo>
                <a:lnTo>
                  <a:pt x="16" y="94"/>
                </a:lnTo>
                <a:lnTo>
                  <a:pt x="12" y="90"/>
                </a:lnTo>
                <a:lnTo>
                  <a:pt x="16" y="90"/>
                </a:lnTo>
                <a:lnTo>
                  <a:pt x="16" y="86"/>
                </a:lnTo>
                <a:lnTo>
                  <a:pt x="16" y="86"/>
                </a:lnTo>
                <a:lnTo>
                  <a:pt x="16" y="78"/>
                </a:lnTo>
                <a:lnTo>
                  <a:pt x="0" y="55"/>
                </a:lnTo>
                <a:lnTo>
                  <a:pt x="0" y="51"/>
                </a:lnTo>
                <a:lnTo>
                  <a:pt x="0" y="43"/>
                </a:lnTo>
                <a:lnTo>
                  <a:pt x="16" y="12"/>
                </a:lnTo>
                <a:lnTo>
                  <a:pt x="28" y="4"/>
                </a:lnTo>
                <a:lnTo>
                  <a:pt x="67" y="0"/>
                </a:lnTo>
                <a:lnTo>
                  <a:pt x="67" y="0"/>
                </a:lnTo>
                <a:lnTo>
                  <a:pt x="71" y="4"/>
                </a:lnTo>
                <a:lnTo>
                  <a:pt x="71" y="4"/>
                </a:lnTo>
                <a:lnTo>
                  <a:pt x="71" y="0"/>
                </a:lnTo>
                <a:lnTo>
                  <a:pt x="75" y="0"/>
                </a:lnTo>
                <a:lnTo>
                  <a:pt x="75" y="0"/>
                </a:lnTo>
                <a:lnTo>
                  <a:pt x="75" y="0"/>
                </a:lnTo>
                <a:lnTo>
                  <a:pt x="75" y="0"/>
                </a:lnTo>
                <a:lnTo>
                  <a:pt x="75" y="0"/>
                </a:lnTo>
                <a:lnTo>
                  <a:pt x="79" y="0"/>
                </a:lnTo>
                <a:lnTo>
                  <a:pt x="86" y="0"/>
                </a:lnTo>
                <a:lnTo>
                  <a:pt x="94" y="0"/>
                </a:lnTo>
                <a:lnTo>
                  <a:pt x="122" y="12"/>
                </a:lnTo>
                <a:lnTo>
                  <a:pt x="122" y="12"/>
                </a:lnTo>
                <a:lnTo>
                  <a:pt x="126" y="12"/>
                </a:lnTo>
                <a:lnTo>
                  <a:pt x="133" y="20"/>
                </a:lnTo>
                <a:lnTo>
                  <a:pt x="141" y="20"/>
                </a:lnTo>
                <a:lnTo>
                  <a:pt x="145" y="20"/>
                </a:lnTo>
                <a:lnTo>
                  <a:pt x="145" y="24"/>
                </a:lnTo>
                <a:lnTo>
                  <a:pt x="145" y="20"/>
                </a:lnTo>
                <a:lnTo>
                  <a:pt x="149" y="20"/>
                </a:lnTo>
                <a:lnTo>
                  <a:pt x="149" y="16"/>
                </a:lnTo>
              </a:path>
            </a:pathLst>
          </a:custGeom>
          <a:solidFill>
            <a:srgbClr val="BBBBB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5" name="Freeform 50"/>
          <p:cNvSpPr>
            <a:spLocks/>
          </p:cNvSpPr>
          <p:nvPr/>
        </p:nvSpPr>
        <p:spPr bwMode="auto">
          <a:xfrm>
            <a:off x="9659960" y="2933561"/>
            <a:ext cx="620580" cy="828471"/>
          </a:xfrm>
          <a:custGeom>
            <a:avLst/>
            <a:gdLst>
              <a:gd name="T0" fmla="*/ 27 w 254"/>
              <a:gd name="T1" fmla="*/ 85 h 339"/>
              <a:gd name="T2" fmla="*/ 23 w 254"/>
              <a:gd name="T3" fmla="*/ 62 h 339"/>
              <a:gd name="T4" fmla="*/ 23 w 254"/>
              <a:gd name="T5" fmla="*/ 39 h 339"/>
              <a:gd name="T6" fmla="*/ 35 w 254"/>
              <a:gd name="T7" fmla="*/ 0 h 339"/>
              <a:gd name="T8" fmla="*/ 86 w 254"/>
              <a:gd name="T9" fmla="*/ 7 h 339"/>
              <a:gd name="T10" fmla="*/ 109 w 254"/>
              <a:gd name="T11" fmla="*/ 3 h 339"/>
              <a:gd name="T12" fmla="*/ 125 w 254"/>
              <a:gd name="T13" fmla="*/ 35 h 339"/>
              <a:gd name="T14" fmla="*/ 136 w 254"/>
              <a:gd name="T15" fmla="*/ 54 h 339"/>
              <a:gd name="T16" fmla="*/ 140 w 254"/>
              <a:gd name="T17" fmla="*/ 66 h 339"/>
              <a:gd name="T18" fmla="*/ 152 w 254"/>
              <a:gd name="T19" fmla="*/ 78 h 339"/>
              <a:gd name="T20" fmla="*/ 140 w 254"/>
              <a:gd name="T21" fmla="*/ 89 h 339"/>
              <a:gd name="T22" fmla="*/ 172 w 254"/>
              <a:gd name="T23" fmla="*/ 105 h 339"/>
              <a:gd name="T24" fmla="*/ 183 w 254"/>
              <a:gd name="T25" fmla="*/ 105 h 339"/>
              <a:gd name="T26" fmla="*/ 195 w 254"/>
              <a:gd name="T27" fmla="*/ 121 h 339"/>
              <a:gd name="T28" fmla="*/ 203 w 254"/>
              <a:gd name="T29" fmla="*/ 140 h 339"/>
              <a:gd name="T30" fmla="*/ 215 w 254"/>
              <a:gd name="T31" fmla="*/ 148 h 339"/>
              <a:gd name="T32" fmla="*/ 218 w 254"/>
              <a:gd name="T33" fmla="*/ 164 h 339"/>
              <a:gd name="T34" fmla="*/ 218 w 254"/>
              <a:gd name="T35" fmla="*/ 167 h 339"/>
              <a:gd name="T36" fmla="*/ 226 w 254"/>
              <a:gd name="T37" fmla="*/ 175 h 339"/>
              <a:gd name="T38" fmla="*/ 215 w 254"/>
              <a:gd name="T39" fmla="*/ 175 h 339"/>
              <a:gd name="T40" fmla="*/ 215 w 254"/>
              <a:gd name="T41" fmla="*/ 183 h 339"/>
              <a:gd name="T42" fmla="*/ 203 w 254"/>
              <a:gd name="T43" fmla="*/ 203 h 339"/>
              <a:gd name="T44" fmla="*/ 226 w 254"/>
              <a:gd name="T45" fmla="*/ 238 h 339"/>
              <a:gd name="T46" fmla="*/ 234 w 254"/>
              <a:gd name="T47" fmla="*/ 249 h 339"/>
              <a:gd name="T48" fmla="*/ 254 w 254"/>
              <a:gd name="T49" fmla="*/ 273 h 339"/>
              <a:gd name="T50" fmla="*/ 246 w 254"/>
              <a:gd name="T51" fmla="*/ 281 h 339"/>
              <a:gd name="T52" fmla="*/ 238 w 254"/>
              <a:gd name="T53" fmla="*/ 273 h 339"/>
              <a:gd name="T54" fmla="*/ 222 w 254"/>
              <a:gd name="T55" fmla="*/ 281 h 339"/>
              <a:gd name="T56" fmla="*/ 218 w 254"/>
              <a:gd name="T57" fmla="*/ 273 h 339"/>
              <a:gd name="T58" fmla="*/ 211 w 254"/>
              <a:gd name="T59" fmla="*/ 269 h 339"/>
              <a:gd name="T60" fmla="*/ 203 w 254"/>
              <a:gd name="T61" fmla="*/ 269 h 339"/>
              <a:gd name="T62" fmla="*/ 199 w 254"/>
              <a:gd name="T63" fmla="*/ 261 h 339"/>
              <a:gd name="T64" fmla="*/ 195 w 254"/>
              <a:gd name="T65" fmla="*/ 281 h 339"/>
              <a:gd name="T66" fmla="*/ 179 w 254"/>
              <a:gd name="T67" fmla="*/ 288 h 339"/>
              <a:gd name="T68" fmla="*/ 183 w 254"/>
              <a:gd name="T69" fmla="*/ 324 h 339"/>
              <a:gd name="T70" fmla="*/ 140 w 254"/>
              <a:gd name="T71" fmla="*/ 324 h 339"/>
              <a:gd name="T72" fmla="*/ 132 w 254"/>
              <a:gd name="T73" fmla="*/ 320 h 339"/>
              <a:gd name="T74" fmla="*/ 140 w 254"/>
              <a:gd name="T75" fmla="*/ 308 h 339"/>
              <a:gd name="T76" fmla="*/ 132 w 254"/>
              <a:gd name="T77" fmla="*/ 300 h 339"/>
              <a:gd name="T78" fmla="*/ 136 w 254"/>
              <a:gd name="T79" fmla="*/ 292 h 339"/>
              <a:gd name="T80" fmla="*/ 125 w 254"/>
              <a:gd name="T81" fmla="*/ 281 h 339"/>
              <a:gd name="T82" fmla="*/ 101 w 254"/>
              <a:gd name="T83" fmla="*/ 253 h 339"/>
              <a:gd name="T84" fmla="*/ 89 w 254"/>
              <a:gd name="T85" fmla="*/ 246 h 339"/>
              <a:gd name="T86" fmla="*/ 70 w 254"/>
              <a:gd name="T87" fmla="*/ 234 h 339"/>
              <a:gd name="T88" fmla="*/ 62 w 254"/>
              <a:gd name="T89" fmla="*/ 242 h 339"/>
              <a:gd name="T90" fmla="*/ 31 w 254"/>
              <a:gd name="T91" fmla="*/ 230 h 339"/>
              <a:gd name="T92" fmla="*/ 31 w 254"/>
              <a:gd name="T93" fmla="*/ 199 h 339"/>
              <a:gd name="T94" fmla="*/ 43 w 254"/>
              <a:gd name="T95" fmla="*/ 191 h 339"/>
              <a:gd name="T96" fmla="*/ 50 w 254"/>
              <a:gd name="T97" fmla="*/ 191 h 339"/>
              <a:gd name="T98" fmla="*/ 54 w 254"/>
              <a:gd name="T99" fmla="*/ 183 h 339"/>
              <a:gd name="T100" fmla="*/ 50 w 254"/>
              <a:gd name="T101" fmla="*/ 179 h 339"/>
              <a:gd name="T102" fmla="*/ 50 w 254"/>
              <a:gd name="T103" fmla="*/ 175 h 339"/>
              <a:gd name="T104" fmla="*/ 50 w 254"/>
              <a:gd name="T105" fmla="*/ 171 h 339"/>
              <a:gd name="T106" fmla="*/ 46 w 254"/>
              <a:gd name="T107" fmla="*/ 167 h 339"/>
              <a:gd name="T108" fmla="*/ 27 w 254"/>
              <a:gd name="T109" fmla="*/ 144 h 339"/>
              <a:gd name="T110" fmla="*/ 19 w 254"/>
              <a:gd name="T111" fmla="*/ 125 h 339"/>
              <a:gd name="T112" fmla="*/ 7 w 254"/>
              <a:gd name="T113" fmla="*/ 117 h 339"/>
              <a:gd name="T114" fmla="*/ 3 w 254"/>
              <a:gd name="T115" fmla="*/ 10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4" h="339">
                <a:moveTo>
                  <a:pt x="3" y="101"/>
                </a:moveTo>
                <a:lnTo>
                  <a:pt x="3" y="101"/>
                </a:lnTo>
                <a:lnTo>
                  <a:pt x="3" y="97"/>
                </a:lnTo>
                <a:lnTo>
                  <a:pt x="3" y="93"/>
                </a:lnTo>
                <a:lnTo>
                  <a:pt x="11" y="85"/>
                </a:lnTo>
                <a:lnTo>
                  <a:pt x="15" y="85"/>
                </a:lnTo>
                <a:lnTo>
                  <a:pt x="27" y="85"/>
                </a:lnTo>
                <a:lnTo>
                  <a:pt x="27" y="82"/>
                </a:lnTo>
                <a:lnTo>
                  <a:pt x="27" y="82"/>
                </a:lnTo>
                <a:lnTo>
                  <a:pt x="27" y="78"/>
                </a:lnTo>
                <a:lnTo>
                  <a:pt x="27" y="74"/>
                </a:lnTo>
                <a:lnTo>
                  <a:pt x="23" y="70"/>
                </a:lnTo>
                <a:lnTo>
                  <a:pt x="23" y="66"/>
                </a:lnTo>
                <a:lnTo>
                  <a:pt x="23" y="62"/>
                </a:lnTo>
                <a:lnTo>
                  <a:pt x="23" y="62"/>
                </a:lnTo>
                <a:lnTo>
                  <a:pt x="23" y="62"/>
                </a:lnTo>
                <a:lnTo>
                  <a:pt x="23" y="62"/>
                </a:lnTo>
                <a:lnTo>
                  <a:pt x="19" y="54"/>
                </a:lnTo>
                <a:lnTo>
                  <a:pt x="19" y="50"/>
                </a:lnTo>
                <a:lnTo>
                  <a:pt x="19" y="46"/>
                </a:lnTo>
                <a:lnTo>
                  <a:pt x="23" y="39"/>
                </a:lnTo>
                <a:lnTo>
                  <a:pt x="27" y="27"/>
                </a:lnTo>
                <a:lnTo>
                  <a:pt x="31" y="23"/>
                </a:lnTo>
                <a:lnTo>
                  <a:pt x="31" y="19"/>
                </a:lnTo>
                <a:lnTo>
                  <a:pt x="31" y="15"/>
                </a:lnTo>
                <a:lnTo>
                  <a:pt x="31" y="7"/>
                </a:lnTo>
                <a:lnTo>
                  <a:pt x="31" y="3"/>
                </a:lnTo>
                <a:lnTo>
                  <a:pt x="35" y="0"/>
                </a:lnTo>
                <a:lnTo>
                  <a:pt x="39" y="0"/>
                </a:lnTo>
                <a:lnTo>
                  <a:pt x="43" y="0"/>
                </a:lnTo>
                <a:lnTo>
                  <a:pt x="50" y="3"/>
                </a:lnTo>
                <a:lnTo>
                  <a:pt x="54" y="7"/>
                </a:lnTo>
                <a:lnTo>
                  <a:pt x="74" y="3"/>
                </a:lnTo>
                <a:lnTo>
                  <a:pt x="78" y="3"/>
                </a:lnTo>
                <a:lnTo>
                  <a:pt x="86" y="7"/>
                </a:lnTo>
                <a:lnTo>
                  <a:pt x="89" y="11"/>
                </a:lnTo>
                <a:lnTo>
                  <a:pt x="97" y="11"/>
                </a:lnTo>
                <a:lnTo>
                  <a:pt x="101" y="7"/>
                </a:lnTo>
                <a:lnTo>
                  <a:pt x="105" y="3"/>
                </a:lnTo>
                <a:lnTo>
                  <a:pt x="105" y="3"/>
                </a:lnTo>
                <a:lnTo>
                  <a:pt x="109" y="3"/>
                </a:lnTo>
                <a:lnTo>
                  <a:pt x="109" y="3"/>
                </a:lnTo>
                <a:lnTo>
                  <a:pt x="109" y="15"/>
                </a:lnTo>
                <a:lnTo>
                  <a:pt x="109" y="15"/>
                </a:lnTo>
                <a:lnTo>
                  <a:pt x="109" y="19"/>
                </a:lnTo>
                <a:lnTo>
                  <a:pt x="113" y="19"/>
                </a:lnTo>
                <a:lnTo>
                  <a:pt x="113" y="23"/>
                </a:lnTo>
                <a:lnTo>
                  <a:pt x="121" y="31"/>
                </a:lnTo>
                <a:lnTo>
                  <a:pt x="125" y="35"/>
                </a:lnTo>
                <a:lnTo>
                  <a:pt x="125" y="39"/>
                </a:lnTo>
                <a:lnTo>
                  <a:pt x="125" y="39"/>
                </a:lnTo>
                <a:lnTo>
                  <a:pt x="125" y="39"/>
                </a:lnTo>
                <a:lnTo>
                  <a:pt x="125" y="43"/>
                </a:lnTo>
                <a:lnTo>
                  <a:pt x="129" y="46"/>
                </a:lnTo>
                <a:lnTo>
                  <a:pt x="132" y="50"/>
                </a:lnTo>
                <a:lnTo>
                  <a:pt x="136" y="54"/>
                </a:lnTo>
                <a:lnTo>
                  <a:pt x="140" y="58"/>
                </a:lnTo>
                <a:lnTo>
                  <a:pt x="144" y="58"/>
                </a:lnTo>
                <a:lnTo>
                  <a:pt x="144" y="62"/>
                </a:lnTo>
                <a:lnTo>
                  <a:pt x="144" y="62"/>
                </a:lnTo>
                <a:lnTo>
                  <a:pt x="140" y="62"/>
                </a:lnTo>
                <a:lnTo>
                  <a:pt x="140" y="66"/>
                </a:lnTo>
                <a:lnTo>
                  <a:pt x="140" y="66"/>
                </a:lnTo>
                <a:lnTo>
                  <a:pt x="144" y="66"/>
                </a:lnTo>
                <a:lnTo>
                  <a:pt x="148" y="70"/>
                </a:lnTo>
                <a:lnTo>
                  <a:pt x="148" y="70"/>
                </a:lnTo>
                <a:lnTo>
                  <a:pt x="152" y="70"/>
                </a:lnTo>
                <a:lnTo>
                  <a:pt x="152" y="70"/>
                </a:lnTo>
                <a:lnTo>
                  <a:pt x="152" y="74"/>
                </a:lnTo>
                <a:lnTo>
                  <a:pt x="152" y="78"/>
                </a:lnTo>
                <a:lnTo>
                  <a:pt x="148" y="78"/>
                </a:lnTo>
                <a:lnTo>
                  <a:pt x="148" y="78"/>
                </a:lnTo>
                <a:lnTo>
                  <a:pt x="144" y="78"/>
                </a:lnTo>
                <a:lnTo>
                  <a:pt x="136" y="82"/>
                </a:lnTo>
                <a:lnTo>
                  <a:pt x="136" y="85"/>
                </a:lnTo>
                <a:lnTo>
                  <a:pt x="136" y="85"/>
                </a:lnTo>
                <a:lnTo>
                  <a:pt x="140" y="89"/>
                </a:lnTo>
                <a:lnTo>
                  <a:pt x="148" y="89"/>
                </a:lnTo>
                <a:lnTo>
                  <a:pt x="148" y="93"/>
                </a:lnTo>
                <a:lnTo>
                  <a:pt x="148" y="93"/>
                </a:lnTo>
                <a:lnTo>
                  <a:pt x="148" y="93"/>
                </a:lnTo>
                <a:lnTo>
                  <a:pt x="152" y="97"/>
                </a:lnTo>
                <a:lnTo>
                  <a:pt x="168" y="105"/>
                </a:lnTo>
                <a:lnTo>
                  <a:pt x="172" y="105"/>
                </a:lnTo>
                <a:lnTo>
                  <a:pt x="172" y="101"/>
                </a:lnTo>
                <a:lnTo>
                  <a:pt x="172" y="97"/>
                </a:lnTo>
                <a:lnTo>
                  <a:pt x="172" y="97"/>
                </a:lnTo>
                <a:lnTo>
                  <a:pt x="175" y="97"/>
                </a:lnTo>
                <a:lnTo>
                  <a:pt x="179" y="101"/>
                </a:lnTo>
                <a:lnTo>
                  <a:pt x="179" y="101"/>
                </a:lnTo>
                <a:lnTo>
                  <a:pt x="183" y="105"/>
                </a:lnTo>
                <a:lnTo>
                  <a:pt x="183" y="109"/>
                </a:lnTo>
                <a:lnTo>
                  <a:pt x="187" y="109"/>
                </a:lnTo>
                <a:lnTo>
                  <a:pt x="191" y="113"/>
                </a:lnTo>
                <a:lnTo>
                  <a:pt x="195" y="117"/>
                </a:lnTo>
                <a:lnTo>
                  <a:pt x="195" y="121"/>
                </a:lnTo>
                <a:lnTo>
                  <a:pt x="195" y="121"/>
                </a:lnTo>
                <a:lnTo>
                  <a:pt x="195" y="121"/>
                </a:lnTo>
                <a:lnTo>
                  <a:pt x="195" y="121"/>
                </a:lnTo>
                <a:lnTo>
                  <a:pt x="195" y="121"/>
                </a:lnTo>
                <a:lnTo>
                  <a:pt x="195" y="121"/>
                </a:lnTo>
                <a:lnTo>
                  <a:pt x="195" y="125"/>
                </a:lnTo>
                <a:lnTo>
                  <a:pt x="191" y="136"/>
                </a:lnTo>
                <a:lnTo>
                  <a:pt x="195" y="136"/>
                </a:lnTo>
                <a:lnTo>
                  <a:pt x="203" y="140"/>
                </a:lnTo>
                <a:lnTo>
                  <a:pt x="207" y="140"/>
                </a:lnTo>
                <a:lnTo>
                  <a:pt x="211" y="140"/>
                </a:lnTo>
                <a:lnTo>
                  <a:pt x="215" y="140"/>
                </a:lnTo>
                <a:lnTo>
                  <a:pt x="215" y="144"/>
                </a:lnTo>
                <a:lnTo>
                  <a:pt x="215" y="148"/>
                </a:lnTo>
                <a:lnTo>
                  <a:pt x="215" y="148"/>
                </a:lnTo>
                <a:lnTo>
                  <a:pt x="215" y="148"/>
                </a:lnTo>
                <a:lnTo>
                  <a:pt x="218" y="152"/>
                </a:lnTo>
                <a:lnTo>
                  <a:pt x="226" y="152"/>
                </a:lnTo>
                <a:lnTo>
                  <a:pt x="226" y="156"/>
                </a:lnTo>
                <a:lnTo>
                  <a:pt x="222" y="156"/>
                </a:lnTo>
                <a:lnTo>
                  <a:pt x="218" y="160"/>
                </a:lnTo>
                <a:lnTo>
                  <a:pt x="218" y="160"/>
                </a:lnTo>
                <a:lnTo>
                  <a:pt x="218" y="164"/>
                </a:lnTo>
                <a:lnTo>
                  <a:pt x="218" y="164"/>
                </a:lnTo>
                <a:lnTo>
                  <a:pt x="222" y="164"/>
                </a:lnTo>
                <a:lnTo>
                  <a:pt x="222" y="164"/>
                </a:lnTo>
                <a:lnTo>
                  <a:pt x="222" y="164"/>
                </a:lnTo>
                <a:lnTo>
                  <a:pt x="222" y="164"/>
                </a:lnTo>
                <a:lnTo>
                  <a:pt x="222" y="167"/>
                </a:lnTo>
                <a:lnTo>
                  <a:pt x="218" y="167"/>
                </a:lnTo>
                <a:lnTo>
                  <a:pt x="218" y="167"/>
                </a:lnTo>
                <a:lnTo>
                  <a:pt x="218" y="171"/>
                </a:lnTo>
                <a:lnTo>
                  <a:pt x="222" y="171"/>
                </a:lnTo>
                <a:lnTo>
                  <a:pt x="222" y="171"/>
                </a:lnTo>
                <a:lnTo>
                  <a:pt x="222" y="175"/>
                </a:lnTo>
                <a:lnTo>
                  <a:pt x="226" y="175"/>
                </a:lnTo>
                <a:lnTo>
                  <a:pt x="226" y="175"/>
                </a:lnTo>
                <a:lnTo>
                  <a:pt x="226" y="175"/>
                </a:lnTo>
                <a:lnTo>
                  <a:pt x="222" y="179"/>
                </a:lnTo>
                <a:lnTo>
                  <a:pt x="222" y="175"/>
                </a:lnTo>
                <a:lnTo>
                  <a:pt x="218" y="175"/>
                </a:lnTo>
                <a:lnTo>
                  <a:pt x="218" y="175"/>
                </a:lnTo>
                <a:lnTo>
                  <a:pt x="215" y="175"/>
                </a:lnTo>
                <a:lnTo>
                  <a:pt x="215" y="175"/>
                </a:lnTo>
                <a:lnTo>
                  <a:pt x="215" y="175"/>
                </a:lnTo>
                <a:lnTo>
                  <a:pt x="211" y="179"/>
                </a:lnTo>
                <a:lnTo>
                  <a:pt x="215" y="179"/>
                </a:lnTo>
                <a:lnTo>
                  <a:pt x="215" y="179"/>
                </a:lnTo>
                <a:lnTo>
                  <a:pt x="215" y="179"/>
                </a:lnTo>
                <a:lnTo>
                  <a:pt x="215" y="179"/>
                </a:lnTo>
                <a:lnTo>
                  <a:pt x="215" y="183"/>
                </a:lnTo>
                <a:lnTo>
                  <a:pt x="215" y="183"/>
                </a:lnTo>
                <a:lnTo>
                  <a:pt x="211" y="183"/>
                </a:lnTo>
                <a:lnTo>
                  <a:pt x="211" y="183"/>
                </a:lnTo>
                <a:lnTo>
                  <a:pt x="211" y="183"/>
                </a:lnTo>
                <a:lnTo>
                  <a:pt x="207" y="183"/>
                </a:lnTo>
                <a:lnTo>
                  <a:pt x="203" y="191"/>
                </a:lnTo>
                <a:lnTo>
                  <a:pt x="203" y="203"/>
                </a:lnTo>
                <a:lnTo>
                  <a:pt x="207" y="206"/>
                </a:lnTo>
                <a:lnTo>
                  <a:pt x="222" y="218"/>
                </a:lnTo>
                <a:lnTo>
                  <a:pt x="222" y="222"/>
                </a:lnTo>
                <a:lnTo>
                  <a:pt x="222" y="226"/>
                </a:lnTo>
                <a:lnTo>
                  <a:pt x="222" y="230"/>
                </a:lnTo>
                <a:lnTo>
                  <a:pt x="226" y="234"/>
                </a:lnTo>
                <a:lnTo>
                  <a:pt x="226" y="238"/>
                </a:lnTo>
                <a:lnTo>
                  <a:pt x="226" y="238"/>
                </a:lnTo>
                <a:lnTo>
                  <a:pt x="230" y="238"/>
                </a:lnTo>
                <a:lnTo>
                  <a:pt x="230" y="238"/>
                </a:lnTo>
                <a:lnTo>
                  <a:pt x="230" y="238"/>
                </a:lnTo>
                <a:lnTo>
                  <a:pt x="234" y="246"/>
                </a:lnTo>
                <a:lnTo>
                  <a:pt x="234" y="246"/>
                </a:lnTo>
                <a:lnTo>
                  <a:pt x="234" y="249"/>
                </a:lnTo>
                <a:lnTo>
                  <a:pt x="246" y="253"/>
                </a:lnTo>
                <a:lnTo>
                  <a:pt x="246" y="253"/>
                </a:lnTo>
                <a:lnTo>
                  <a:pt x="250" y="257"/>
                </a:lnTo>
                <a:lnTo>
                  <a:pt x="254" y="261"/>
                </a:lnTo>
                <a:lnTo>
                  <a:pt x="254" y="261"/>
                </a:lnTo>
                <a:lnTo>
                  <a:pt x="254" y="269"/>
                </a:lnTo>
                <a:lnTo>
                  <a:pt x="254" y="273"/>
                </a:lnTo>
                <a:lnTo>
                  <a:pt x="246" y="273"/>
                </a:lnTo>
                <a:lnTo>
                  <a:pt x="246" y="273"/>
                </a:lnTo>
                <a:lnTo>
                  <a:pt x="246" y="277"/>
                </a:lnTo>
                <a:lnTo>
                  <a:pt x="246" y="277"/>
                </a:lnTo>
                <a:lnTo>
                  <a:pt x="246" y="277"/>
                </a:lnTo>
                <a:lnTo>
                  <a:pt x="246" y="277"/>
                </a:lnTo>
                <a:lnTo>
                  <a:pt x="246" y="281"/>
                </a:lnTo>
                <a:lnTo>
                  <a:pt x="242" y="281"/>
                </a:lnTo>
                <a:lnTo>
                  <a:pt x="242" y="281"/>
                </a:lnTo>
                <a:lnTo>
                  <a:pt x="242" y="277"/>
                </a:lnTo>
                <a:lnTo>
                  <a:pt x="242" y="277"/>
                </a:lnTo>
                <a:lnTo>
                  <a:pt x="242" y="277"/>
                </a:lnTo>
                <a:lnTo>
                  <a:pt x="238" y="273"/>
                </a:lnTo>
                <a:lnTo>
                  <a:pt x="238" y="273"/>
                </a:lnTo>
                <a:lnTo>
                  <a:pt x="234" y="277"/>
                </a:lnTo>
                <a:lnTo>
                  <a:pt x="230" y="281"/>
                </a:lnTo>
                <a:lnTo>
                  <a:pt x="230" y="281"/>
                </a:lnTo>
                <a:lnTo>
                  <a:pt x="230" y="281"/>
                </a:lnTo>
                <a:lnTo>
                  <a:pt x="226" y="281"/>
                </a:lnTo>
                <a:lnTo>
                  <a:pt x="222" y="281"/>
                </a:lnTo>
                <a:lnTo>
                  <a:pt x="222" y="281"/>
                </a:lnTo>
                <a:lnTo>
                  <a:pt x="218" y="277"/>
                </a:lnTo>
                <a:lnTo>
                  <a:pt x="218" y="277"/>
                </a:lnTo>
                <a:lnTo>
                  <a:pt x="218" y="277"/>
                </a:lnTo>
                <a:lnTo>
                  <a:pt x="218" y="277"/>
                </a:lnTo>
                <a:lnTo>
                  <a:pt x="218" y="273"/>
                </a:lnTo>
                <a:lnTo>
                  <a:pt x="218" y="273"/>
                </a:lnTo>
                <a:lnTo>
                  <a:pt x="218" y="273"/>
                </a:lnTo>
                <a:lnTo>
                  <a:pt x="218" y="273"/>
                </a:lnTo>
                <a:lnTo>
                  <a:pt x="218" y="269"/>
                </a:lnTo>
                <a:lnTo>
                  <a:pt x="218" y="269"/>
                </a:lnTo>
                <a:lnTo>
                  <a:pt x="215" y="269"/>
                </a:lnTo>
                <a:lnTo>
                  <a:pt x="215" y="269"/>
                </a:lnTo>
                <a:lnTo>
                  <a:pt x="215" y="273"/>
                </a:lnTo>
                <a:lnTo>
                  <a:pt x="211" y="269"/>
                </a:lnTo>
                <a:lnTo>
                  <a:pt x="211" y="269"/>
                </a:lnTo>
                <a:lnTo>
                  <a:pt x="207" y="265"/>
                </a:lnTo>
                <a:lnTo>
                  <a:pt x="207" y="265"/>
                </a:lnTo>
                <a:lnTo>
                  <a:pt x="203" y="265"/>
                </a:lnTo>
                <a:lnTo>
                  <a:pt x="203" y="265"/>
                </a:lnTo>
                <a:lnTo>
                  <a:pt x="203" y="265"/>
                </a:lnTo>
                <a:lnTo>
                  <a:pt x="203" y="269"/>
                </a:lnTo>
                <a:lnTo>
                  <a:pt x="203" y="269"/>
                </a:lnTo>
                <a:lnTo>
                  <a:pt x="199" y="269"/>
                </a:lnTo>
                <a:lnTo>
                  <a:pt x="199" y="265"/>
                </a:lnTo>
                <a:lnTo>
                  <a:pt x="199" y="265"/>
                </a:lnTo>
                <a:lnTo>
                  <a:pt x="199" y="265"/>
                </a:lnTo>
                <a:lnTo>
                  <a:pt x="199" y="261"/>
                </a:lnTo>
                <a:lnTo>
                  <a:pt x="199" y="261"/>
                </a:lnTo>
                <a:lnTo>
                  <a:pt x="195" y="265"/>
                </a:lnTo>
                <a:lnTo>
                  <a:pt x="199" y="265"/>
                </a:lnTo>
                <a:lnTo>
                  <a:pt x="199" y="273"/>
                </a:lnTo>
                <a:lnTo>
                  <a:pt x="199" y="281"/>
                </a:lnTo>
                <a:lnTo>
                  <a:pt x="195" y="281"/>
                </a:lnTo>
                <a:lnTo>
                  <a:pt x="195" y="281"/>
                </a:lnTo>
                <a:lnTo>
                  <a:pt x="195" y="281"/>
                </a:lnTo>
                <a:lnTo>
                  <a:pt x="195" y="281"/>
                </a:lnTo>
                <a:lnTo>
                  <a:pt x="191" y="281"/>
                </a:lnTo>
                <a:lnTo>
                  <a:pt x="187" y="281"/>
                </a:lnTo>
                <a:lnTo>
                  <a:pt x="187" y="285"/>
                </a:lnTo>
                <a:lnTo>
                  <a:pt x="187" y="288"/>
                </a:lnTo>
                <a:lnTo>
                  <a:pt x="183" y="288"/>
                </a:lnTo>
                <a:lnTo>
                  <a:pt x="179" y="288"/>
                </a:lnTo>
                <a:lnTo>
                  <a:pt x="179" y="288"/>
                </a:lnTo>
                <a:lnTo>
                  <a:pt x="179" y="292"/>
                </a:lnTo>
                <a:lnTo>
                  <a:pt x="183" y="308"/>
                </a:lnTo>
                <a:lnTo>
                  <a:pt x="183" y="316"/>
                </a:lnTo>
                <a:lnTo>
                  <a:pt x="187" y="320"/>
                </a:lnTo>
                <a:lnTo>
                  <a:pt x="183" y="320"/>
                </a:lnTo>
                <a:lnTo>
                  <a:pt x="183" y="324"/>
                </a:lnTo>
                <a:lnTo>
                  <a:pt x="152" y="339"/>
                </a:lnTo>
                <a:lnTo>
                  <a:pt x="152" y="339"/>
                </a:lnTo>
                <a:lnTo>
                  <a:pt x="148" y="335"/>
                </a:lnTo>
                <a:lnTo>
                  <a:pt x="148" y="328"/>
                </a:lnTo>
                <a:lnTo>
                  <a:pt x="144" y="328"/>
                </a:lnTo>
                <a:lnTo>
                  <a:pt x="144" y="328"/>
                </a:lnTo>
                <a:lnTo>
                  <a:pt x="140" y="324"/>
                </a:lnTo>
                <a:lnTo>
                  <a:pt x="140" y="324"/>
                </a:lnTo>
                <a:lnTo>
                  <a:pt x="140" y="320"/>
                </a:lnTo>
                <a:lnTo>
                  <a:pt x="136" y="320"/>
                </a:lnTo>
                <a:lnTo>
                  <a:pt x="136" y="324"/>
                </a:lnTo>
                <a:lnTo>
                  <a:pt x="136" y="324"/>
                </a:lnTo>
                <a:lnTo>
                  <a:pt x="132" y="324"/>
                </a:lnTo>
                <a:lnTo>
                  <a:pt x="132" y="320"/>
                </a:lnTo>
                <a:lnTo>
                  <a:pt x="129" y="316"/>
                </a:lnTo>
                <a:lnTo>
                  <a:pt x="129" y="316"/>
                </a:lnTo>
                <a:lnTo>
                  <a:pt x="129" y="312"/>
                </a:lnTo>
                <a:lnTo>
                  <a:pt x="132" y="312"/>
                </a:lnTo>
                <a:lnTo>
                  <a:pt x="140" y="312"/>
                </a:lnTo>
                <a:lnTo>
                  <a:pt x="140" y="308"/>
                </a:lnTo>
                <a:lnTo>
                  <a:pt x="140" y="308"/>
                </a:lnTo>
                <a:lnTo>
                  <a:pt x="140" y="308"/>
                </a:lnTo>
                <a:lnTo>
                  <a:pt x="140" y="308"/>
                </a:lnTo>
                <a:lnTo>
                  <a:pt x="140" y="308"/>
                </a:lnTo>
                <a:lnTo>
                  <a:pt x="140" y="304"/>
                </a:lnTo>
                <a:lnTo>
                  <a:pt x="136" y="304"/>
                </a:lnTo>
                <a:lnTo>
                  <a:pt x="136" y="300"/>
                </a:lnTo>
                <a:lnTo>
                  <a:pt x="132" y="300"/>
                </a:lnTo>
                <a:lnTo>
                  <a:pt x="132" y="296"/>
                </a:lnTo>
                <a:lnTo>
                  <a:pt x="132" y="296"/>
                </a:lnTo>
                <a:lnTo>
                  <a:pt x="136" y="296"/>
                </a:lnTo>
                <a:lnTo>
                  <a:pt x="136" y="296"/>
                </a:lnTo>
                <a:lnTo>
                  <a:pt x="136" y="296"/>
                </a:lnTo>
                <a:lnTo>
                  <a:pt x="136" y="296"/>
                </a:lnTo>
                <a:lnTo>
                  <a:pt x="136" y="292"/>
                </a:lnTo>
                <a:lnTo>
                  <a:pt x="132" y="288"/>
                </a:lnTo>
                <a:lnTo>
                  <a:pt x="132" y="288"/>
                </a:lnTo>
                <a:lnTo>
                  <a:pt x="132" y="288"/>
                </a:lnTo>
                <a:lnTo>
                  <a:pt x="132" y="285"/>
                </a:lnTo>
                <a:lnTo>
                  <a:pt x="132" y="285"/>
                </a:lnTo>
                <a:lnTo>
                  <a:pt x="129" y="285"/>
                </a:lnTo>
                <a:lnTo>
                  <a:pt x="125" y="281"/>
                </a:lnTo>
                <a:lnTo>
                  <a:pt x="125" y="273"/>
                </a:lnTo>
                <a:lnTo>
                  <a:pt x="121" y="265"/>
                </a:lnTo>
                <a:lnTo>
                  <a:pt x="121" y="261"/>
                </a:lnTo>
                <a:lnTo>
                  <a:pt x="113" y="253"/>
                </a:lnTo>
                <a:lnTo>
                  <a:pt x="109" y="249"/>
                </a:lnTo>
                <a:lnTo>
                  <a:pt x="109" y="246"/>
                </a:lnTo>
                <a:lnTo>
                  <a:pt x="101" y="253"/>
                </a:lnTo>
                <a:lnTo>
                  <a:pt x="101" y="253"/>
                </a:lnTo>
                <a:lnTo>
                  <a:pt x="93" y="253"/>
                </a:lnTo>
                <a:lnTo>
                  <a:pt x="93" y="253"/>
                </a:lnTo>
                <a:lnTo>
                  <a:pt x="93" y="249"/>
                </a:lnTo>
                <a:lnTo>
                  <a:pt x="89" y="249"/>
                </a:lnTo>
                <a:lnTo>
                  <a:pt x="89" y="246"/>
                </a:lnTo>
                <a:lnTo>
                  <a:pt x="89" y="246"/>
                </a:lnTo>
                <a:lnTo>
                  <a:pt x="86" y="242"/>
                </a:lnTo>
                <a:lnTo>
                  <a:pt x="86" y="242"/>
                </a:lnTo>
                <a:lnTo>
                  <a:pt x="82" y="242"/>
                </a:lnTo>
                <a:lnTo>
                  <a:pt x="82" y="238"/>
                </a:lnTo>
                <a:lnTo>
                  <a:pt x="78" y="234"/>
                </a:lnTo>
                <a:lnTo>
                  <a:pt x="74" y="234"/>
                </a:lnTo>
                <a:lnTo>
                  <a:pt x="70" y="234"/>
                </a:lnTo>
                <a:lnTo>
                  <a:pt x="70" y="238"/>
                </a:lnTo>
                <a:lnTo>
                  <a:pt x="66" y="238"/>
                </a:lnTo>
                <a:lnTo>
                  <a:pt x="70" y="242"/>
                </a:lnTo>
                <a:lnTo>
                  <a:pt x="66" y="242"/>
                </a:lnTo>
                <a:lnTo>
                  <a:pt x="66" y="242"/>
                </a:lnTo>
                <a:lnTo>
                  <a:pt x="62" y="242"/>
                </a:lnTo>
                <a:lnTo>
                  <a:pt x="62" y="242"/>
                </a:lnTo>
                <a:lnTo>
                  <a:pt x="54" y="238"/>
                </a:lnTo>
                <a:lnTo>
                  <a:pt x="54" y="234"/>
                </a:lnTo>
                <a:lnTo>
                  <a:pt x="50" y="230"/>
                </a:lnTo>
                <a:lnTo>
                  <a:pt x="43" y="230"/>
                </a:lnTo>
                <a:lnTo>
                  <a:pt x="39" y="230"/>
                </a:lnTo>
                <a:lnTo>
                  <a:pt x="35" y="230"/>
                </a:lnTo>
                <a:lnTo>
                  <a:pt x="31" y="230"/>
                </a:lnTo>
                <a:lnTo>
                  <a:pt x="31" y="226"/>
                </a:lnTo>
                <a:lnTo>
                  <a:pt x="27" y="226"/>
                </a:lnTo>
                <a:lnTo>
                  <a:pt x="27" y="218"/>
                </a:lnTo>
                <a:lnTo>
                  <a:pt x="27" y="214"/>
                </a:lnTo>
                <a:lnTo>
                  <a:pt x="31" y="206"/>
                </a:lnTo>
                <a:lnTo>
                  <a:pt x="31" y="203"/>
                </a:lnTo>
                <a:lnTo>
                  <a:pt x="31" y="199"/>
                </a:lnTo>
                <a:lnTo>
                  <a:pt x="35" y="199"/>
                </a:lnTo>
                <a:lnTo>
                  <a:pt x="43" y="199"/>
                </a:lnTo>
                <a:lnTo>
                  <a:pt x="43" y="199"/>
                </a:lnTo>
                <a:lnTo>
                  <a:pt x="43" y="195"/>
                </a:lnTo>
                <a:lnTo>
                  <a:pt x="43" y="195"/>
                </a:lnTo>
                <a:lnTo>
                  <a:pt x="39" y="191"/>
                </a:lnTo>
                <a:lnTo>
                  <a:pt x="43" y="191"/>
                </a:lnTo>
                <a:lnTo>
                  <a:pt x="43" y="191"/>
                </a:lnTo>
                <a:lnTo>
                  <a:pt x="46" y="191"/>
                </a:lnTo>
                <a:lnTo>
                  <a:pt x="46" y="191"/>
                </a:lnTo>
                <a:lnTo>
                  <a:pt x="46" y="191"/>
                </a:lnTo>
                <a:lnTo>
                  <a:pt x="46" y="191"/>
                </a:lnTo>
                <a:lnTo>
                  <a:pt x="50" y="191"/>
                </a:lnTo>
                <a:lnTo>
                  <a:pt x="50" y="191"/>
                </a:lnTo>
                <a:lnTo>
                  <a:pt x="50" y="187"/>
                </a:lnTo>
                <a:lnTo>
                  <a:pt x="50" y="187"/>
                </a:lnTo>
                <a:lnTo>
                  <a:pt x="54" y="187"/>
                </a:lnTo>
                <a:lnTo>
                  <a:pt x="54" y="187"/>
                </a:lnTo>
                <a:lnTo>
                  <a:pt x="54" y="187"/>
                </a:lnTo>
                <a:lnTo>
                  <a:pt x="50" y="183"/>
                </a:lnTo>
                <a:lnTo>
                  <a:pt x="54" y="183"/>
                </a:lnTo>
                <a:lnTo>
                  <a:pt x="50" y="183"/>
                </a:lnTo>
                <a:lnTo>
                  <a:pt x="50" y="179"/>
                </a:lnTo>
                <a:lnTo>
                  <a:pt x="50" y="179"/>
                </a:lnTo>
                <a:lnTo>
                  <a:pt x="50" y="179"/>
                </a:lnTo>
                <a:lnTo>
                  <a:pt x="50" y="179"/>
                </a:lnTo>
                <a:lnTo>
                  <a:pt x="50" y="179"/>
                </a:lnTo>
                <a:lnTo>
                  <a:pt x="50" y="179"/>
                </a:lnTo>
                <a:lnTo>
                  <a:pt x="50" y="179"/>
                </a:lnTo>
                <a:lnTo>
                  <a:pt x="50" y="179"/>
                </a:lnTo>
                <a:lnTo>
                  <a:pt x="50" y="175"/>
                </a:lnTo>
                <a:lnTo>
                  <a:pt x="50" y="175"/>
                </a:lnTo>
                <a:lnTo>
                  <a:pt x="50" y="175"/>
                </a:lnTo>
                <a:lnTo>
                  <a:pt x="50" y="175"/>
                </a:lnTo>
                <a:lnTo>
                  <a:pt x="50" y="175"/>
                </a:lnTo>
                <a:lnTo>
                  <a:pt x="50" y="175"/>
                </a:lnTo>
                <a:lnTo>
                  <a:pt x="50" y="175"/>
                </a:lnTo>
                <a:lnTo>
                  <a:pt x="50" y="171"/>
                </a:lnTo>
                <a:lnTo>
                  <a:pt x="50" y="171"/>
                </a:lnTo>
                <a:lnTo>
                  <a:pt x="50" y="171"/>
                </a:lnTo>
                <a:lnTo>
                  <a:pt x="50" y="171"/>
                </a:lnTo>
                <a:lnTo>
                  <a:pt x="50" y="171"/>
                </a:lnTo>
                <a:lnTo>
                  <a:pt x="50" y="167"/>
                </a:lnTo>
                <a:lnTo>
                  <a:pt x="50" y="167"/>
                </a:lnTo>
                <a:lnTo>
                  <a:pt x="50" y="167"/>
                </a:lnTo>
                <a:lnTo>
                  <a:pt x="50" y="167"/>
                </a:lnTo>
                <a:lnTo>
                  <a:pt x="50" y="167"/>
                </a:lnTo>
                <a:lnTo>
                  <a:pt x="46" y="167"/>
                </a:lnTo>
                <a:lnTo>
                  <a:pt x="46" y="167"/>
                </a:lnTo>
                <a:lnTo>
                  <a:pt x="46" y="167"/>
                </a:lnTo>
                <a:lnTo>
                  <a:pt x="46" y="167"/>
                </a:lnTo>
                <a:lnTo>
                  <a:pt x="46" y="160"/>
                </a:lnTo>
                <a:lnTo>
                  <a:pt x="46" y="160"/>
                </a:lnTo>
                <a:lnTo>
                  <a:pt x="43" y="156"/>
                </a:lnTo>
                <a:lnTo>
                  <a:pt x="39" y="156"/>
                </a:lnTo>
                <a:lnTo>
                  <a:pt x="27" y="144"/>
                </a:lnTo>
                <a:lnTo>
                  <a:pt x="19" y="136"/>
                </a:lnTo>
                <a:lnTo>
                  <a:pt x="19" y="136"/>
                </a:lnTo>
                <a:lnTo>
                  <a:pt x="19" y="132"/>
                </a:lnTo>
                <a:lnTo>
                  <a:pt x="23" y="132"/>
                </a:lnTo>
                <a:lnTo>
                  <a:pt x="23" y="128"/>
                </a:lnTo>
                <a:lnTo>
                  <a:pt x="23" y="128"/>
                </a:lnTo>
                <a:lnTo>
                  <a:pt x="19" y="125"/>
                </a:lnTo>
                <a:lnTo>
                  <a:pt x="19" y="125"/>
                </a:lnTo>
                <a:lnTo>
                  <a:pt x="15" y="125"/>
                </a:lnTo>
                <a:lnTo>
                  <a:pt x="15" y="125"/>
                </a:lnTo>
                <a:lnTo>
                  <a:pt x="11" y="121"/>
                </a:lnTo>
                <a:lnTo>
                  <a:pt x="11" y="121"/>
                </a:lnTo>
                <a:lnTo>
                  <a:pt x="11" y="121"/>
                </a:lnTo>
                <a:lnTo>
                  <a:pt x="7" y="117"/>
                </a:lnTo>
                <a:lnTo>
                  <a:pt x="7" y="117"/>
                </a:lnTo>
                <a:lnTo>
                  <a:pt x="7" y="113"/>
                </a:lnTo>
                <a:lnTo>
                  <a:pt x="3" y="113"/>
                </a:lnTo>
                <a:lnTo>
                  <a:pt x="3" y="109"/>
                </a:lnTo>
                <a:lnTo>
                  <a:pt x="3" y="109"/>
                </a:lnTo>
                <a:lnTo>
                  <a:pt x="3" y="109"/>
                </a:lnTo>
                <a:lnTo>
                  <a:pt x="3" y="109"/>
                </a:lnTo>
                <a:lnTo>
                  <a:pt x="3" y="109"/>
                </a:lnTo>
                <a:lnTo>
                  <a:pt x="0" y="105"/>
                </a:lnTo>
                <a:lnTo>
                  <a:pt x="3" y="105"/>
                </a:lnTo>
                <a:lnTo>
                  <a:pt x="3" y="101"/>
                </a:lnTo>
              </a:path>
            </a:pathLst>
          </a:custGeom>
          <a:solidFill>
            <a:srgbClr val="BDBDB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6" name="Freeform 56"/>
          <p:cNvSpPr>
            <a:spLocks/>
          </p:cNvSpPr>
          <p:nvPr/>
        </p:nvSpPr>
        <p:spPr bwMode="auto">
          <a:xfrm>
            <a:off x="9249499" y="3075305"/>
            <a:ext cx="542396" cy="650068"/>
          </a:xfrm>
          <a:custGeom>
            <a:avLst/>
            <a:gdLst>
              <a:gd name="T0" fmla="*/ 101 w 222"/>
              <a:gd name="T1" fmla="*/ 203 h 266"/>
              <a:gd name="T2" fmla="*/ 93 w 222"/>
              <a:gd name="T3" fmla="*/ 215 h 266"/>
              <a:gd name="T4" fmla="*/ 78 w 222"/>
              <a:gd name="T5" fmla="*/ 242 h 266"/>
              <a:gd name="T6" fmla="*/ 39 w 222"/>
              <a:gd name="T7" fmla="*/ 266 h 266"/>
              <a:gd name="T8" fmla="*/ 35 w 222"/>
              <a:gd name="T9" fmla="*/ 262 h 266"/>
              <a:gd name="T10" fmla="*/ 35 w 222"/>
              <a:gd name="T11" fmla="*/ 242 h 266"/>
              <a:gd name="T12" fmla="*/ 35 w 222"/>
              <a:gd name="T13" fmla="*/ 234 h 266"/>
              <a:gd name="T14" fmla="*/ 27 w 222"/>
              <a:gd name="T15" fmla="*/ 230 h 266"/>
              <a:gd name="T16" fmla="*/ 23 w 222"/>
              <a:gd name="T17" fmla="*/ 219 h 266"/>
              <a:gd name="T18" fmla="*/ 19 w 222"/>
              <a:gd name="T19" fmla="*/ 215 h 266"/>
              <a:gd name="T20" fmla="*/ 11 w 222"/>
              <a:gd name="T21" fmla="*/ 215 h 266"/>
              <a:gd name="T22" fmla="*/ 7 w 222"/>
              <a:gd name="T23" fmla="*/ 207 h 266"/>
              <a:gd name="T24" fmla="*/ 7 w 222"/>
              <a:gd name="T25" fmla="*/ 188 h 266"/>
              <a:gd name="T26" fmla="*/ 3 w 222"/>
              <a:gd name="T27" fmla="*/ 180 h 266"/>
              <a:gd name="T28" fmla="*/ 11 w 222"/>
              <a:gd name="T29" fmla="*/ 156 h 266"/>
              <a:gd name="T30" fmla="*/ 3 w 222"/>
              <a:gd name="T31" fmla="*/ 148 h 266"/>
              <a:gd name="T32" fmla="*/ 3 w 222"/>
              <a:gd name="T33" fmla="*/ 133 h 266"/>
              <a:gd name="T34" fmla="*/ 39 w 222"/>
              <a:gd name="T35" fmla="*/ 141 h 266"/>
              <a:gd name="T36" fmla="*/ 46 w 222"/>
              <a:gd name="T37" fmla="*/ 117 h 266"/>
              <a:gd name="T38" fmla="*/ 43 w 222"/>
              <a:gd name="T39" fmla="*/ 94 h 266"/>
              <a:gd name="T40" fmla="*/ 43 w 222"/>
              <a:gd name="T41" fmla="*/ 86 h 266"/>
              <a:gd name="T42" fmla="*/ 50 w 222"/>
              <a:gd name="T43" fmla="*/ 82 h 266"/>
              <a:gd name="T44" fmla="*/ 50 w 222"/>
              <a:gd name="T45" fmla="*/ 70 h 266"/>
              <a:gd name="T46" fmla="*/ 43 w 222"/>
              <a:gd name="T47" fmla="*/ 67 h 266"/>
              <a:gd name="T48" fmla="*/ 39 w 222"/>
              <a:gd name="T49" fmla="*/ 63 h 266"/>
              <a:gd name="T50" fmla="*/ 39 w 222"/>
              <a:gd name="T51" fmla="*/ 59 h 266"/>
              <a:gd name="T52" fmla="*/ 35 w 222"/>
              <a:gd name="T53" fmla="*/ 51 h 266"/>
              <a:gd name="T54" fmla="*/ 39 w 222"/>
              <a:gd name="T55" fmla="*/ 43 h 266"/>
              <a:gd name="T56" fmla="*/ 50 w 222"/>
              <a:gd name="T57" fmla="*/ 35 h 266"/>
              <a:gd name="T58" fmla="*/ 58 w 222"/>
              <a:gd name="T59" fmla="*/ 27 h 266"/>
              <a:gd name="T60" fmla="*/ 74 w 222"/>
              <a:gd name="T61" fmla="*/ 12 h 266"/>
              <a:gd name="T62" fmla="*/ 89 w 222"/>
              <a:gd name="T63" fmla="*/ 0 h 266"/>
              <a:gd name="T64" fmla="*/ 105 w 222"/>
              <a:gd name="T65" fmla="*/ 12 h 266"/>
              <a:gd name="T66" fmla="*/ 121 w 222"/>
              <a:gd name="T67" fmla="*/ 20 h 266"/>
              <a:gd name="T68" fmla="*/ 156 w 222"/>
              <a:gd name="T69" fmla="*/ 31 h 266"/>
              <a:gd name="T70" fmla="*/ 160 w 222"/>
              <a:gd name="T71" fmla="*/ 35 h 266"/>
              <a:gd name="T72" fmla="*/ 168 w 222"/>
              <a:gd name="T73" fmla="*/ 47 h 266"/>
              <a:gd name="T74" fmla="*/ 171 w 222"/>
              <a:gd name="T75" fmla="*/ 51 h 266"/>
              <a:gd name="T76" fmla="*/ 179 w 222"/>
              <a:gd name="T77" fmla="*/ 63 h 266"/>
              <a:gd name="T78" fmla="*/ 187 w 222"/>
              <a:gd name="T79" fmla="*/ 67 h 266"/>
              <a:gd name="T80" fmla="*/ 187 w 222"/>
              <a:gd name="T81" fmla="*/ 74 h 266"/>
              <a:gd name="T82" fmla="*/ 211 w 222"/>
              <a:gd name="T83" fmla="*/ 98 h 266"/>
              <a:gd name="T84" fmla="*/ 214 w 222"/>
              <a:gd name="T85" fmla="*/ 109 h 266"/>
              <a:gd name="T86" fmla="*/ 218 w 222"/>
              <a:gd name="T87" fmla="*/ 109 h 266"/>
              <a:gd name="T88" fmla="*/ 218 w 222"/>
              <a:gd name="T89" fmla="*/ 113 h 266"/>
              <a:gd name="T90" fmla="*/ 218 w 222"/>
              <a:gd name="T91" fmla="*/ 117 h 266"/>
              <a:gd name="T92" fmla="*/ 218 w 222"/>
              <a:gd name="T93" fmla="*/ 121 h 266"/>
              <a:gd name="T94" fmla="*/ 218 w 222"/>
              <a:gd name="T95" fmla="*/ 121 h 266"/>
              <a:gd name="T96" fmla="*/ 222 w 222"/>
              <a:gd name="T97" fmla="*/ 129 h 266"/>
              <a:gd name="T98" fmla="*/ 218 w 222"/>
              <a:gd name="T99" fmla="*/ 133 h 266"/>
              <a:gd name="T100" fmla="*/ 214 w 222"/>
              <a:gd name="T101" fmla="*/ 133 h 266"/>
              <a:gd name="T102" fmla="*/ 211 w 222"/>
              <a:gd name="T103" fmla="*/ 137 h 266"/>
              <a:gd name="T104" fmla="*/ 199 w 222"/>
              <a:gd name="T105" fmla="*/ 145 h 266"/>
              <a:gd name="T106" fmla="*/ 183 w 222"/>
              <a:gd name="T107" fmla="*/ 156 h 266"/>
              <a:gd name="T108" fmla="*/ 179 w 222"/>
              <a:gd name="T109" fmla="*/ 145 h 266"/>
              <a:gd name="T110" fmla="*/ 175 w 222"/>
              <a:gd name="T111" fmla="*/ 148 h 266"/>
              <a:gd name="T112" fmla="*/ 171 w 222"/>
              <a:gd name="T113" fmla="*/ 148 h 266"/>
              <a:gd name="T114" fmla="*/ 168 w 222"/>
              <a:gd name="T115" fmla="*/ 160 h 266"/>
              <a:gd name="T116" fmla="*/ 156 w 222"/>
              <a:gd name="T117" fmla="*/ 168 h 266"/>
              <a:gd name="T118" fmla="*/ 148 w 222"/>
              <a:gd name="T119" fmla="*/ 172 h 266"/>
              <a:gd name="T120" fmla="*/ 136 w 222"/>
              <a:gd name="T121" fmla="*/ 18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2" h="266">
                <a:moveTo>
                  <a:pt x="129" y="195"/>
                </a:moveTo>
                <a:lnTo>
                  <a:pt x="129" y="195"/>
                </a:lnTo>
                <a:lnTo>
                  <a:pt x="121" y="199"/>
                </a:lnTo>
                <a:lnTo>
                  <a:pt x="113" y="203"/>
                </a:lnTo>
                <a:lnTo>
                  <a:pt x="101" y="203"/>
                </a:lnTo>
                <a:lnTo>
                  <a:pt x="93" y="203"/>
                </a:lnTo>
                <a:lnTo>
                  <a:pt x="93" y="203"/>
                </a:lnTo>
                <a:lnTo>
                  <a:pt x="93" y="207"/>
                </a:lnTo>
                <a:lnTo>
                  <a:pt x="93" y="211"/>
                </a:lnTo>
                <a:lnTo>
                  <a:pt x="93" y="215"/>
                </a:lnTo>
                <a:lnTo>
                  <a:pt x="93" y="219"/>
                </a:lnTo>
                <a:lnTo>
                  <a:pt x="86" y="230"/>
                </a:lnTo>
                <a:lnTo>
                  <a:pt x="86" y="230"/>
                </a:lnTo>
                <a:lnTo>
                  <a:pt x="86" y="238"/>
                </a:lnTo>
                <a:lnTo>
                  <a:pt x="78" y="242"/>
                </a:lnTo>
                <a:lnTo>
                  <a:pt x="74" y="246"/>
                </a:lnTo>
                <a:lnTo>
                  <a:pt x="70" y="262"/>
                </a:lnTo>
                <a:lnTo>
                  <a:pt x="66" y="266"/>
                </a:lnTo>
                <a:lnTo>
                  <a:pt x="62" y="266"/>
                </a:lnTo>
                <a:lnTo>
                  <a:pt x="39" y="266"/>
                </a:lnTo>
                <a:lnTo>
                  <a:pt x="39" y="266"/>
                </a:lnTo>
                <a:lnTo>
                  <a:pt x="39" y="266"/>
                </a:lnTo>
                <a:lnTo>
                  <a:pt x="35" y="266"/>
                </a:lnTo>
                <a:lnTo>
                  <a:pt x="35" y="266"/>
                </a:lnTo>
                <a:lnTo>
                  <a:pt x="35" y="262"/>
                </a:lnTo>
                <a:lnTo>
                  <a:pt x="31" y="254"/>
                </a:lnTo>
                <a:lnTo>
                  <a:pt x="31" y="250"/>
                </a:lnTo>
                <a:lnTo>
                  <a:pt x="35" y="246"/>
                </a:lnTo>
                <a:lnTo>
                  <a:pt x="35" y="246"/>
                </a:lnTo>
                <a:lnTo>
                  <a:pt x="35" y="242"/>
                </a:lnTo>
                <a:lnTo>
                  <a:pt x="31" y="242"/>
                </a:lnTo>
                <a:lnTo>
                  <a:pt x="31" y="238"/>
                </a:lnTo>
                <a:lnTo>
                  <a:pt x="31" y="238"/>
                </a:lnTo>
                <a:lnTo>
                  <a:pt x="35" y="234"/>
                </a:lnTo>
                <a:lnTo>
                  <a:pt x="35" y="234"/>
                </a:lnTo>
                <a:lnTo>
                  <a:pt x="35" y="230"/>
                </a:lnTo>
                <a:lnTo>
                  <a:pt x="35" y="230"/>
                </a:lnTo>
                <a:lnTo>
                  <a:pt x="31" y="230"/>
                </a:lnTo>
                <a:lnTo>
                  <a:pt x="31" y="230"/>
                </a:lnTo>
                <a:lnTo>
                  <a:pt x="27" y="230"/>
                </a:lnTo>
                <a:lnTo>
                  <a:pt x="27" y="227"/>
                </a:lnTo>
                <a:lnTo>
                  <a:pt x="27" y="227"/>
                </a:lnTo>
                <a:lnTo>
                  <a:pt x="27" y="223"/>
                </a:lnTo>
                <a:lnTo>
                  <a:pt x="23" y="219"/>
                </a:lnTo>
                <a:lnTo>
                  <a:pt x="23" y="219"/>
                </a:lnTo>
                <a:lnTo>
                  <a:pt x="23" y="219"/>
                </a:lnTo>
                <a:lnTo>
                  <a:pt x="23" y="215"/>
                </a:lnTo>
                <a:lnTo>
                  <a:pt x="23" y="215"/>
                </a:lnTo>
                <a:lnTo>
                  <a:pt x="23" y="215"/>
                </a:lnTo>
                <a:lnTo>
                  <a:pt x="19" y="215"/>
                </a:lnTo>
                <a:lnTo>
                  <a:pt x="11" y="215"/>
                </a:lnTo>
                <a:lnTo>
                  <a:pt x="11" y="215"/>
                </a:lnTo>
                <a:lnTo>
                  <a:pt x="11" y="215"/>
                </a:lnTo>
                <a:lnTo>
                  <a:pt x="11" y="215"/>
                </a:lnTo>
                <a:lnTo>
                  <a:pt x="11" y="215"/>
                </a:lnTo>
                <a:lnTo>
                  <a:pt x="11" y="215"/>
                </a:lnTo>
                <a:lnTo>
                  <a:pt x="11" y="215"/>
                </a:lnTo>
                <a:lnTo>
                  <a:pt x="11" y="211"/>
                </a:lnTo>
                <a:lnTo>
                  <a:pt x="11" y="211"/>
                </a:lnTo>
                <a:lnTo>
                  <a:pt x="7" y="207"/>
                </a:lnTo>
                <a:lnTo>
                  <a:pt x="7" y="207"/>
                </a:lnTo>
                <a:lnTo>
                  <a:pt x="7" y="203"/>
                </a:lnTo>
                <a:lnTo>
                  <a:pt x="7" y="199"/>
                </a:lnTo>
                <a:lnTo>
                  <a:pt x="7" y="195"/>
                </a:lnTo>
                <a:lnTo>
                  <a:pt x="7" y="188"/>
                </a:lnTo>
                <a:lnTo>
                  <a:pt x="7" y="188"/>
                </a:lnTo>
                <a:lnTo>
                  <a:pt x="7" y="184"/>
                </a:lnTo>
                <a:lnTo>
                  <a:pt x="3" y="184"/>
                </a:lnTo>
                <a:lnTo>
                  <a:pt x="3" y="184"/>
                </a:lnTo>
                <a:lnTo>
                  <a:pt x="3" y="180"/>
                </a:lnTo>
                <a:lnTo>
                  <a:pt x="0" y="176"/>
                </a:lnTo>
                <a:lnTo>
                  <a:pt x="3" y="176"/>
                </a:lnTo>
                <a:lnTo>
                  <a:pt x="7" y="168"/>
                </a:lnTo>
                <a:lnTo>
                  <a:pt x="11" y="160"/>
                </a:lnTo>
                <a:lnTo>
                  <a:pt x="11" y="156"/>
                </a:lnTo>
                <a:lnTo>
                  <a:pt x="7" y="156"/>
                </a:lnTo>
                <a:lnTo>
                  <a:pt x="7" y="156"/>
                </a:lnTo>
                <a:lnTo>
                  <a:pt x="3" y="152"/>
                </a:lnTo>
                <a:lnTo>
                  <a:pt x="3" y="148"/>
                </a:lnTo>
                <a:lnTo>
                  <a:pt x="3" y="148"/>
                </a:lnTo>
                <a:lnTo>
                  <a:pt x="0" y="141"/>
                </a:lnTo>
                <a:lnTo>
                  <a:pt x="0" y="141"/>
                </a:lnTo>
                <a:lnTo>
                  <a:pt x="0" y="137"/>
                </a:lnTo>
                <a:lnTo>
                  <a:pt x="0" y="133"/>
                </a:lnTo>
                <a:lnTo>
                  <a:pt x="3" y="133"/>
                </a:lnTo>
                <a:lnTo>
                  <a:pt x="11" y="137"/>
                </a:lnTo>
                <a:lnTo>
                  <a:pt x="15" y="141"/>
                </a:lnTo>
                <a:lnTo>
                  <a:pt x="19" y="141"/>
                </a:lnTo>
                <a:lnTo>
                  <a:pt x="35" y="141"/>
                </a:lnTo>
                <a:lnTo>
                  <a:pt x="39" y="141"/>
                </a:lnTo>
                <a:lnTo>
                  <a:pt x="39" y="137"/>
                </a:lnTo>
                <a:lnTo>
                  <a:pt x="43" y="133"/>
                </a:lnTo>
                <a:lnTo>
                  <a:pt x="46" y="121"/>
                </a:lnTo>
                <a:lnTo>
                  <a:pt x="46" y="121"/>
                </a:lnTo>
                <a:lnTo>
                  <a:pt x="46" y="117"/>
                </a:lnTo>
                <a:lnTo>
                  <a:pt x="43" y="113"/>
                </a:lnTo>
                <a:lnTo>
                  <a:pt x="43" y="109"/>
                </a:lnTo>
                <a:lnTo>
                  <a:pt x="43" y="106"/>
                </a:lnTo>
                <a:lnTo>
                  <a:pt x="43" y="106"/>
                </a:lnTo>
                <a:lnTo>
                  <a:pt x="43" y="94"/>
                </a:lnTo>
                <a:lnTo>
                  <a:pt x="43" y="90"/>
                </a:lnTo>
                <a:lnTo>
                  <a:pt x="43" y="90"/>
                </a:lnTo>
                <a:lnTo>
                  <a:pt x="46" y="86"/>
                </a:lnTo>
                <a:lnTo>
                  <a:pt x="46" y="86"/>
                </a:lnTo>
                <a:lnTo>
                  <a:pt x="43" y="86"/>
                </a:lnTo>
                <a:lnTo>
                  <a:pt x="43" y="86"/>
                </a:lnTo>
                <a:lnTo>
                  <a:pt x="46" y="82"/>
                </a:lnTo>
                <a:lnTo>
                  <a:pt x="46" y="82"/>
                </a:lnTo>
                <a:lnTo>
                  <a:pt x="50" y="82"/>
                </a:lnTo>
                <a:lnTo>
                  <a:pt x="50" y="82"/>
                </a:lnTo>
                <a:lnTo>
                  <a:pt x="50" y="78"/>
                </a:lnTo>
                <a:lnTo>
                  <a:pt x="50" y="74"/>
                </a:lnTo>
                <a:lnTo>
                  <a:pt x="46" y="74"/>
                </a:lnTo>
                <a:lnTo>
                  <a:pt x="46" y="74"/>
                </a:lnTo>
                <a:lnTo>
                  <a:pt x="50" y="70"/>
                </a:lnTo>
                <a:lnTo>
                  <a:pt x="50" y="70"/>
                </a:lnTo>
                <a:lnTo>
                  <a:pt x="50" y="70"/>
                </a:lnTo>
                <a:lnTo>
                  <a:pt x="46" y="67"/>
                </a:lnTo>
                <a:lnTo>
                  <a:pt x="46" y="63"/>
                </a:lnTo>
                <a:lnTo>
                  <a:pt x="43" y="67"/>
                </a:lnTo>
                <a:lnTo>
                  <a:pt x="39" y="67"/>
                </a:lnTo>
                <a:lnTo>
                  <a:pt x="39" y="67"/>
                </a:lnTo>
                <a:lnTo>
                  <a:pt x="39" y="67"/>
                </a:lnTo>
                <a:lnTo>
                  <a:pt x="39" y="63"/>
                </a:lnTo>
                <a:lnTo>
                  <a:pt x="39" y="63"/>
                </a:lnTo>
                <a:lnTo>
                  <a:pt x="39" y="63"/>
                </a:lnTo>
                <a:lnTo>
                  <a:pt x="39" y="63"/>
                </a:lnTo>
                <a:lnTo>
                  <a:pt x="39" y="63"/>
                </a:lnTo>
                <a:lnTo>
                  <a:pt x="39" y="59"/>
                </a:lnTo>
                <a:lnTo>
                  <a:pt x="39" y="59"/>
                </a:lnTo>
                <a:lnTo>
                  <a:pt x="39" y="55"/>
                </a:lnTo>
                <a:lnTo>
                  <a:pt x="39" y="55"/>
                </a:lnTo>
                <a:lnTo>
                  <a:pt x="35" y="55"/>
                </a:lnTo>
                <a:lnTo>
                  <a:pt x="35" y="55"/>
                </a:lnTo>
                <a:lnTo>
                  <a:pt x="35" y="51"/>
                </a:lnTo>
                <a:lnTo>
                  <a:pt x="35" y="51"/>
                </a:lnTo>
                <a:lnTo>
                  <a:pt x="39" y="47"/>
                </a:lnTo>
                <a:lnTo>
                  <a:pt x="39" y="47"/>
                </a:lnTo>
                <a:lnTo>
                  <a:pt x="39" y="47"/>
                </a:lnTo>
                <a:lnTo>
                  <a:pt x="39" y="43"/>
                </a:lnTo>
                <a:lnTo>
                  <a:pt x="39" y="43"/>
                </a:lnTo>
                <a:lnTo>
                  <a:pt x="43" y="39"/>
                </a:lnTo>
                <a:lnTo>
                  <a:pt x="43" y="35"/>
                </a:lnTo>
                <a:lnTo>
                  <a:pt x="43" y="35"/>
                </a:lnTo>
                <a:lnTo>
                  <a:pt x="50" y="35"/>
                </a:lnTo>
                <a:lnTo>
                  <a:pt x="54" y="35"/>
                </a:lnTo>
                <a:lnTo>
                  <a:pt x="58" y="35"/>
                </a:lnTo>
                <a:lnTo>
                  <a:pt x="58" y="31"/>
                </a:lnTo>
                <a:lnTo>
                  <a:pt x="58" y="31"/>
                </a:lnTo>
                <a:lnTo>
                  <a:pt x="58" y="27"/>
                </a:lnTo>
                <a:lnTo>
                  <a:pt x="58" y="27"/>
                </a:lnTo>
                <a:lnTo>
                  <a:pt x="66" y="27"/>
                </a:lnTo>
                <a:lnTo>
                  <a:pt x="70" y="24"/>
                </a:lnTo>
                <a:lnTo>
                  <a:pt x="70" y="20"/>
                </a:lnTo>
                <a:lnTo>
                  <a:pt x="74" y="12"/>
                </a:lnTo>
                <a:lnTo>
                  <a:pt x="74" y="4"/>
                </a:lnTo>
                <a:lnTo>
                  <a:pt x="78" y="4"/>
                </a:lnTo>
                <a:lnTo>
                  <a:pt x="78" y="0"/>
                </a:lnTo>
                <a:lnTo>
                  <a:pt x="82" y="0"/>
                </a:lnTo>
                <a:lnTo>
                  <a:pt x="89" y="0"/>
                </a:lnTo>
                <a:lnTo>
                  <a:pt x="93" y="0"/>
                </a:lnTo>
                <a:lnTo>
                  <a:pt x="93" y="4"/>
                </a:lnTo>
                <a:lnTo>
                  <a:pt x="97" y="8"/>
                </a:lnTo>
                <a:lnTo>
                  <a:pt x="101" y="8"/>
                </a:lnTo>
                <a:lnTo>
                  <a:pt x="105" y="12"/>
                </a:lnTo>
                <a:lnTo>
                  <a:pt x="109" y="12"/>
                </a:lnTo>
                <a:lnTo>
                  <a:pt x="109" y="16"/>
                </a:lnTo>
                <a:lnTo>
                  <a:pt x="113" y="16"/>
                </a:lnTo>
                <a:lnTo>
                  <a:pt x="117" y="20"/>
                </a:lnTo>
                <a:lnTo>
                  <a:pt x="121" y="20"/>
                </a:lnTo>
                <a:lnTo>
                  <a:pt x="125" y="24"/>
                </a:lnTo>
                <a:lnTo>
                  <a:pt x="125" y="24"/>
                </a:lnTo>
                <a:lnTo>
                  <a:pt x="140" y="24"/>
                </a:lnTo>
                <a:lnTo>
                  <a:pt x="144" y="24"/>
                </a:lnTo>
                <a:lnTo>
                  <a:pt x="156" y="31"/>
                </a:lnTo>
                <a:lnTo>
                  <a:pt x="156" y="31"/>
                </a:lnTo>
                <a:lnTo>
                  <a:pt x="156" y="35"/>
                </a:lnTo>
                <a:lnTo>
                  <a:pt x="156" y="35"/>
                </a:lnTo>
                <a:lnTo>
                  <a:pt x="156" y="35"/>
                </a:lnTo>
                <a:lnTo>
                  <a:pt x="160" y="35"/>
                </a:lnTo>
                <a:lnTo>
                  <a:pt x="171" y="35"/>
                </a:lnTo>
                <a:lnTo>
                  <a:pt x="171" y="39"/>
                </a:lnTo>
                <a:lnTo>
                  <a:pt x="171" y="43"/>
                </a:lnTo>
                <a:lnTo>
                  <a:pt x="171" y="47"/>
                </a:lnTo>
                <a:lnTo>
                  <a:pt x="168" y="47"/>
                </a:lnTo>
                <a:lnTo>
                  <a:pt x="171" y="51"/>
                </a:lnTo>
                <a:lnTo>
                  <a:pt x="171" y="51"/>
                </a:lnTo>
                <a:lnTo>
                  <a:pt x="171" y="51"/>
                </a:lnTo>
                <a:lnTo>
                  <a:pt x="171" y="51"/>
                </a:lnTo>
                <a:lnTo>
                  <a:pt x="171" y="51"/>
                </a:lnTo>
                <a:lnTo>
                  <a:pt x="171" y="55"/>
                </a:lnTo>
                <a:lnTo>
                  <a:pt x="175" y="55"/>
                </a:lnTo>
                <a:lnTo>
                  <a:pt x="175" y="59"/>
                </a:lnTo>
                <a:lnTo>
                  <a:pt x="175" y="59"/>
                </a:lnTo>
                <a:lnTo>
                  <a:pt x="179" y="63"/>
                </a:lnTo>
                <a:lnTo>
                  <a:pt x="179" y="63"/>
                </a:lnTo>
                <a:lnTo>
                  <a:pt x="179" y="63"/>
                </a:lnTo>
                <a:lnTo>
                  <a:pt x="183" y="67"/>
                </a:lnTo>
                <a:lnTo>
                  <a:pt x="183" y="67"/>
                </a:lnTo>
                <a:lnTo>
                  <a:pt x="187" y="67"/>
                </a:lnTo>
                <a:lnTo>
                  <a:pt x="187" y="67"/>
                </a:lnTo>
                <a:lnTo>
                  <a:pt x="191" y="70"/>
                </a:lnTo>
                <a:lnTo>
                  <a:pt x="191" y="70"/>
                </a:lnTo>
                <a:lnTo>
                  <a:pt x="191" y="74"/>
                </a:lnTo>
                <a:lnTo>
                  <a:pt x="187" y="74"/>
                </a:lnTo>
                <a:lnTo>
                  <a:pt x="187" y="78"/>
                </a:lnTo>
                <a:lnTo>
                  <a:pt x="187" y="78"/>
                </a:lnTo>
                <a:lnTo>
                  <a:pt x="195" y="86"/>
                </a:lnTo>
                <a:lnTo>
                  <a:pt x="207" y="98"/>
                </a:lnTo>
                <a:lnTo>
                  <a:pt x="211" y="98"/>
                </a:lnTo>
                <a:lnTo>
                  <a:pt x="214" y="102"/>
                </a:lnTo>
                <a:lnTo>
                  <a:pt x="214" y="102"/>
                </a:lnTo>
                <a:lnTo>
                  <a:pt x="214" y="109"/>
                </a:lnTo>
                <a:lnTo>
                  <a:pt x="214" y="109"/>
                </a:lnTo>
                <a:lnTo>
                  <a:pt x="214" y="109"/>
                </a:lnTo>
                <a:lnTo>
                  <a:pt x="214" y="109"/>
                </a:lnTo>
                <a:lnTo>
                  <a:pt x="218" y="109"/>
                </a:lnTo>
                <a:lnTo>
                  <a:pt x="218" y="109"/>
                </a:lnTo>
                <a:lnTo>
                  <a:pt x="218" y="109"/>
                </a:lnTo>
                <a:lnTo>
                  <a:pt x="218" y="109"/>
                </a:lnTo>
                <a:lnTo>
                  <a:pt x="218" y="109"/>
                </a:lnTo>
                <a:lnTo>
                  <a:pt x="218" y="113"/>
                </a:lnTo>
                <a:lnTo>
                  <a:pt x="218" y="113"/>
                </a:lnTo>
                <a:lnTo>
                  <a:pt x="218" y="113"/>
                </a:lnTo>
                <a:lnTo>
                  <a:pt x="218" y="113"/>
                </a:lnTo>
                <a:lnTo>
                  <a:pt x="218" y="113"/>
                </a:lnTo>
                <a:lnTo>
                  <a:pt x="218" y="117"/>
                </a:lnTo>
                <a:lnTo>
                  <a:pt x="218" y="117"/>
                </a:lnTo>
                <a:lnTo>
                  <a:pt x="218" y="117"/>
                </a:lnTo>
                <a:lnTo>
                  <a:pt x="218" y="117"/>
                </a:lnTo>
                <a:lnTo>
                  <a:pt x="218" y="117"/>
                </a:lnTo>
                <a:lnTo>
                  <a:pt x="218" y="117"/>
                </a:lnTo>
                <a:lnTo>
                  <a:pt x="218" y="117"/>
                </a:lnTo>
                <a:lnTo>
                  <a:pt x="218" y="121"/>
                </a:lnTo>
                <a:lnTo>
                  <a:pt x="218" y="121"/>
                </a:lnTo>
                <a:lnTo>
                  <a:pt x="218" y="121"/>
                </a:lnTo>
                <a:lnTo>
                  <a:pt x="218" y="121"/>
                </a:lnTo>
                <a:lnTo>
                  <a:pt x="218" y="121"/>
                </a:lnTo>
                <a:lnTo>
                  <a:pt x="218" y="121"/>
                </a:lnTo>
                <a:lnTo>
                  <a:pt x="218" y="121"/>
                </a:lnTo>
                <a:lnTo>
                  <a:pt x="218" y="121"/>
                </a:lnTo>
                <a:lnTo>
                  <a:pt x="218" y="125"/>
                </a:lnTo>
                <a:lnTo>
                  <a:pt x="222" y="125"/>
                </a:lnTo>
                <a:lnTo>
                  <a:pt x="218" y="125"/>
                </a:lnTo>
                <a:lnTo>
                  <a:pt x="222" y="129"/>
                </a:lnTo>
                <a:lnTo>
                  <a:pt x="222" y="129"/>
                </a:lnTo>
                <a:lnTo>
                  <a:pt x="222" y="129"/>
                </a:lnTo>
                <a:lnTo>
                  <a:pt x="218" y="129"/>
                </a:lnTo>
                <a:lnTo>
                  <a:pt x="218" y="129"/>
                </a:lnTo>
                <a:lnTo>
                  <a:pt x="218" y="133"/>
                </a:lnTo>
                <a:lnTo>
                  <a:pt x="218" y="133"/>
                </a:lnTo>
                <a:lnTo>
                  <a:pt x="214" y="133"/>
                </a:lnTo>
                <a:lnTo>
                  <a:pt x="214" y="133"/>
                </a:lnTo>
                <a:lnTo>
                  <a:pt x="214" y="133"/>
                </a:lnTo>
                <a:lnTo>
                  <a:pt x="214" y="133"/>
                </a:lnTo>
                <a:lnTo>
                  <a:pt x="211" y="133"/>
                </a:lnTo>
                <a:lnTo>
                  <a:pt x="211" y="133"/>
                </a:lnTo>
                <a:lnTo>
                  <a:pt x="207" y="133"/>
                </a:lnTo>
                <a:lnTo>
                  <a:pt x="211" y="137"/>
                </a:lnTo>
                <a:lnTo>
                  <a:pt x="211" y="137"/>
                </a:lnTo>
                <a:lnTo>
                  <a:pt x="211" y="141"/>
                </a:lnTo>
                <a:lnTo>
                  <a:pt x="211" y="141"/>
                </a:lnTo>
                <a:lnTo>
                  <a:pt x="203" y="141"/>
                </a:lnTo>
                <a:lnTo>
                  <a:pt x="199" y="141"/>
                </a:lnTo>
                <a:lnTo>
                  <a:pt x="199" y="145"/>
                </a:lnTo>
                <a:lnTo>
                  <a:pt x="199" y="148"/>
                </a:lnTo>
                <a:lnTo>
                  <a:pt x="195" y="156"/>
                </a:lnTo>
                <a:lnTo>
                  <a:pt x="195" y="160"/>
                </a:lnTo>
                <a:lnTo>
                  <a:pt x="187" y="160"/>
                </a:lnTo>
                <a:lnTo>
                  <a:pt x="183" y="156"/>
                </a:lnTo>
                <a:lnTo>
                  <a:pt x="179" y="152"/>
                </a:lnTo>
                <a:lnTo>
                  <a:pt x="179" y="152"/>
                </a:lnTo>
                <a:lnTo>
                  <a:pt x="179" y="148"/>
                </a:lnTo>
                <a:lnTo>
                  <a:pt x="179" y="148"/>
                </a:lnTo>
                <a:lnTo>
                  <a:pt x="179" y="145"/>
                </a:lnTo>
                <a:lnTo>
                  <a:pt x="175" y="145"/>
                </a:lnTo>
                <a:lnTo>
                  <a:pt x="175" y="148"/>
                </a:lnTo>
                <a:lnTo>
                  <a:pt x="175" y="148"/>
                </a:lnTo>
                <a:lnTo>
                  <a:pt x="175" y="148"/>
                </a:lnTo>
                <a:lnTo>
                  <a:pt x="175" y="148"/>
                </a:lnTo>
                <a:lnTo>
                  <a:pt x="171" y="148"/>
                </a:lnTo>
                <a:lnTo>
                  <a:pt x="171" y="148"/>
                </a:lnTo>
                <a:lnTo>
                  <a:pt x="171" y="148"/>
                </a:lnTo>
                <a:lnTo>
                  <a:pt x="171" y="148"/>
                </a:lnTo>
                <a:lnTo>
                  <a:pt x="171" y="148"/>
                </a:lnTo>
                <a:lnTo>
                  <a:pt x="171" y="148"/>
                </a:lnTo>
                <a:lnTo>
                  <a:pt x="171" y="152"/>
                </a:lnTo>
                <a:lnTo>
                  <a:pt x="171" y="152"/>
                </a:lnTo>
                <a:lnTo>
                  <a:pt x="168" y="152"/>
                </a:lnTo>
                <a:lnTo>
                  <a:pt x="168" y="160"/>
                </a:lnTo>
                <a:lnTo>
                  <a:pt x="164" y="160"/>
                </a:lnTo>
                <a:lnTo>
                  <a:pt x="156" y="164"/>
                </a:lnTo>
                <a:lnTo>
                  <a:pt x="152" y="168"/>
                </a:lnTo>
                <a:lnTo>
                  <a:pt x="156" y="168"/>
                </a:lnTo>
                <a:lnTo>
                  <a:pt x="156" y="168"/>
                </a:lnTo>
                <a:lnTo>
                  <a:pt x="156" y="172"/>
                </a:lnTo>
                <a:lnTo>
                  <a:pt x="156" y="172"/>
                </a:lnTo>
                <a:lnTo>
                  <a:pt x="156" y="172"/>
                </a:lnTo>
                <a:lnTo>
                  <a:pt x="148" y="172"/>
                </a:lnTo>
                <a:lnTo>
                  <a:pt x="148" y="172"/>
                </a:lnTo>
                <a:lnTo>
                  <a:pt x="144" y="168"/>
                </a:lnTo>
                <a:lnTo>
                  <a:pt x="140" y="168"/>
                </a:lnTo>
                <a:lnTo>
                  <a:pt x="140" y="168"/>
                </a:lnTo>
                <a:lnTo>
                  <a:pt x="136" y="172"/>
                </a:lnTo>
                <a:lnTo>
                  <a:pt x="136" y="180"/>
                </a:lnTo>
                <a:lnTo>
                  <a:pt x="132" y="188"/>
                </a:lnTo>
                <a:lnTo>
                  <a:pt x="129" y="195"/>
                </a:lnTo>
              </a:path>
            </a:pathLst>
          </a:custGeom>
          <a:solidFill>
            <a:srgbClr val="BFBFB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7" name="Freeform 55"/>
          <p:cNvSpPr>
            <a:spLocks noEditPoints="1"/>
          </p:cNvSpPr>
          <p:nvPr/>
        </p:nvSpPr>
        <p:spPr bwMode="auto">
          <a:xfrm>
            <a:off x="9066256" y="2970220"/>
            <a:ext cx="449554" cy="811364"/>
          </a:xfrm>
          <a:custGeom>
            <a:avLst/>
            <a:gdLst>
              <a:gd name="T0" fmla="*/ 110 w 184"/>
              <a:gd name="T1" fmla="*/ 305 h 332"/>
              <a:gd name="T2" fmla="*/ 106 w 184"/>
              <a:gd name="T3" fmla="*/ 273 h 332"/>
              <a:gd name="T4" fmla="*/ 86 w 184"/>
              <a:gd name="T5" fmla="*/ 258 h 332"/>
              <a:gd name="T6" fmla="*/ 82 w 184"/>
              <a:gd name="T7" fmla="*/ 238 h 332"/>
              <a:gd name="T8" fmla="*/ 82 w 184"/>
              <a:gd name="T9" fmla="*/ 199 h 332"/>
              <a:gd name="T10" fmla="*/ 114 w 184"/>
              <a:gd name="T11" fmla="*/ 184 h 332"/>
              <a:gd name="T12" fmla="*/ 121 w 184"/>
              <a:gd name="T13" fmla="*/ 129 h 332"/>
              <a:gd name="T14" fmla="*/ 125 w 184"/>
              <a:gd name="T15" fmla="*/ 113 h 332"/>
              <a:gd name="T16" fmla="*/ 114 w 184"/>
              <a:gd name="T17" fmla="*/ 102 h 332"/>
              <a:gd name="T18" fmla="*/ 118 w 184"/>
              <a:gd name="T19" fmla="*/ 82 h 332"/>
              <a:gd name="T20" fmla="*/ 149 w 184"/>
              <a:gd name="T21" fmla="*/ 55 h 332"/>
              <a:gd name="T22" fmla="*/ 184 w 184"/>
              <a:gd name="T23" fmla="*/ 55 h 332"/>
              <a:gd name="T24" fmla="*/ 153 w 184"/>
              <a:gd name="T25" fmla="*/ 24 h 332"/>
              <a:gd name="T26" fmla="*/ 153 w 184"/>
              <a:gd name="T27" fmla="*/ 20 h 332"/>
              <a:gd name="T28" fmla="*/ 168 w 184"/>
              <a:gd name="T29" fmla="*/ 8 h 332"/>
              <a:gd name="T30" fmla="*/ 125 w 184"/>
              <a:gd name="T31" fmla="*/ 12 h 332"/>
              <a:gd name="T32" fmla="*/ 102 w 184"/>
              <a:gd name="T33" fmla="*/ 8 h 332"/>
              <a:gd name="T34" fmla="*/ 106 w 184"/>
              <a:gd name="T35" fmla="*/ 20 h 332"/>
              <a:gd name="T36" fmla="*/ 106 w 184"/>
              <a:gd name="T37" fmla="*/ 31 h 332"/>
              <a:gd name="T38" fmla="*/ 90 w 184"/>
              <a:gd name="T39" fmla="*/ 28 h 332"/>
              <a:gd name="T40" fmla="*/ 82 w 184"/>
              <a:gd name="T41" fmla="*/ 35 h 332"/>
              <a:gd name="T42" fmla="*/ 86 w 184"/>
              <a:gd name="T43" fmla="*/ 51 h 332"/>
              <a:gd name="T44" fmla="*/ 82 w 184"/>
              <a:gd name="T45" fmla="*/ 67 h 332"/>
              <a:gd name="T46" fmla="*/ 86 w 184"/>
              <a:gd name="T47" fmla="*/ 74 h 332"/>
              <a:gd name="T48" fmla="*/ 82 w 184"/>
              <a:gd name="T49" fmla="*/ 86 h 332"/>
              <a:gd name="T50" fmla="*/ 86 w 184"/>
              <a:gd name="T51" fmla="*/ 110 h 332"/>
              <a:gd name="T52" fmla="*/ 78 w 184"/>
              <a:gd name="T53" fmla="*/ 113 h 332"/>
              <a:gd name="T54" fmla="*/ 71 w 184"/>
              <a:gd name="T55" fmla="*/ 125 h 332"/>
              <a:gd name="T56" fmla="*/ 51 w 184"/>
              <a:gd name="T57" fmla="*/ 117 h 332"/>
              <a:gd name="T58" fmla="*/ 39 w 184"/>
              <a:gd name="T59" fmla="*/ 121 h 332"/>
              <a:gd name="T60" fmla="*/ 39 w 184"/>
              <a:gd name="T61" fmla="*/ 137 h 332"/>
              <a:gd name="T62" fmla="*/ 51 w 184"/>
              <a:gd name="T63" fmla="*/ 152 h 332"/>
              <a:gd name="T64" fmla="*/ 43 w 184"/>
              <a:gd name="T65" fmla="*/ 160 h 332"/>
              <a:gd name="T66" fmla="*/ 43 w 184"/>
              <a:gd name="T67" fmla="*/ 188 h 332"/>
              <a:gd name="T68" fmla="*/ 32 w 184"/>
              <a:gd name="T69" fmla="*/ 199 h 332"/>
              <a:gd name="T70" fmla="*/ 35 w 184"/>
              <a:gd name="T71" fmla="*/ 219 h 332"/>
              <a:gd name="T72" fmla="*/ 43 w 184"/>
              <a:gd name="T73" fmla="*/ 238 h 332"/>
              <a:gd name="T74" fmla="*/ 55 w 184"/>
              <a:gd name="T75" fmla="*/ 262 h 332"/>
              <a:gd name="T76" fmla="*/ 63 w 184"/>
              <a:gd name="T77" fmla="*/ 270 h 332"/>
              <a:gd name="T78" fmla="*/ 75 w 184"/>
              <a:gd name="T79" fmla="*/ 273 h 332"/>
              <a:gd name="T80" fmla="*/ 82 w 184"/>
              <a:gd name="T81" fmla="*/ 293 h 332"/>
              <a:gd name="T82" fmla="*/ 90 w 184"/>
              <a:gd name="T83" fmla="*/ 328 h 332"/>
              <a:gd name="T84" fmla="*/ 16 w 184"/>
              <a:gd name="T85" fmla="*/ 106 h 332"/>
              <a:gd name="T86" fmla="*/ 0 w 184"/>
              <a:gd name="T87" fmla="*/ 125 h 332"/>
              <a:gd name="T88" fmla="*/ 16 w 184"/>
              <a:gd name="T89" fmla="*/ 141 h 332"/>
              <a:gd name="T90" fmla="*/ 28 w 184"/>
              <a:gd name="T91" fmla="*/ 133 h 332"/>
              <a:gd name="T92" fmla="*/ 20 w 184"/>
              <a:gd name="T93" fmla="*/ 129 h 332"/>
              <a:gd name="T94" fmla="*/ 12 w 184"/>
              <a:gd name="T95" fmla="*/ 121 h 332"/>
              <a:gd name="T96" fmla="*/ 90 w 184"/>
              <a:gd name="T97" fmla="*/ 16 h 332"/>
              <a:gd name="T98" fmla="*/ 98 w 184"/>
              <a:gd name="T99" fmla="*/ 20 h 332"/>
              <a:gd name="T100" fmla="*/ 98 w 184"/>
              <a:gd name="T101" fmla="*/ 12 h 332"/>
              <a:gd name="T102" fmla="*/ 67 w 184"/>
              <a:gd name="T103" fmla="*/ 90 h 332"/>
              <a:gd name="T104" fmla="*/ 63 w 184"/>
              <a:gd name="T105" fmla="*/ 90 h 332"/>
              <a:gd name="T106" fmla="*/ 78 w 184"/>
              <a:gd name="T107" fmla="*/ 110 h 332"/>
              <a:gd name="T108" fmla="*/ 82 w 184"/>
              <a:gd name="T109" fmla="*/ 102 h 332"/>
              <a:gd name="T110" fmla="*/ 78 w 184"/>
              <a:gd name="T111" fmla="*/ 98 h 332"/>
              <a:gd name="T112" fmla="*/ 75 w 184"/>
              <a:gd name="T113" fmla="*/ 98 h 332"/>
              <a:gd name="T114" fmla="*/ 75 w 184"/>
              <a:gd name="T115" fmla="*/ 106 h 332"/>
              <a:gd name="T116" fmla="*/ 67 w 184"/>
              <a:gd name="T117" fmla="*/ 102 h 332"/>
              <a:gd name="T118" fmla="*/ 67 w 184"/>
              <a:gd name="T119" fmla="*/ 106 h 332"/>
              <a:gd name="T120" fmla="*/ 28 w 184"/>
              <a:gd name="T121" fmla="*/ 168 h 332"/>
              <a:gd name="T122" fmla="*/ 24 w 184"/>
              <a:gd name="T123" fmla="*/ 17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4" h="332">
                <a:moveTo>
                  <a:pt x="94" y="324"/>
                </a:moveTo>
                <a:lnTo>
                  <a:pt x="94" y="324"/>
                </a:lnTo>
                <a:lnTo>
                  <a:pt x="94" y="324"/>
                </a:lnTo>
                <a:lnTo>
                  <a:pt x="98" y="320"/>
                </a:lnTo>
                <a:lnTo>
                  <a:pt x="98" y="316"/>
                </a:lnTo>
                <a:lnTo>
                  <a:pt x="102" y="313"/>
                </a:lnTo>
                <a:lnTo>
                  <a:pt x="106" y="313"/>
                </a:lnTo>
                <a:lnTo>
                  <a:pt x="114" y="309"/>
                </a:lnTo>
                <a:lnTo>
                  <a:pt x="114" y="309"/>
                </a:lnTo>
                <a:lnTo>
                  <a:pt x="114" y="309"/>
                </a:lnTo>
                <a:lnTo>
                  <a:pt x="110" y="309"/>
                </a:lnTo>
                <a:lnTo>
                  <a:pt x="110" y="309"/>
                </a:lnTo>
                <a:lnTo>
                  <a:pt x="110" y="305"/>
                </a:lnTo>
                <a:lnTo>
                  <a:pt x="106" y="297"/>
                </a:lnTo>
                <a:lnTo>
                  <a:pt x="106" y="293"/>
                </a:lnTo>
                <a:lnTo>
                  <a:pt x="110" y="289"/>
                </a:lnTo>
                <a:lnTo>
                  <a:pt x="110" y="289"/>
                </a:lnTo>
                <a:lnTo>
                  <a:pt x="110" y="285"/>
                </a:lnTo>
                <a:lnTo>
                  <a:pt x="106" y="285"/>
                </a:lnTo>
                <a:lnTo>
                  <a:pt x="106" y="281"/>
                </a:lnTo>
                <a:lnTo>
                  <a:pt x="106" y="281"/>
                </a:lnTo>
                <a:lnTo>
                  <a:pt x="110" y="277"/>
                </a:lnTo>
                <a:lnTo>
                  <a:pt x="110" y="277"/>
                </a:lnTo>
                <a:lnTo>
                  <a:pt x="110" y="273"/>
                </a:lnTo>
                <a:lnTo>
                  <a:pt x="110" y="273"/>
                </a:lnTo>
                <a:lnTo>
                  <a:pt x="106" y="273"/>
                </a:lnTo>
                <a:lnTo>
                  <a:pt x="106" y="273"/>
                </a:lnTo>
                <a:lnTo>
                  <a:pt x="102" y="273"/>
                </a:lnTo>
                <a:lnTo>
                  <a:pt x="102" y="270"/>
                </a:lnTo>
                <a:lnTo>
                  <a:pt x="102" y="270"/>
                </a:lnTo>
                <a:lnTo>
                  <a:pt x="102" y="266"/>
                </a:lnTo>
                <a:lnTo>
                  <a:pt x="98" y="262"/>
                </a:lnTo>
                <a:lnTo>
                  <a:pt x="98" y="262"/>
                </a:lnTo>
                <a:lnTo>
                  <a:pt x="98" y="262"/>
                </a:lnTo>
                <a:lnTo>
                  <a:pt x="98" y="258"/>
                </a:lnTo>
                <a:lnTo>
                  <a:pt x="98" y="258"/>
                </a:lnTo>
                <a:lnTo>
                  <a:pt x="98" y="258"/>
                </a:lnTo>
                <a:lnTo>
                  <a:pt x="94" y="258"/>
                </a:lnTo>
                <a:lnTo>
                  <a:pt x="86" y="258"/>
                </a:lnTo>
                <a:lnTo>
                  <a:pt x="86" y="258"/>
                </a:lnTo>
                <a:lnTo>
                  <a:pt x="86" y="258"/>
                </a:lnTo>
                <a:lnTo>
                  <a:pt x="86" y="258"/>
                </a:lnTo>
                <a:lnTo>
                  <a:pt x="86" y="258"/>
                </a:lnTo>
                <a:lnTo>
                  <a:pt x="86" y="258"/>
                </a:lnTo>
                <a:lnTo>
                  <a:pt x="86" y="258"/>
                </a:lnTo>
                <a:lnTo>
                  <a:pt x="86" y="254"/>
                </a:lnTo>
                <a:lnTo>
                  <a:pt x="86" y="254"/>
                </a:lnTo>
                <a:lnTo>
                  <a:pt x="82" y="250"/>
                </a:lnTo>
                <a:lnTo>
                  <a:pt x="82" y="250"/>
                </a:lnTo>
                <a:lnTo>
                  <a:pt x="82" y="246"/>
                </a:lnTo>
                <a:lnTo>
                  <a:pt x="82" y="242"/>
                </a:lnTo>
                <a:lnTo>
                  <a:pt x="82" y="238"/>
                </a:lnTo>
                <a:lnTo>
                  <a:pt x="82" y="231"/>
                </a:lnTo>
                <a:lnTo>
                  <a:pt x="82" y="231"/>
                </a:lnTo>
                <a:lnTo>
                  <a:pt x="82" y="227"/>
                </a:lnTo>
                <a:lnTo>
                  <a:pt x="78" y="227"/>
                </a:lnTo>
                <a:lnTo>
                  <a:pt x="78" y="227"/>
                </a:lnTo>
                <a:lnTo>
                  <a:pt x="78" y="223"/>
                </a:lnTo>
                <a:lnTo>
                  <a:pt x="75" y="219"/>
                </a:lnTo>
                <a:lnTo>
                  <a:pt x="78" y="219"/>
                </a:lnTo>
                <a:lnTo>
                  <a:pt x="82" y="211"/>
                </a:lnTo>
                <a:lnTo>
                  <a:pt x="86" y="203"/>
                </a:lnTo>
                <a:lnTo>
                  <a:pt x="86" y="199"/>
                </a:lnTo>
                <a:lnTo>
                  <a:pt x="82" y="199"/>
                </a:lnTo>
                <a:lnTo>
                  <a:pt x="82" y="199"/>
                </a:lnTo>
                <a:lnTo>
                  <a:pt x="78" y="195"/>
                </a:lnTo>
                <a:lnTo>
                  <a:pt x="78" y="191"/>
                </a:lnTo>
                <a:lnTo>
                  <a:pt x="78" y="191"/>
                </a:lnTo>
                <a:lnTo>
                  <a:pt x="75" y="184"/>
                </a:lnTo>
                <a:lnTo>
                  <a:pt x="75" y="184"/>
                </a:lnTo>
                <a:lnTo>
                  <a:pt x="75" y="180"/>
                </a:lnTo>
                <a:lnTo>
                  <a:pt x="75" y="176"/>
                </a:lnTo>
                <a:lnTo>
                  <a:pt x="78" y="176"/>
                </a:lnTo>
                <a:lnTo>
                  <a:pt x="86" y="180"/>
                </a:lnTo>
                <a:lnTo>
                  <a:pt x="90" y="184"/>
                </a:lnTo>
                <a:lnTo>
                  <a:pt x="94" y="184"/>
                </a:lnTo>
                <a:lnTo>
                  <a:pt x="110" y="184"/>
                </a:lnTo>
                <a:lnTo>
                  <a:pt x="114" y="184"/>
                </a:lnTo>
                <a:lnTo>
                  <a:pt x="114" y="180"/>
                </a:lnTo>
                <a:lnTo>
                  <a:pt x="118" y="176"/>
                </a:lnTo>
                <a:lnTo>
                  <a:pt x="121" y="164"/>
                </a:lnTo>
                <a:lnTo>
                  <a:pt x="121" y="164"/>
                </a:lnTo>
                <a:lnTo>
                  <a:pt x="121" y="160"/>
                </a:lnTo>
                <a:lnTo>
                  <a:pt x="118" y="156"/>
                </a:lnTo>
                <a:lnTo>
                  <a:pt x="118" y="152"/>
                </a:lnTo>
                <a:lnTo>
                  <a:pt x="118" y="149"/>
                </a:lnTo>
                <a:lnTo>
                  <a:pt x="118" y="149"/>
                </a:lnTo>
                <a:lnTo>
                  <a:pt x="118" y="137"/>
                </a:lnTo>
                <a:lnTo>
                  <a:pt x="118" y="133"/>
                </a:lnTo>
                <a:lnTo>
                  <a:pt x="118" y="133"/>
                </a:lnTo>
                <a:lnTo>
                  <a:pt x="121" y="129"/>
                </a:lnTo>
                <a:lnTo>
                  <a:pt x="121" y="129"/>
                </a:lnTo>
                <a:lnTo>
                  <a:pt x="118" y="129"/>
                </a:lnTo>
                <a:lnTo>
                  <a:pt x="118" y="129"/>
                </a:lnTo>
                <a:lnTo>
                  <a:pt x="121" y="125"/>
                </a:lnTo>
                <a:lnTo>
                  <a:pt x="121" y="125"/>
                </a:lnTo>
                <a:lnTo>
                  <a:pt x="125" y="125"/>
                </a:lnTo>
                <a:lnTo>
                  <a:pt x="125" y="125"/>
                </a:lnTo>
                <a:lnTo>
                  <a:pt x="125" y="121"/>
                </a:lnTo>
                <a:lnTo>
                  <a:pt x="125" y="117"/>
                </a:lnTo>
                <a:lnTo>
                  <a:pt x="121" y="117"/>
                </a:lnTo>
                <a:lnTo>
                  <a:pt x="121" y="117"/>
                </a:lnTo>
                <a:lnTo>
                  <a:pt x="125" y="113"/>
                </a:lnTo>
                <a:lnTo>
                  <a:pt x="125" y="113"/>
                </a:lnTo>
                <a:lnTo>
                  <a:pt x="125" y="113"/>
                </a:lnTo>
                <a:lnTo>
                  <a:pt x="121" y="110"/>
                </a:lnTo>
                <a:lnTo>
                  <a:pt x="121" y="106"/>
                </a:lnTo>
                <a:lnTo>
                  <a:pt x="118" y="110"/>
                </a:lnTo>
                <a:lnTo>
                  <a:pt x="114" y="110"/>
                </a:lnTo>
                <a:lnTo>
                  <a:pt x="114" y="110"/>
                </a:lnTo>
                <a:lnTo>
                  <a:pt x="114" y="110"/>
                </a:lnTo>
                <a:lnTo>
                  <a:pt x="114" y="106"/>
                </a:lnTo>
                <a:lnTo>
                  <a:pt x="114" y="106"/>
                </a:lnTo>
                <a:lnTo>
                  <a:pt x="114" y="106"/>
                </a:lnTo>
                <a:lnTo>
                  <a:pt x="114" y="106"/>
                </a:lnTo>
                <a:lnTo>
                  <a:pt x="114" y="106"/>
                </a:lnTo>
                <a:lnTo>
                  <a:pt x="114" y="102"/>
                </a:lnTo>
                <a:lnTo>
                  <a:pt x="114" y="102"/>
                </a:lnTo>
                <a:lnTo>
                  <a:pt x="114" y="98"/>
                </a:lnTo>
                <a:lnTo>
                  <a:pt x="114" y="98"/>
                </a:lnTo>
                <a:lnTo>
                  <a:pt x="110" y="98"/>
                </a:lnTo>
                <a:lnTo>
                  <a:pt x="110" y="98"/>
                </a:lnTo>
                <a:lnTo>
                  <a:pt x="110" y="94"/>
                </a:lnTo>
                <a:lnTo>
                  <a:pt x="110" y="94"/>
                </a:lnTo>
                <a:lnTo>
                  <a:pt x="114" y="90"/>
                </a:lnTo>
                <a:lnTo>
                  <a:pt x="114" y="90"/>
                </a:lnTo>
                <a:lnTo>
                  <a:pt x="114" y="90"/>
                </a:lnTo>
                <a:lnTo>
                  <a:pt x="114" y="86"/>
                </a:lnTo>
                <a:lnTo>
                  <a:pt x="114" y="86"/>
                </a:lnTo>
                <a:lnTo>
                  <a:pt x="118" y="82"/>
                </a:lnTo>
                <a:lnTo>
                  <a:pt x="118" y="78"/>
                </a:lnTo>
                <a:lnTo>
                  <a:pt x="118" y="78"/>
                </a:lnTo>
                <a:lnTo>
                  <a:pt x="125" y="78"/>
                </a:lnTo>
                <a:lnTo>
                  <a:pt x="129" y="78"/>
                </a:lnTo>
                <a:lnTo>
                  <a:pt x="133" y="78"/>
                </a:lnTo>
                <a:lnTo>
                  <a:pt x="133" y="74"/>
                </a:lnTo>
                <a:lnTo>
                  <a:pt x="133" y="74"/>
                </a:lnTo>
                <a:lnTo>
                  <a:pt x="133" y="70"/>
                </a:lnTo>
                <a:lnTo>
                  <a:pt x="133" y="70"/>
                </a:lnTo>
                <a:lnTo>
                  <a:pt x="141" y="70"/>
                </a:lnTo>
                <a:lnTo>
                  <a:pt x="145" y="67"/>
                </a:lnTo>
                <a:lnTo>
                  <a:pt x="145" y="63"/>
                </a:lnTo>
                <a:lnTo>
                  <a:pt x="149" y="55"/>
                </a:lnTo>
                <a:lnTo>
                  <a:pt x="149" y="47"/>
                </a:lnTo>
                <a:lnTo>
                  <a:pt x="153" y="47"/>
                </a:lnTo>
                <a:lnTo>
                  <a:pt x="153" y="43"/>
                </a:lnTo>
                <a:lnTo>
                  <a:pt x="157" y="43"/>
                </a:lnTo>
                <a:lnTo>
                  <a:pt x="164" y="43"/>
                </a:lnTo>
                <a:lnTo>
                  <a:pt x="168" y="43"/>
                </a:lnTo>
                <a:lnTo>
                  <a:pt x="168" y="47"/>
                </a:lnTo>
                <a:lnTo>
                  <a:pt x="172" y="51"/>
                </a:lnTo>
                <a:lnTo>
                  <a:pt x="176" y="51"/>
                </a:lnTo>
                <a:lnTo>
                  <a:pt x="180" y="55"/>
                </a:lnTo>
                <a:lnTo>
                  <a:pt x="184" y="55"/>
                </a:lnTo>
                <a:lnTo>
                  <a:pt x="184" y="55"/>
                </a:lnTo>
                <a:lnTo>
                  <a:pt x="184" y="55"/>
                </a:lnTo>
                <a:lnTo>
                  <a:pt x="184" y="55"/>
                </a:lnTo>
                <a:lnTo>
                  <a:pt x="184" y="55"/>
                </a:lnTo>
                <a:lnTo>
                  <a:pt x="180" y="51"/>
                </a:lnTo>
                <a:lnTo>
                  <a:pt x="180" y="47"/>
                </a:lnTo>
                <a:lnTo>
                  <a:pt x="172" y="35"/>
                </a:lnTo>
                <a:lnTo>
                  <a:pt x="168" y="31"/>
                </a:lnTo>
                <a:lnTo>
                  <a:pt x="168" y="31"/>
                </a:lnTo>
                <a:lnTo>
                  <a:pt x="164" y="31"/>
                </a:lnTo>
                <a:lnTo>
                  <a:pt x="164" y="31"/>
                </a:lnTo>
                <a:lnTo>
                  <a:pt x="161" y="28"/>
                </a:lnTo>
                <a:lnTo>
                  <a:pt x="161" y="24"/>
                </a:lnTo>
                <a:lnTo>
                  <a:pt x="157" y="24"/>
                </a:lnTo>
                <a:lnTo>
                  <a:pt x="153" y="24"/>
                </a:lnTo>
                <a:lnTo>
                  <a:pt x="153" y="24"/>
                </a:lnTo>
                <a:lnTo>
                  <a:pt x="149" y="24"/>
                </a:lnTo>
                <a:lnTo>
                  <a:pt x="153" y="24"/>
                </a:lnTo>
                <a:lnTo>
                  <a:pt x="153" y="24"/>
                </a:lnTo>
                <a:lnTo>
                  <a:pt x="153" y="24"/>
                </a:lnTo>
                <a:lnTo>
                  <a:pt x="153" y="24"/>
                </a:lnTo>
                <a:lnTo>
                  <a:pt x="153" y="24"/>
                </a:lnTo>
                <a:lnTo>
                  <a:pt x="149" y="24"/>
                </a:lnTo>
                <a:lnTo>
                  <a:pt x="149" y="20"/>
                </a:lnTo>
                <a:lnTo>
                  <a:pt x="153" y="20"/>
                </a:lnTo>
                <a:lnTo>
                  <a:pt x="153" y="20"/>
                </a:lnTo>
                <a:lnTo>
                  <a:pt x="153" y="20"/>
                </a:lnTo>
                <a:lnTo>
                  <a:pt x="153" y="20"/>
                </a:lnTo>
                <a:lnTo>
                  <a:pt x="153" y="20"/>
                </a:lnTo>
                <a:lnTo>
                  <a:pt x="149" y="16"/>
                </a:lnTo>
                <a:lnTo>
                  <a:pt x="149" y="16"/>
                </a:lnTo>
                <a:lnTo>
                  <a:pt x="149" y="16"/>
                </a:lnTo>
                <a:lnTo>
                  <a:pt x="149" y="16"/>
                </a:lnTo>
                <a:lnTo>
                  <a:pt x="149" y="16"/>
                </a:lnTo>
                <a:lnTo>
                  <a:pt x="153" y="16"/>
                </a:lnTo>
                <a:lnTo>
                  <a:pt x="153" y="16"/>
                </a:lnTo>
                <a:lnTo>
                  <a:pt x="153" y="20"/>
                </a:lnTo>
                <a:lnTo>
                  <a:pt x="157" y="20"/>
                </a:lnTo>
                <a:lnTo>
                  <a:pt x="161" y="16"/>
                </a:lnTo>
                <a:lnTo>
                  <a:pt x="168" y="12"/>
                </a:lnTo>
                <a:lnTo>
                  <a:pt x="168" y="8"/>
                </a:lnTo>
                <a:lnTo>
                  <a:pt x="164" y="8"/>
                </a:lnTo>
                <a:lnTo>
                  <a:pt x="153" y="0"/>
                </a:lnTo>
                <a:lnTo>
                  <a:pt x="145" y="0"/>
                </a:lnTo>
                <a:lnTo>
                  <a:pt x="145" y="0"/>
                </a:lnTo>
                <a:lnTo>
                  <a:pt x="141" y="4"/>
                </a:lnTo>
                <a:lnTo>
                  <a:pt x="141" y="4"/>
                </a:lnTo>
                <a:lnTo>
                  <a:pt x="137" y="4"/>
                </a:lnTo>
                <a:lnTo>
                  <a:pt x="137" y="4"/>
                </a:lnTo>
                <a:lnTo>
                  <a:pt x="133" y="4"/>
                </a:lnTo>
                <a:lnTo>
                  <a:pt x="133" y="8"/>
                </a:lnTo>
                <a:lnTo>
                  <a:pt x="129" y="12"/>
                </a:lnTo>
                <a:lnTo>
                  <a:pt x="129" y="12"/>
                </a:lnTo>
                <a:lnTo>
                  <a:pt x="125" y="12"/>
                </a:lnTo>
                <a:lnTo>
                  <a:pt x="110" y="8"/>
                </a:lnTo>
                <a:lnTo>
                  <a:pt x="110" y="8"/>
                </a:lnTo>
                <a:lnTo>
                  <a:pt x="110" y="8"/>
                </a:lnTo>
                <a:lnTo>
                  <a:pt x="110" y="8"/>
                </a:lnTo>
                <a:lnTo>
                  <a:pt x="110" y="8"/>
                </a:lnTo>
                <a:lnTo>
                  <a:pt x="110" y="8"/>
                </a:lnTo>
                <a:lnTo>
                  <a:pt x="110" y="8"/>
                </a:lnTo>
                <a:lnTo>
                  <a:pt x="110" y="12"/>
                </a:lnTo>
                <a:lnTo>
                  <a:pt x="110" y="12"/>
                </a:lnTo>
                <a:lnTo>
                  <a:pt x="106" y="8"/>
                </a:lnTo>
                <a:lnTo>
                  <a:pt x="106" y="8"/>
                </a:lnTo>
                <a:lnTo>
                  <a:pt x="102" y="4"/>
                </a:lnTo>
                <a:lnTo>
                  <a:pt x="102" y="8"/>
                </a:lnTo>
                <a:lnTo>
                  <a:pt x="102" y="8"/>
                </a:lnTo>
                <a:lnTo>
                  <a:pt x="102" y="8"/>
                </a:lnTo>
                <a:lnTo>
                  <a:pt x="102" y="12"/>
                </a:lnTo>
                <a:lnTo>
                  <a:pt x="106" y="12"/>
                </a:lnTo>
                <a:lnTo>
                  <a:pt x="106" y="12"/>
                </a:lnTo>
                <a:lnTo>
                  <a:pt x="106" y="12"/>
                </a:lnTo>
                <a:lnTo>
                  <a:pt x="106" y="16"/>
                </a:lnTo>
                <a:lnTo>
                  <a:pt x="106" y="16"/>
                </a:lnTo>
                <a:lnTo>
                  <a:pt x="106" y="16"/>
                </a:lnTo>
                <a:lnTo>
                  <a:pt x="106" y="16"/>
                </a:lnTo>
                <a:lnTo>
                  <a:pt x="102" y="16"/>
                </a:lnTo>
                <a:lnTo>
                  <a:pt x="102" y="16"/>
                </a:lnTo>
                <a:lnTo>
                  <a:pt x="106" y="20"/>
                </a:lnTo>
                <a:lnTo>
                  <a:pt x="102" y="20"/>
                </a:lnTo>
                <a:lnTo>
                  <a:pt x="106" y="20"/>
                </a:lnTo>
                <a:lnTo>
                  <a:pt x="106" y="20"/>
                </a:lnTo>
                <a:lnTo>
                  <a:pt x="106" y="24"/>
                </a:lnTo>
                <a:lnTo>
                  <a:pt x="106" y="24"/>
                </a:lnTo>
                <a:lnTo>
                  <a:pt x="106" y="28"/>
                </a:lnTo>
                <a:lnTo>
                  <a:pt x="106" y="28"/>
                </a:lnTo>
                <a:lnTo>
                  <a:pt x="106" y="28"/>
                </a:lnTo>
                <a:lnTo>
                  <a:pt x="106" y="31"/>
                </a:lnTo>
                <a:lnTo>
                  <a:pt x="106" y="31"/>
                </a:lnTo>
                <a:lnTo>
                  <a:pt x="106" y="31"/>
                </a:lnTo>
                <a:lnTo>
                  <a:pt x="106" y="31"/>
                </a:lnTo>
                <a:lnTo>
                  <a:pt x="106" y="31"/>
                </a:lnTo>
                <a:lnTo>
                  <a:pt x="102" y="35"/>
                </a:lnTo>
                <a:lnTo>
                  <a:pt x="102" y="35"/>
                </a:lnTo>
                <a:lnTo>
                  <a:pt x="102" y="35"/>
                </a:lnTo>
                <a:lnTo>
                  <a:pt x="102" y="35"/>
                </a:lnTo>
                <a:lnTo>
                  <a:pt x="102" y="39"/>
                </a:lnTo>
                <a:lnTo>
                  <a:pt x="98" y="35"/>
                </a:lnTo>
                <a:lnTo>
                  <a:pt x="98" y="35"/>
                </a:lnTo>
                <a:lnTo>
                  <a:pt x="94" y="31"/>
                </a:lnTo>
                <a:lnTo>
                  <a:pt x="94" y="31"/>
                </a:lnTo>
                <a:lnTo>
                  <a:pt x="94" y="28"/>
                </a:lnTo>
                <a:lnTo>
                  <a:pt x="94" y="28"/>
                </a:lnTo>
                <a:lnTo>
                  <a:pt x="90" y="28"/>
                </a:lnTo>
                <a:lnTo>
                  <a:pt x="90" y="28"/>
                </a:lnTo>
                <a:lnTo>
                  <a:pt x="90" y="28"/>
                </a:lnTo>
                <a:lnTo>
                  <a:pt x="90" y="28"/>
                </a:lnTo>
                <a:lnTo>
                  <a:pt x="90" y="31"/>
                </a:lnTo>
                <a:lnTo>
                  <a:pt x="90" y="31"/>
                </a:lnTo>
                <a:lnTo>
                  <a:pt x="90" y="31"/>
                </a:lnTo>
                <a:lnTo>
                  <a:pt x="86" y="28"/>
                </a:lnTo>
                <a:lnTo>
                  <a:pt x="86" y="28"/>
                </a:lnTo>
                <a:lnTo>
                  <a:pt x="86" y="28"/>
                </a:lnTo>
                <a:lnTo>
                  <a:pt x="86" y="31"/>
                </a:lnTo>
                <a:lnTo>
                  <a:pt x="86" y="31"/>
                </a:lnTo>
                <a:lnTo>
                  <a:pt x="86" y="35"/>
                </a:lnTo>
                <a:lnTo>
                  <a:pt x="86" y="35"/>
                </a:lnTo>
                <a:lnTo>
                  <a:pt x="82" y="35"/>
                </a:lnTo>
                <a:lnTo>
                  <a:pt x="82" y="39"/>
                </a:lnTo>
                <a:lnTo>
                  <a:pt x="82" y="39"/>
                </a:lnTo>
                <a:lnTo>
                  <a:pt x="82" y="39"/>
                </a:lnTo>
                <a:lnTo>
                  <a:pt x="82" y="39"/>
                </a:lnTo>
                <a:lnTo>
                  <a:pt x="82" y="39"/>
                </a:lnTo>
                <a:lnTo>
                  <a:pt x="82" y="43"/>
                </a:lnTo>
                <a:lnTo>
                  <a:pt x="86" y="47"/>
                </a:lnTo>
                <a:lnTo>
                  <a:pt x="90" y="51"/>
                </a:lnTo>
                <a:lnTo>
                  <a:pt x="86" y="47"/>
                </a:lnTo>
                <a:lnTo>
                  <a:pt x="86" y="47"/>
                </a:lnTo>
                <a:lnTo>
                  <a:pt x="86" y="51"/>
                </a:lnTo>
                <a:lnTo>
                  <a:pt x="86" y="51"/>
                </a:lnTo>
                <a:lnTo>
                  <a:pt x="86" y="51"/>
                </a:lnTo>
                <a:lnTo>
                  <a:pt x="86" y="55"/>
                </a:lnTo>
                <a:lnTo>
                  <a:pt x="86" y="59"/>
                </a:lnTo>
                <a:lnTo>
                  <a:pt x="86" y="59"/>
                </a:lnTo>
                <a:lnTo>
                  <a:pt x="86" y="63"/>
                </a:lnTo>
                <a:lnTo>
                  <a:pt x="86" y="63"/>
                </a:lnTo>
                <a:lnTo>
                  <a:pt x="86" y="67"/>
                </a:lnTo>
                <a:lnTo>
                  <a:pt x="86" y="67"/>
                </a:lnTo>
                <a:lnTo>
                  <a:pt x="86" y="67"/>
                </a:lnTo>
                <a:lnTo>
                  <a:pt x="86" y="67"/>
                </a:lnTo>
                <a:lnTo>
                  <a:pt x="86" y="70"/>
                </a:lnTo>
                <a:lnTo>
                  <a:pt x="86" y="70"/>
                </a:lnTo>
                <a:lnTo>
                  <a:pt x="86" y="67"/>
                </a:lnTo>
                <a:lnTo>
                  <a:pt x="82" y="67"/>
                </a:lnTo>
                <a:lnTo>
                  <a:pt x="82" y="67"/>
                </a:lnTo>
                <a:lnTo>
                  <a:pt x="78" y="67"/>
                </a:lnTo>
                <a:lnTo>
                  <a:pt x="78" y="67"/>
                </a:lnTo>
                <a:lnTo>
                  <a:pt x="78" y="63"/>
                </a:lnTo>
                <a:lnTo>
                  <a:pt x="78" y="63"/>
                </a:lnTo>
                <a:lnTo>
                  <a:pt x="75" y="63"/>
                </a:lnTo>
                <a:lnTo>
                  <a:pt x="75" y="63"/>
                </a:lnTo>
                <a:lnTo>
                  <a:pt x="75" y="63"/>
                </a:lnTo>
                <a:lnTo>
                  <a:pt x="75" y="63"/>
                </a:lnTo>
                <a:lnTo>
                  <a:pt x="75" y="67"/>
                </a:lnTo>
                <a:lnTo>
                  <a:pt x="78" y="70"/>
                </a:lnTo>
                <a:lnTo>
                  <a:pt x="90" y="78"/>
                </a:lnTo>
                <a:lnTo>
                  <a:pt x="86" y="74"/>
                </a:lnTo>
                <a:lnTo>
                  <a:pt x="82" y="74"/>
                </a:lnTo>
                <a:lnTo>
                  <a:pt x="78" y="74"/>
                </a:lnTo>
                <a:lnTo>
                  <a:pt x="78" y="74"/>
                </a:lnTo>
                <a:lnTo>
                  <a:pt x="75" y="70"/>
                </a:lnTo>
                <a:lnTo>
                  <a:pt x="71" y="70"/>
                </a:lnTo>
                <a:lnTo>
                  <a:pt x="71" y="74"/>
                </a:lnTo>
                <a:lnTo>
                  <a:pt x="75" y="78"/>
                </a:lnTo>
                <a:lnTo>
                  <a:pt x="75" y="78"/>
                </a:lnTo>
                <a:lnTo>
                  <a:pt x="75" y="82"/>
                </a:lnTo>
                <a:lnTo>
                  <a:pt x="78" y="82"/>
                </a:lnTo>
                <a:lnTo>
                  <a:pt x="78" y="82"/>
                </a:lnTo>
                <a:lnTo>
                  <a:pt x="78" y="82"/>
                </a:lnTo>
                <a:lnTo>
                  <a:pt x="82" y="86"/>
                </a:lnTo>
                <a:lnTo>
                  <a:pt x="86" y="86"/>
                </a:lnTo>
                <a:lnTo>
                  <a:pt x="90" y="90"/>
                </a:lnTo>
                <a:lnTo>
                  <a:pt x="90" y="90"/>
                </a:lnTo>
                <a:lnTo>
                  <a:pt x="90" y="90"/>
                </a:lnTo>
                <a:lnTo>
                  <a:pt x="90" y="94"/>
                </a:lnTo>
                <a:lnTo>
                  <a:pt x="90" y="94"/>
                </a:lnTo>
                <a:lnTo>
                  <a:pt x="90" y="98"/>
                </a:lnTo>
                <a:lnTo>
                  <a:pt x="90" y="102"/>
                </a:lnTo>
                <a:lnTo>
                  <a:pt x="86" y="98"/>
                </a:lnTo>
                <a:lnTo>
                  <a:pt x="86" y="98"/>
                </a:lnTo>
                <a:lnTo>
                  <a:pt x="86" y="102"/>
                </a:lnTo>
                <a:lnTo>
                  <a:pt x="86" y="102"/>
                </a:lnTo>
                <a:lnTo>
                  <a:pt x="86" y="110"/>
                </a:lnTo>
                <a:lnTo>
                  <a:pt x="82" y="110"/>
                </a:lnTo>
                <a:lnTo>
                  <a:pt x="82" y="110"/>
                </a:lnTo>
                <a:lnTo>
                  <a:pt x="82" y="110"/>
                </a:lnTo>
                <a:lnTo>
                  <a:pt x="82" y="110"/>
                </a:lnTo>
                <a:lnTo>
                  <a:pt x="82" y="110"/>
                </a:lnTo>
                <a:lnTo>
                  <a:pt x="82" y="110"/>
                </a:lnTo>
                <a:lnTo>
                  <a:pt x="82" y="110"/>
                </a:lnTo>
                <a:lnTo>
                  <a:pt x="82" y="110"/>
                </a:lnTo>
                <a:lnTo>
                  <a:pt x="82" y="110"/>
                </a:lnTo>
                <a:lnTo>
                  <a:pt x="78" y="110"/>
                </a:lnTo>
                <a:lnTo>
                  <a:pt x="78" y="110"/>
                </a:lnTo>
                <a:lnTo>
                  <a:pt x="78" y="110"/>
                </a:lnTo>
                <a:lnTo>
                  <a:pt x="78" y="113"/>
                </a:lnTo>
                <a:lnTo>
                  <a:pt x="75" y="113"/>
                </a:lnTo>
                <a:lnTo>
                  <a:pt x="75" y="113"/>
                </a:lnTo>
                <a:lnTo>
                  <a:pt x="75" y="110"/>
                </a:lnTo>
                <a:lnTo>
                  <a:pt x="75" y="110"/>
                </a:lnTo>
                <a:lnTo>
                  <a:pt x="71" y="113"/>
                </a:lnTo>
                <a:lnTo>
                  <a:pt x="71" y="113"/>
                </a:lnTo>
                <a:lnTo>
                  <a:pt x="71" y="113"/>
                </a:lnTo>
                <a:lnTo>
                  <a:pt x="71" y="117"/>
                </a:lnTo>
                <a:lnTo>
                  <a:pt x="71" y="117"/>
                </a:lnTo>
                <a:lnTo>
                  <a:pt x="71" y="121"/>
                </a:lnTo>
                <a:lnTo>
                  <a:pt x="71" y="121"/>
                </a:lnTo>
                <a:lnTo>
                  <a:pt x="71" y="121"/>
                </a:lnTo>
                <a:lnTo>
                  <a:pt x="71" y="125"/>
                </a:lnTo>
                <a:lnTo>
                  <a:pt x="75" y="129"/>
                </a:lnTo>
                <a:lnTo>
                  <a:pt x="67" y="125"/>
                </a:lnTo>
                <a:lnTo>
                  <a:pt x="67" y="125"/>
                </a:lnTo>
                <a:lnTo>
                  <a:pt x="67" y="121"/>
                </a:lnTo>
                <a:lnTo>
                  <a:pt x="63" y="121"/>
                </a:lnTo>
                <a:lnTo>
                  <a:pt x="63" y="117"/>
                </a:lnTo>
                <a:lnTo>
                  <a:pt x="63" y="113"/>
                </a:lnTo>
                <a:lnTo>
                  <a:pt x="63" y="110"/>
                </a:lnTo>
                <a:lnTo>
                  <a:pt x="59" y="113"/>
                </a:lnTo>
                <a:lnTo>
                  <a:pt x="55" y="117"/>
                </a:lnTo>
                <a:lnTo>
                  <a:pt x="55" y="117"/>
                </a:lnTo>
                <a:lnTo>
                  <a:pt x="51" y="117"/>
                </a:lnTo>
                <a:lnTo>
                  <a:pt x="51" y="117"/>
                </a:lnTo>
                <a:lnTo>
                  <a:pt x="51" y="121"/>
                </a:lnTo>
                <a:lnTo>
                  <a:pt x="51" y="121"/>
                </a:lnTo>
                <a:lnTo>
                  <a:pt x="51" y="121"/>
                </a:lnTo>
                <a:lnTo>
                  <a:pt x="55" y="121"/>
                </a:lnTo>
                <a:lnTo>
                  <a:pt x="55" y="121"/>
                </a:lnTo>
                <a:lnTo>
                  <a:pt x="55" y="125"/>
                </a:lnTo>
                <a:lnTo>
                  <a:pt x="51" y="125"/>
                </a:lnTo>
                <a:lnTo>
                  <a:pt x="47" y="125"/>
                </a:lnTo>
                <a:lnTo>
                  <a:pt x="47" y="121"/>
                </a:lnTo>
                <a:lnTo>
                  <a:pt x="47" y="125"/>
                </a:lnTo>
                <a:lnTo>
                  <a:pt x="43" y="125"/>
                </a:lnTo>
                <a:lnTo>
                  <a:pt x="39" y="121"/>
                </a:lnTo>
                <a:lnTo>
                  <a:pt x="39" y="121"/>
                </a:lnTo>
                <a:lnTo>
                  <a:pt x="35" y="125"/>
                </a:lnTo>
                <a:lnTo>
                  <a:pt x="35" y="125"/>
                </a:lnTo>
                <a:lnTo>
                  <a:pt x="35" y="129"/>
                </a:lnTo>
                <a:lnTo>
                  <a:pt x="35" y="129"/>
                </a:lnTo>
                <a:lnTo>
                  <a:pt x="39" y="129"/>
                </a:lnTo>
                <a:lnTo>
                  <a:pt x="39" y="133"/>
                </a:lnTo>
                <a:lnTo>
                  <a:pt x="43" y="133"/>
                </a:lnTo>
                <a:lnTo>
                  <a:pt x="39" y="133"/>
                </a:lnTo>
                <a:lnTo>
                  <a:pt x="39" y="133"/>
                </a:lnTo>
                <a:lnTo>
                  <a:pt x="39" y="137"/>
                </a:lnTo>
                <a:lnTo>
                  <a:pt x="39" y="137"/>
                </a:lnTo>
                <a:lnTo>
                  <a:pt x="39" y="137"/>
                </a:lnTo>
                <a:lnTo>
                  <a:pt x="39" y="137"/>
                </a:lnTo>
                <a:lnTo>
                  <a:pt x="43" y="141"/>
                </a:lnTo>
                <a:lnTo>
                  <a:pt x="43" y="141"/>
                </a:lnTo>
                <a:lnTo>
                  <a:pt x="43" y="141"/>
                </a:lnTo>
                <a:lnTo>
                  <a:pt x="43" y="141"/>
                </a:lnTo>
                <a:lnTo>
                  <a:pt x="47" y="141"/>
                </a:lnTo>
                <a:lnTo>
                  <a:pt x="43" y="141"/>
                </a:lnTo>
                <a:lnTo>
                  <a:pt x="47" y="145"/>
                </a:lnTo>
                <a:lnTo>
                  <a:pt x="47" y="145"/>
                </a:lnTo>
                <a:lnTo>
                  <a:pt x="55" y="149"/>
                </a:lnTo>
                <a:lnTo>
                  <a:pt x="59" y="152"/>
                </a:lnTo>
                <a:lnTo>
                  <a:pt x="59" y="152"/>
                </a:lnTo>
                <a:lnTo>
                  <a:pt x="55" y="152"/>
                </a:lnTo>
                <a:lnTo>
                  <a:pt x="51" y="152"/>
                </a:lnTo>
                <a:lnTo>
                  <a:pt x="51" y="152"/>
                </a:lnTo>
                <a:lnTo>
                  <a:pt x="47" y="149"/>
                </a:lnTo>
                <a:lnTo>
                  <a:pt x="43" y="149"/>
                </a:lnTo>
                <a:lnTo>
                  <a:pt x="43" y="152"/>
                </a:lnTo>
                <a:lnTo>
                  <a:pt x="43" y="152"/>
                </a:lnTo>
                <a:lnTo>
                  <a:pt x="43" y="152"/>
                </a:lnTo>
                <a:lnTo>
                  <a:pt x="43" y="152"/>
                </a:lnTo>
                <a:lnTo>
                  <a:pt x="43" y="152"/>
                </a:lnTo>
                <a:lnTo>
                  <a:pt x="39" y="156"/>
                </a:lnTo>
                <a:lnTo>
                  <a:pt x="39" y="156"/>
                </a:lnTo>
                <a:lnTo>
                  <a:pt x="39" y="156"/>
                </a:lnTo>
                <a:lnTo>
                  <a:pt x="43" y="156"/>
                </a:lnTo>
                <a:lnTo>
                  <a:pt x="43" y="160"/>
                </a:lnTo>
                <a:lnTo>
                  <a:pt x="43" y="164"/>
                </a:lnTo>
                <a:lnTo>
                  <a:pt x="47" y="168"/>
                </a:lnTo>
                <a:lnTo>
                  <a:pt x="43" y="172"/>
                </a:lnTo>
                <a:lnTo>
                  <a:pt x="43" y="172"/>
                </a:lnTo>
                <a:lnTo>
                  <a:pt x="43" y="172"/>
                </a:lnTo>
                <a:lnTo>
                  <a:pt x="47" y="176"/>
                </a:lnTo>
                <a:lnTo>
                  <a:pt x="47" y="176"/>
                </a:lnTo>
                <a:lnTo>
                  <a:pt x="47" y="180"/>
                </a:lnTo>
                <a:lnTo>
                  <a:pt x="47" y="180"/>
                </a:lnTo>
                <a:lnTo>
                  <a:pt x="47" y="184"/>
                </a:lnTo>
                <a:lnTo>
                  <a:pt x="43" y="184"/>
                </a:lnTo>
                <a:lnTo>
                  <a:pt x="43" y="184"/>
                </a:lnTo>
                <a:lnTo>
                  <a:pt x="43" y="188"/>
                </a:lnTo>
                <a:lnTo>
                  <a:pt x="39" y="184"/>
                </a:lnTo>
                <a:lnTo>
                  <a:pt x="35" y="188"/>
                </a:lnTo>
                <a:lnTo>
                  <a:pt x="35" y="188"/>
                </a:lnTo>
                <a:lnTo>
                  <a:pt x="35" y="191"/>
                </a:lnTo>
                <a:lnTo>
                  <a:pt x="35" y="191"/>
                </a:lnTo>
                <a:lnTo>
                  <a:pt x="35" y="195"/>
                </a:lnTo>
                <a:lnTo>
                  <a:pt x="35" y="195"/>
                </a:lnTo>
                <a:lnTo>
                  <a:pt x="35" y="199"/>
                </a:lnTo>
                <a:lnTo>
                  <a:pt x="35" y="199"/>
                </a:lnTo>
                <a:lnTo>
                  <a:pt x="35" y="199"/>
                </a:lnTo>
                <a:lnTo>
                  <a:pt x="35" y="199"/>
                </a:lnTo>
                <a:lnTo>
                  <a:pt x="32" y="199"/>
                </a:lnTo>
                <a:lnTo>
                  <a:pt x="32" y="199"/>
                </a:lnTo>
                <a:lnTo>
                  <a:pt x="32" y="203"/>
                </a:lnTo>
                <a:lnTo>
                  <a:pt x="32" y="203"/>
                </a:lnTo>
                <a:lnTo>
                  <a:pt x="32" y="207"/>
                </a:lnTo>
                <a:lnTo>
                  <a:pt x="35" y="207"/>
                </a:lnTo>
                <a:lnTo>
                  <a:pt x="35" y="211"/>
                </a:lnTo>
                <a:lnTo>
                  <a:pt x="35" y="211"/>
                </a:lnTo>
                <a:lnTo>
                  <a:pt x="35" y="207"/>
                </a:lnTo>
                <a:lnTo>
                  <a:pt x="39" y="211"/>
                </a:lnTo>
                <a:lnTo>
                  <a:pt x="39" y="211"/>
                </a:lnTo>
                <a:lnTo>
                  <a:pt x="39" y="215"/>
                </a:lnTo>
                <a:lnTo>
                  <a:pt x="35" y="215"/>
                </a:lnTo>
                <a:lnTo>
                  <a:pt x="35" y="219"/>
                </a:lnTo>
                <a:lnTo>
                  <a:pt x="35" y="219"/>
                </a:lnTo>
                <a:lnTo>
                  <a:pt x="35" y="223"/>
                </a:lnTo>
                <a:lnTo>
                  <a:pt x="35" y="227"/>
                </a:lnTo>
                <a:lnTo>
                  <a:pt x="39" y="231"/>
                </a:lnTo>
                <a:lnTo>
                  <a:pt x="39" y="231"/>
                </a:lnTo>
                <a:lnTo>
                  <a:pt x="39" y="227"/>
                </a:lnTo>
                <a:lnTo>
                  <a:pt x="39" y="227"/>
                </a:lnTo>
                <a:lnTo>
                  <a:pt x="43" y="231"/>
                </a:lnTo>
                <a:lnTo>
                  <a:pt x="47" y="231"/>
                </a:lnTo>
                <a:lnTo>
                  <a:pt x="51" y="231"/>
                </a:lnTo>
                <a:lnTo>
                  <a:pt x="47" y="231"/>
                </a:lnTo>
                <a:lnTo>
                  <a:pt x="47" y="234"/>
                </a:lnTo>
                <a:lnTo>
                  <a:pt x="47" y="234"/>
                </a:lnTo>
                <a:lnTo>
                  <a:pt x="43" y="238"/>
                </a:lnTo>
                <a:lnTo>
                  <a:pt x="47" y="238"/>
                </a:lnTo>
                <a:lnTo>
                  <a:pt x="47" y="242"/>
                </a:lnTo>
                <a:lnTo>
                  <a:pt x="47" y="242"/>
                </a:lnTo>
                <a:lnTo>
                  <a:pt x="47" y="246"/>
                </a:lnTo>
                <a:lnTo>
                  <a:pt x="47" y="246"/>
                </a:lnTo>
                <a:lnTo>
                  <a:pt x="47" y="250"/>
                </a:lnTo>
                <a:lnTo>
                  <a:pt x="51" y="254"/>
                </a:lnTo>
                <a:lnTo>
                  <a:pt x="51" y="254"/>
                </a:lnTo>
                <a:lnTo>
                  <a:pt x="51" y="254"/>
                </a:lnTo>
                <a:lnTo>
                  <a:pt x="51" y="250"/>
                </a:lnTo>
                <a:lnTo>
                  <a:pt x="51" y="254"/>
                </a:lnTo>
                <a:lnTo>
                  <a:pt x="51" y="258"/>
                </a:lnTo>
                <a:lnTo>
                  <a:pt x="55" y="262"/>
                </a:lnTo>
                <a:lnTo>
                  <a:pt x="55" y="258"/>
                </a:lnTo>
                <a:lnTo>
                  <a:pt x="55" y="258"/>
                </a:lnTo>
                <a:lnTo>
                  <a:pt x="55" y="258"/>
                </a:lnTo>
                <a:lnTo>
                  <a:pt x="59" y="258"/>
                </a:lnTo>
                <a:lnTo>
                  <a:pt x="59" y="258"/>
                </a:lnTo>
                <a:lnTo>
                  <a:pt x="59" y="258"/>
                </a:lnTo>
                <a:lnTo>
                  <a:pt x="59" y="262"/>
                </a:lnTo>
                <a:lnTo>
                  <a:pt x="59" y="262"/>
                </a:lnTo>
                <a:lnTo>
                  <a:pt x="59" y="262"/>
                </a:lnTo>
                <a:lnTo>
                  <a:pt x="59" y="262"/>
                </a:lnTo>
                <a:lnTo>
                  <a:pt x="59" y="266"/>
                </a:lnTo>
                <a:lnTo>
                  <a:pt x="59" y="270"/>
                </a:lnTo>
                <a:lnTo>
                  <a:pt x="63" y="270"/>
                </a:lnTo>
                <a:lnTo>
                  <a:pt x="63" y="270"/>
                </a:lnTo>
                <a:lnTo>
                  <a:pt x="63" y="270"/>
                </a:lnTo>
                <a:lnTo>
                  <a:pt x="63" y="266"/>
                </a:lnTo>
                <a:lnTo>
                  <a:pt x="63" y="258"/>
                </a:lnTo>
                <a:lnTo>
                  <a:pt x="63" y="258"/>
                </a:lnTo>
                <a:lnTo>
                  <a:pt x="63" y="262"/>
                </a:lnTo>
                <a:lnTo>
                  <a:pt x="63" y="262"/>
                </a:lnTo>
                <a:lnTo>
                  <a:pt x="67" y="266"/>
                </a:lnTo>
                <a:lnTo>
                  <a:pt x="67" y="266"/>
                </a:lnTo>
                <a:lnTo>
                  <a:pt x="67" y="266"/>
                </a:lnTo>
                <a:lnTo>
                  <a:pt x="71" y="266"/>
                </a:lnTo>
                <a:lnTo>
                  <a:pt x="71" y="266"/>
                </a:lnTo>
                <a:lnTo>
                  <a:pt x="75" y="273"/>
                </a:lnTo>
                <a:lnTo>
                  <a:pt x="75" y="277"/>
                </a:lnTo>
                <a:lnTo>
                  <a:pt x="75" y="281"/>
                </a:lnTo>
                <a:lnTo>
                  <a:pt x="75" y="285"/>
                </a:lnTo>
                <a:lnTo>
                  <a:pt x="78" y="281"/>
                </a:lnTo>
                <a:lnTo>
                  <a:pt x="78" y="281"/>
                </a:lnTo>
                <a:lnTo>
                  <a:pt x="78" y="277"/>
                </a:lnTo>
                <a:lnTo>
                  <a:pt x="78" y="277"/>
                </a:lnTo>
                <a:lnTo>
                  <a:pt x="78" y="285"/>
                </a:lnTo>
                <a:lnTo>
                  <a:pt x="82" y="285"/>
                </a:lnTo>
                <a:lnTo>
                  <a:pt x="82" y="285"/>
                </a:lnTo>
                <a:lnTo>
                  <a:pt x="82" y="289"/>
                </a:lnTo>
                <a:lnTo>
                  <a:pt x="82" y="289"/>
                </a:lnTo>
                <a:lnTo>
                  <a:pt x="82" y="293"/>
                </a:lnTo>
                <a:lnTo>
                  <a:pt x="82" y="293"/>
                </a:lnTo>
                <a:lnTo>
                  <a:pt x="82" y="297"/>
                </a:lnTo>
                <a:lnTo>
                  <a:pt x="82" y="297"/>
                </a:lnTo>
                <a:lnTo>
                  <a:pt x="82" y="305"/>
                </a:lnTo>
                <a:lnTo>
                  <a:pt x="82" y="301"/>
                </a:lnTo>
                <a:lnTo>
                  <a:pt x="82" y="301"/>
                </a:lnTo>
                <a:lnTo>
                  <a:pt x="82" y="309"/>
                </a:lnTo>
                <a:lnTo>
                  <a:pt x="82" y="313"/>
                </a:lnTo>
                <a:lnTo>
                  <a:pt x="86" y="324"/>
                </a:lnTo>
                <a:lnTo>
                  <a:pt x="86" y="324"/>
                </a:lnTo>
                <a:lnTo>
                  <a:pt x="90" y="324"/>
                </a:lnTo>
                <a:lnTo>
                  <a:pt x="90" y="328"/>
                </a:lnTo>
                <a:lnTo>
                  <a:pt x="90" y="328"/>
                </a:lnTo>
                <a:lnTo>
                  <a:pt x="94" y="332"/>
                </a:lnTo>
                <a:lnTo>
                  <a:pt x="94" y="332"/>
                </a:lnTo>
                <a:lnTo>
                  <a:pt x="94" y="328"/>
                </a:lnTo>
                <a:lnTo>
                  <a:pt x="94" y="324"/>
                </a:lnTo>
                <a:moveTo>
                  <a:pt x="16" y="117"/>
                </a:moveTo>
                <a:lnTo>
                  <a:pt x="16" y="117"/>
                </a:lnTo>
                <a:lnTo>
                  <a:pt x="16" y="117"/>
                </a:lnTo>
                <a:lnTo>
                  <a:pt x="16" y="117"/>
                </a:lnTo>
                <a:lnTo>
                  <a:pt x="20" y="117"/>
                </a:lnTo>
                <a:lnTo>
                  <a:pt x="20" y="113"/>
                </a:lnTo>
                <a:lnTo>
                  <a:pt x="20" y="110"/>
                </a:lnTo>
                <a:lnTo>
                  <a:pt x="20" y="110"/>
                </a:lnTo>
                <a:lnTo>
                  <a:pt x="16" y="106"/>
                </a:lnTo>
                <a:lnTo>
                  <a:pt x="12" y="110"/>
                </a:lnTo>
                <a:lnTo>
                  <a:pt x="12" y="110"/>
                </a:lnTo>
                <a:lnTo>
                  <a:pt x="12" y="113"/>
                </a:lnTo>
                <a:lnTo>
                  <a:pt x="8" y="113"/>
                </a:lnTo>
                <a:lnTo>
                  <a:pt x="8" y="113"/>
                </a:lnTo>
                <a:lnTo>
                  <a:pt x="8" y="113"/>
                </a:lnTo>
                <a:lnTo>
                  <a:pt x="16" y="117"/>
                </a:lnTo>
                <a:lnTo>
                  <a:pt x="16" y="117"/>
                </a:lnTo>
                <a:moveTo>
                  <a:pt x="8" y="125"/>
                </a:moveTo>
                <a:lnTo>
                  <a:pt x="8" y="125"/>
                </a:lnTo>
                <a:lnTo>
                  <a:pt x="4" y="125"/>
                </a:lnTo>
                <a:lnTo>
                  <a:pt x="0" y="125"/>
                </a:lnTo>
                <a:lnTo>
                  <a:pt x="0" y="125"/>
                </a:lnTo>
                <a:lnTo>
                  <a:pt x="4" y="129"/>
                </a:lnTo>
                <a:lnTo>
                  <a:pt x="4" y="133"/>
                </a:lnTo>
                <a:lnTo>
                  <a:pt x="8" y="133"/>
                </a:lnTo>
                <a:lnTo>
                  <a:pt x="8" y="133"/>
                </a:lnTo>
                <a:lnTo>
                  <a:pt x="12" y="133"/>
                </a:lnTo>
                <a:lnTo>
                  <a:pt x="12" y="137"/>
                </a:lnTo>
                <a:lnTo>
                  <a:pt x="8" y="137"/>
                </a:lnTo>
                <a:lnTo>
                  <a:pt x="12" y="137"/>
                </a:lnTo>
                <a:lnTo>
                  <a:pt x="12" y="137"/>
                </a:lnTo>
                <a:lnTo>
                  <a:pt x="12" y="137"/>
                </a:lnTo>
                <a:lnTo>
                  <a:pt x="16" y="137"/>
                </a:lnTo>
                <a:lnTo>
                  <a:pt x="16" y="137"/>
                </a:lnTo>
                <a:lnTo>
                  <a:pt x="16" y="141"/>
                </a:lnTo>
                <a:lnTo>
                  <a:pt x="20" y="141"/>
                </a:lnTo>
                <a:lnTo>
                  <a:pt x="20" y="141"/>
                </a:lnTo>
                <a:lnTo>
                  <a:pt x="24" y="141"/>
                </a:lnTo>
                <a:lnTo>
                  <a:pt x="24" y="141"/>
                </a:lnTo>
                <a:lnTo>
                  <a:pt x="24" y="137"/>
                </a:lnTo>
                <a:lnTo>
                  <a:pt x="24" y="137"/>
                </a:lnTo>
                <a:lnTo>
                  <a:pt x="24" y="137"/>
                </a:lnTo>
                <a:lnTo>
                  <a:pt x="24" y="137"/>
                </a:lnTo>
                <a:lnTo>
                  <a:pt x="28" y="129"/>
                </a:lnTo>
                <a:lnTo>
                  <a:pt x="28" y="129"/>
                </a:lnTo>
                <a:lnTo>
                  <a:pt x="28" y="133"/>
                </a:lnTo>
                <a:lnTo>
                  <a:pt x="28" y="133"/>
                </a:lnTo>
                <a:lnTo>
                  <a:pt x="28" y="133"/>
                </a:lnTo>
                <a:lnTo>
                  <a:pt x="32" y="129"/>
                </a:lnTo>
                <a:lnTo>
                  <a:pt x="32" y="129"/>
                </a:lnTo>
                <a:lnTo>
                  <a:pt x="28" y="129"/>
                </a:lnTo>
                <a:lnTo>
                  <a:pt x="28" y="125"/>
                </a:lnTo>
                <a:lnTo>
                  <a:pt x="28" y="121"/>
                </a:lnTo>
                <a:lnTo>
                  <a:pt x="24" y="121"/>
                </a:lnTo>
                <a:lnTo>
                  <a:pt x="24" y="121"/>
                </a:lnTo>
                <a:lnTo>
                  <a:pt x="20" y="125"/>
                </a:lnTo>
                <a:lnTo>
                  <a:pt x="20" y="125"/>
                </a:lnTo>
                <a:lnTo>
                  <a:pt x="20" y="129"/>
                </a:lnTo>
                <a:lnTo>
                  <a:pt x="20" y="129"/>
                </a:lnTo>
                <a:lnTo>
                  <a:pt x="20" y="129"/>
                </a:lnTo>
                <a:lnTo>
                  <a:pt x="20" y="129"/>
                </a:lnTo>
                <a:lnTo>
                  <a:pt x="20" y="133"/>
                </a:lnTo>
                <a:lnTo>
                  <a:pt x="20" y="133"/>
                </a:lnTo>
                <a:lnTo>
                  <a:pt x="20" y="129"/>
                </a:lnTo>
                <a:lnTo>
                  <a:pt x="20" y="129"/>
                </a:lnTo>
                <a:lnTo>
                  <a:pt x="12" y="133"/>
                </a:lnTo>
                <a:lnTo>
                  <a:pt x="12" y="129"/>
                </a:lnTo>
                <a:lnTo>
                  <a:pt x="12" y="129"/>
                </a:lnTo>
                <a:lnTo>
                  <a:pt x="12" y="129"/>
                </a:lnTo>
                <a:lnTo>
                  <a:pt x="12" y="129"/>
                </a:lnTo>
                <a:lnTo>
                  <a:pt x="12" y="129"/>
                </a:lnTo>
                <a:lnTo>
                  <a:pt x="12" y="125"/>
                </a:lnTo>
                <a:lnTo>
                  <a:pt x="12" y="121"/>
                </a:lnTo>
                <a:lnTo>
                  <a:pt x="12" y="121"/>
                </a:lnTo>
                <a:lnTo>
                  <a:pt x="12" y="121"/>
                </a:lnTo>
                <a:lnTo>
                  <a:pt x="8" y="121"/>
                </a:lnTo>
                <a:lnTo>
                  <a:pt x="8" y="125"/>
                </a:lnTo>
                <a:moveTo>
                  <a:pt x="94" y="12"/>
                </a:moveTo>
                <a:lnTo>
                  <a:pt x="94" y="12"/>
                </a:lnTo>
                <a:lnTo>
                  <a:pt x="94" y="12"/>
                </a:lnTo>
                <a:lnTo>
                  <a:pt x="94" y="12"/>
                </a:lnTo>
                <a:lnTo>
                  <a:pt x="94" y="12"/>
                </a:lnTo>
                <a:lnTo>
                  <a:pt x="94" y="12"/>
                </a:lnTo>
                <a:lnTo>
                  <a:pt x="94" y="12"/>
                </a:lnTo>
                <a:lnTo>
                  <a:pt x="90" y="12"/>
                </a:lnTo>
                <a:lnTo>
                  <a:pt x="90" y="12"/>
                </a:lnTo>
                <a:lnTo>
                  <a:pt x="90" y="16"/>
                </a:lnTo>
                <a:lnTo>
                  <a:pt x="90" y="16"/>
                </a:lnTo>
                <a:lnTo>
                  <a:pt x="90" y="16"/>
                </a:lnTo>
                <a:lnTo>
                  <a:pt x="86" y="16"/>
                </a:lnTo>
                <a:lnTo>
                  <a:pt x="86" y="20"/>
                </a:lnTo>
                <a:lnTo>
                  <a:pt x="90" y="20"/>
                </a:lnTo>
                <a:lnTo>
                  <a:pt x="90" y="20"/>
                </a:lnTo>
                <a:lnTo>
                  <a:pt x="90" y="20"/>
                </a:lnTo>
                <a:lnTo>
                  <a:pt x="94" y="24"/>
                </a:lnTo>
                <a:lnTo>
                  <a:pt x="94" y="24"/>
                </a:lnTo>
                <a:lnTo>
                  <a:pt x="94" y="24"/>
                </a:lnTo>
                <a:lnTo>
                  <a:pt x="94" y="20"/>
                </a:lnTo>
                <a:lnTo>
                  <a:pt x="98" y="20"/>
                </a:lnTo>
                <a:lnTo>
                  <a:pt x="98" y="20"/>
                </a:lnTo>
                <a:lnTo>
                  <a:pt x="94" y="20"/>
                </a:lnTo>
                <a:lnTo>
                  <a:pt x="94" y="20"/>
                </a:lnTo>
                <a:lnTo>
                  <a:pt x="98" y="20"/>
                </a:lnTo>
                <a:lnTo>
                  <a:pt x="98" y="20"/>
                </a:lnTo>
                <a:lnTo>
                  <a:pt x="98" y="16"/>
                </a:lnTo>
                <a:lnTo>
                  <a:pt x="98" y="16"/>
                </a:lnTo>
                <a:lnTo>
                  <a:pt x="98" y="16"/>
                </a:lnTo>
                <a:lnTo>
                  <a:pt x="98" y="16"/>
                </a:lnTo>
                <a:lnTo>
                  <a:pt x="98" y="12"/>
                </a:lnTo>
                <a:lnTo>
                  <a:pt x="98" y="12"/>
                </a:lnTo>
                <a:lnTo>
                  <a:pt x="98" y="12"/>
                </a:lnTo>
                <a:lnTo>
                  <a:pt x="98" y="12"/>
                </a:lnTo>
                <a:lnTo>
                  <a:pt x="98" y="12"/>
                </a:lnTo>
                <a:lnTo>
                  <a:pt x="94" y="12"/>
                </a:lnTo>
                <a:moveTo>
                  <a:pt x="63" y="98"/>
                </a:moveTo>
                <a:lnTo>
                  <a:pt x="63" y="98"/>
                </a:lnTo>
                <a:lnTo>
                  <a:pt x="63" y="98"/>
                </a:lnTo>
                <a:lnTo>
                  <a:pt x="63" y="98"/>
                </a:lnTo>
                <a:lnTo>
                  <a:pt x="63" y="94"/>
                </a:lnTo>
                <a:lnTo>
                  <a:pt x="63" y="94"/>
                </a:lnTo>
                <a:lnTo>
                  <a:pt x="63" y="94"/>
                </a:lnTo>
                <a:lnTo>
                  <a:pt x="63" y="94"/>
                </a:lnTo>
                <a:lnTo>
                  <a:pt x="67" y="94"/>
                </a:lnTo>
                <a:lnTo>
                  <a:pt x="67" y="94"/>
                </a:lnTo>
                <a:lnTo>
                  <a:pt x="67" y="90"/>
                </a:lnTo>
                <a:lnTo>
                  <a:pt x="67" y="90"/>
                </a:lnTo>
                <a:lnTo>
                  <a:pt x="67" y="90"/>
                </a:lnTo>
                <a:lnTo>
                  <a:pt x="67" y="90"/>
                </a:lnTo>
                <a:lnTo>
                  <a:pt x="67" y="90"/>
                </a:lnTo>
                <a:lnTo>
                  <a:pt x="67" y="90"/>
                </a:lnTo>
                <a:lnTo>
                  <a:pt x="67" y="90"/>
                </a:lnTo>
                <a:lnTo>
                  <a:pt x="67" y="90"/>
                </a:lnTo>
                <a:lnTo>
                  <a:pt x="67" y="90"/>
                </a:lnTo>
                <a:lnTo>
                  <a:pt x="67" y="90"/>
                </a:lnTo>
                <a:lnTo>
                  <a:pt x="67" y="90"/>
                </a:lnTo>
                <a:lnTo>
                  <a:pt x="63" y="90"/>
                </a:lnTo>
                <a:lnTo>
                  <a:pt x="63" y="90"/>
                </a:lnTo>
                <a:lnTo>
                  <a:pt x="63" y="90"/>
                </a:lnTo>
                <a:lnTo>
                  <a:pt x="63" y="90"/>
                </a:lnTo>
                <a:lnTo>
                  <a:pt x="63" y="90"/>
                </a:lnTo>
                <a:lnTo>
                  <a:pt x="63" y="94"/>
                </a:lnTo>
                <a:lnTo>
                  <a:pt x="59" y="94"/>
                </a:lnTo>
                <a:lnTo>
                  <a:pt x="59" y="94"/>
                </a:lnTo>
                <a:lnTo>
                  <a:pt x="59" y="94"/>
                </a:lnTo>
                <a:lnTo>
                  <a:pt x="59" y="94"/>
                </a:lnTo>
                <a:lnTo>
                  <a:pt x="59" y="98"/>
                </a:lnTo>
                <a:lnTo>
                  <a:pt x="59" y="98"/>
                </a:lnTo>
                <a:lnTo>
                  <a:pt x="59" y="98"/>
                </a:lnTo>
                <a:lnTo>
                  <a:pt x="59" y="98"/>
                </a:lnTo>
                <a:lnTo>
                  <a:pt x="59" y="98"/>
                </a:lnTo>
                <a:lnTo>
                  <a:pt x="63" y="98"/>
                </a:lnTo>
                <a:moveTo>
                  <a:pt x="78" y="110"/>
                </a:moveTo>
                <a:lnTo>
                  <a:pt x="78" y="110"/>
                </a:lnTo>
                <a:lnTo>
                  <a:pt x="78" y="106"/>
                </a:lnTo>
                <a:lnTo>
                  <a:pt x="78" y="106"/>
                </a:lnTo>
                <a:lnTo>
                  <a:pt x="78" y="106"/>
                </a:lnTo>
                <a:lnTo>
                  <a:pt x="78" y="106"/>
                </a:lnTo>
                <a:lnTo>
                  <a:pt x="78" y="106"/>
                </a:lnTo>
                <a:lnTo>
                  <a:pt x="78" y="102"/>
                </a:lnTo>
                <a:lnTo>
                  <a:pt x="75" y="102"/>
                </a:lnTo>
                <a:lnTo>
                  <a:pt x="75" y="102"/>
                </a:lnTo>
                <a:lnTo>
                  <a:pt x="78" y="102"/>
                </a:lnTo>
                <a:lnTo>
                  <a:pt x="82" y="102"/>
                </a:lnTo>
                <a:lnTo>
                  <a:pt x="82" y="102"/>
                </a:lnTo>
                <a:lnTo>
                  <a:pt x="82" y="102"/>
                </a:lnTo>
                <a:lnTo>
                  <a:pt x="82" y="98"/>
                </a:lnTo>
                <a:lnTo>
                  <a:pt x="82" y="98"/>
                </a:lnTo>
                <a:lnTo>
                  <a:pt x="82" y="98"/>
                </a:lnTo>
                <a:lnTo>
                  <a:pt x="82" y="98"/>
                </a:lnTo>
                <a:lnTo>
                  <a:pt x="82" y="94"/>
                </a:lnTo>
                <a:lnTo>
                  <a:pt x="82" y="94"/>
                </a:lnTo>
                <a:lnTo>
                  <a:pt x="82" y="94"/>
                </a:lnTo>
                <a:lnTo>
                  <a:pt x="78" y="94"/>
                </a:lnTo>
                <a:lnTo>
                  <a:pt x="78" y="94"/>
                </a:lnTo>
                <a:lnTo>
                  <a:pt x="78" y="94"/>
                </a:lnTo>
                <a:lnTo>
                  <a:pt x="78" y="94"/>
                </a:lnTo>
                <a:lnTo>
                  <a:pt x="78" y="98"/>
                </a:lnTo>
                <a:lnTo>
                  <a:pt x="78" y="98"/>
                </a:lnTo>
                <a:lnTo>
                  <a:pt x="78" y="98"/>
                </a:lnTo>
                <a:lnTo>
                  <a:pt x="78" y="98"/>
                </a:lnTo>
                <a:lnTo>
                  <a:pt x="78" y="98"/>
                </a:lnTo>
                <a:lnTo>
                  <a:pt x="78" y="98"/>
                </a:lnTo>
                <a:lnTo>
                  <a:pt x="78" y="98"/>
                </a:lnTo>
                <a:lnTo>
                  <a:pt x="78" y="98"/>
                </a:lnTo>
                <a:lnTo>
                  <a:pt x="78" y="98"/>
                </a:lnTo>
                <a:lnTo>
                  <a:pt x="78" y="98"/>
                </a:lnTo>
                <a:lnTo>
                  <a:pt x="75" y="98"/>
                </a:lnTo>
                <a:lnTo>
                  <a:pt x="75" y="98"/>
                </a:lnTo>
                <a:lnTo>
                  <a:pt x="75" y="98"/>
                </a:lnTo>
                <a:lnTo>
                  <a:pt x="75" y="98"/>
                </a:lnTo>
                <a:lnTo>
                  <a:pt x="75" y="98"/>
                </a:lnTo>
                <a:lnTo>
                  <a:pt x="71" y="98"/>
                </a:lnTo>
                <a:lnTo>
                  <a:pt x="71" y="98"/>
                </a:lnTo>
                <a:lnTo>
                  <a:pt x="71" y="98"/>
                </a:lnTo>
                <a:lnTo>
                  <a:pt x="71" y="98"/>
                </a:lnTo>
                <a:lnTo>
                  <a:pt x="71" y="102"/>
                </a:lnTo>
                <a:lnTo>
                  <a:pt x="75" y="102"/>
                </a:lnTo>
                <a:lnTo>
                  <a:pt x="75" y="102"/>
                </a:lnTo>
                <a:lnTo>
                  <a:pt x="75" y="106"/>
                </a:lnTo>
                <a:lnTo>
                  <a:pt x="71" y="106"/>
                </a:lnTo>
                <a:lnTo>
                  <a:pt x="71" y="106"/>
                </a:lnTo>
                <a:lnTo>
                  <a:pt x="75" y="106"/>
                </a:lnTo>
                <a:lnTo>
                  <a:pt x="75" y="106"/>
                </a:lnTo>
                <a:lnTo>
                  <a:pt x="75" y="106"/>
                </a:lnTo>
                <a:lnTo>
                  <a:pt x="75" y="106"/>
                </a:lnTo>
                <a:lnTo>
                  <a:pt x="78" y="110"/>
                </a:lnTo>
                <a:lnTo>
                  <a:pt x="78" y="110"/>
                </a:lnTo>
                <a:moveTo>
                  <a:pt x="67" y="98"/>
                </a:moveTo>
                <a:lnTo>
                  <a:pt x="67" y="98"/>
                </a:lnTo>
                <a:lnTo>
                  <a:pt x="67" y="98"/>
                </a:lnTo>
                <a:lnTo>
                  <a:pt x="67" y="98"/>
                </a:lnTo>
                <a:lnTo>
                  <a:pt x="67" y="98"/>
                </a:lnTo>
                <a:lnTo>
                  <a:pt x="67" y="98"/>
                </a:lnTo>
                <a:lnTo>
                  <a:pt x="67" y="98"/>
                </a:lnTo>
                <a:lnTo>
                  <a:pt x="67" y="102"/>
                </a:lnTo>
                <a:lnTo>
                  <a:pt x="67" y="102"/>
                </a:lnTo>
                <a:lnTo>
                  <a:pt x="67" y="102"/>
                </a:lnTo>
                <a:lnTo>
                  <a:pt x="67" y="102"/>
                </a:lnTo>
                <a:lnTo>
                  <a:pt x="67" y="102"/>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71" y="106"/>
                </a:lnTo>
                <a:lnTo>
                  <a:pt x="71" y="106"/>
                </a:lnTo>
                <a:lnTo>
                  <a:pt x="71" y="102"/>
                </a:lnTo>
                <a:lnTo>
                  <a:pt x="71" y="102"/>
                </a:lnTo>
                <a:lnTo>
                  <a:pt x="67" y="98"/>
                </a:lnTo>
                <a:lnTo>
                  <a:pt x="67" y="98"/>
                </a:lnTo>
                <a:moveTo>
                  <a:pt x="28" y="176"/>
                </a:moveTo>
                <a:lnTo>
                  <a:pt x="28" y="176"/>
                </a:lnTo>
                <a:lnTo>
                  <a:pt x="32" y="176"/>
                </a:lnTo>
                <a:lnTo>
                  <a:pt x="32" y="172"/>
                </a:lnTo>
                <a:lnTo>
                  <a:pt x="28" y="172"/>
                </a:lnTo>
                <a:lnTo>
                  <a:pt x="28" y="168"/>
                </a:lnTo>
                <a:lnTo>
                  <a:pt x="28" y="168"/>
                </a:lnTo>
                <a:lnTo>
                  <a:pt x="24" y="168"/>
                </a:lnTo>
                <a:lnTo>
                  <a:pt x="24" y="168"/>
                </a:lnTo>
                <a:lnTo>
                  <a:pt x="24" y="168"/>
                </a:lnTo>
                <a:lnTo>
                  <a:pt x="24" y="164"/>
                </a:lnTo>
                <a:lnTo>
                  <a:pt x="20" y="164"/>
                </a:lnTo>
                <a:lnTo>
                  <a:pt x="20" y="164"/>
                </a:lnTo>
                <a:lnTo>
                  <a:pt x="20" y="168"/>
                </a:lnTo>
                <a:lnTo>
                  <a:pt x="20" y="168"/>
                </a:lnTo>
                <a:lnTo>
                  <a:pt x="20" y="168"/>
                </a:lnTo>
                <a:lnTo>
                  <a:pt x="24" y="168"/>
                </a:lnTo>
                <a:lnTo>
                  <a:pt x="24" y="172"/>
                </a:lnTo>
                <a:lnTo>
                  <a:pt x="24" y="172"/>
                </a:lnTo>
                <a:lnTo>
                  <a:pt x="24" y="172"/>
                </a:lnTo>
                <a:lnTo>
                  <a:pt x="24" y="172"/>
                </a:lnTo>
                <a:lnTo>
                  <a:pt x="24" y="172"/>
                </a:lnTo>
                <a:lnTo>
                  <a:pt x="24" y="172"/>
                </a:lnTo>
                <a:lnTo>
                  <a:pt x="24" y="172"/>
                </a:lnTo>
                <a:lnTo>
                  <a:pt x="24" y="172"/>
                </a:lnTo>
                <a:lnTo>
                  <a:pt x="24" y="176"/>
                </a:lnTo>
                <a:lnTo>
                  <a:pt x="28" y="176"/>
                </a:lnTo>
                <a:lnTo>
                  <a:pt x="28" y="176"/>
                </a:lnTo>
                <a:lnTo>
                  <a:pt x="28" y="172"/>
                </a:lnTo>
                <a:lnTo>
                  <a:pt x="28" y="176"/>
                </a:lnTo>
              </a:path>
            </a:pathLst>
          </a:custGeom>
          <a:solidFill>
            <a:srgbClr val="C1C1C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8" name="Freeform 54"/>
          <p:cNvSpPr>
            <a:spLocks/>
          </p:cNvSpPr>
          <p:nvPr/>
        </p:nvSpPr>
        <p:spPr bwMode="auto">
          <a:xfrm>
            <a:off x="9325237" y="2808925"/>
            <a:ext cx="400689" cy="351917"/>
          </a:xfrm>
          <a:custGeom>
            <a:avLst/>
            <a:gdLst>
              <a:gd name="T0" fmla="*/ 4 w 164"/>
              <a:gd name="T1" fmla="*/ 74 h 144"/>
              <a:gd name="T2" fmla="*/ 0 w 164"/>
              <a:gd name="T3" fmla="*/ 70 h 144"/>
              <a:gd name="T4" fmla="*/ 4 w 164"/>
              <a:gd name="T5" fmla="*/ 62 h 144"/>
              <a:gd name="T6" fmla="*/ 8 w 164"/>
              <a:gd name="T7" fmla="*/ 58 h 144"/>
              <a:gd name="T8" fmla="*/ 8 w 164"/>
              <a:gd name="T9" fmla="*/ 58 h 144"/>
              <a:gd name="T10" fmla="*/ 8 w 164"/>
              <a:gd name="T11" fmla="*/ 54 h 144"/>
              <a:gd name="T12" fmla="*/ 15 w 164"/>
              <a:gd name="T13" fmla="*/ 51 h 144"/>
              <a:gd name="T14" fmla="*/ 19 w 164"/>
              <a:gd name="T15" fmla="*/ 47 h 144"/>
              <a:gd name="T16" fmla="*/ 23 w 164"/>
              <a:gd name="T17" fmla="*/ 43 h 144"/>
              <a:gd name="T18" fmla="*/ 19 w 164"/>
              <a:gd name="T19" fmla="*/ 39 h 144"/>
              <a:gd name="T20" fmla="*/ 15 w 164"/>
              <a:gd name="T21" fmla="*/ 35 h 144"/>
              <a:gd name="T22" fmla="*/ 12 w 164"/>
              <a:gd name="T23" fmla="*/ 23 h 144"/>
              <a:gd name="T24" fmla="*/ 19 w 164"/>
              <a:gd name="T25" fmla="*/ 23 h 144"/>
              <a:gd name="T26" fmla="*/ 19 w 164"/>
              <a:gd name="T27" fmla="*/ 23 h 144"/>
              <a:gd name="T28" fmla="*/ 23 w 164"/>
              <a:gd name="T29" fmla="*/ 23 h 144"/>
              <a:gd name="T30" fmla="*/ 31 w 164"/>
              <a:gd name="T31" fmla="*/ 19 h 144"/>
              <a:gd name="T32" fmla="*/ 23 w 164"/>
              <a:gd name="T33" fmla="*/ 12 h 144"/>
              <a:gd name="T34" fmla="*/ 27 w 164"/>
              <a:gd name="T35" fmla="*/ 12 h 144"/>
              <a:gd name="T36" fmla="*/ 27 w 164"/>
              <a:gd name="T37" fmla="*/ 8 h 144"/>
              <a:gd name="T38" fmla="*/ 27 w 164"/>
              <a:gd name="T39" fmla="*/ 0 h 144"/>
              <a:gd name="T40" fmla="*/ 58 w 164"/>
              <a:gd name="T41" fmla="*/ 8 h 144"/>
              <a:gd name="T42" fmla="*/ 70 w 164"/>
              <a:gd name="T43" fmla="*/ 19 h 144"/>
              <a:gd name="T44" fmla="*/ 78 w 164"/>
              <a:gd name="T45" fmla="*/ 27 h 144"/>
              <a:gd name="T46" fmla="*/ 82 w 164"/>
              <a:gd name="T47" fmla="*/ 31 h 144"/>
              <a:gd name="T48" fmla="*/ 98 w 164"/>
              <a:gd name="T49" fmla="*/ 35 h 144"/>
              <a:gd name="T50" fmla="*/ 125 w 164"/>
              <a:gd name="T51" fmla="*/ 58 h 144"/>
              <a:gd name="T52" fmla="*/ 164 w 164"/>
              <a:gd name="T53" fmla="*/ 78 h 144"/>
              <a:gd name="T54" fmla="*/ 156 w 164"/>
              <a:gd name="T55" fmla="*/ 101 h 144"/>
              <a:gd name="T56" fmla="*/ 160 w 164"/>
              <a:gd name="T57" fmla="*/ 113 h 144"/>
              <a:gd name="T58" fmla="*/ 160 w 164"/>
              <a:gd name="T59" fmla="*/ 117 h 144"/>
              <a:gd name="T60" fmla="*/ 164 w 164"/>
              <a:gd name="T61" fmla="*/ 129 h 144"/>
              <a:gd name="T62" fmla="*/ 164 w 164"/>
              <a:gd name="T63" fmla="*/ 136 h 144"/>
              <a:gd name="T64" fmla="*/ 140 w 164"/>
              <a:gd name="T65" fmla="*/ 144 h 144"/>
              <a:gd name="T66" fmla="*/ 125 w 164"/>
              <a:gd name="T67" fmla="*/ 144 h 144"/>
              <a:gd name="T68" fmla="*/ 125 w 164"/>
              <a:gd name="T69" fmla="*/ 140 h 144"/>
              <a:gd name="T70" fmla="*/ 94 w 164"/>
              <a:gd name="T71" fmla="*/ 133 h 144"/>
              <a:gd name="T72" fmla="*/ 86 w 164"/>
              <a:gd name="T73" fmla="*/ 129 h 144"/>
              <a:gd name="T74" fmla="*/ 78 w 164"/>
              <a:gd name="T75" fmla="*/ 121 h 144"/>
              <a:gd name="T76" fmla="*/ 78 w 164"/>
              <a:gd name="T77" fmla="*/ 121 h 144"/>
              <a:gd name="T78" fmla="*/ 74 w 164"/>
              <a:gd name="T79" fmla="*/ 113 h 144"/>
              <a:gd name="T80" fmla="*/ 62 w 164"/>
              <a:gd name="T81" fmla="*/ 97 h 144"/>
              <a:gd name="T82" fmla="*/ 55 w 164"/>
              <a:gd name="T83" fmla="*/ 94 h 144"/>
              <a:gd name="T84" fmla="*/ 47 w 164"/>
              <a:gd name="T85" fmla="*/ 90 h 144"/>
              <a:gd name="T86" fmla="*/ 47 w 164"/>
              <a:gd name="T87" fmla="*/ 90 h 144"/>
              <a:gd name="T88" fmla="*/ 47 w 164"/>
              <a:gd name="T89" fmla="*/ 90 h 144"/>
              <a:gd name="T90" fmla="*/ 43 w 164"/>
              <a:gd name="T91" fmla="*/ 86 h 144"/>
              <a:gd name="T92" fmla="*/ 47 w 164"/>
              <a:gd name="T93" fmla="*/ 86 h 144"/>
              <a:gd name="T94" fmla="*/ 43 w 164"/>
              <a:gd name="T95" fmla="*/ 82 h 144"/>
              <a:gd name="T96" fmla="*/ 43 w 164"/>
              <a:gd name="T97" fmla="*/ 82 h 144"/>
              <a:gd name="T98" fmla="*/ 47 w 164"/>
              <a:gd name="T99" fmla="*/ 82 h 144"/>
              <a:gd name="T100" fmla="*/ 55 w 164"/>
              <a:gd name="T101" fmla="*/ 82 h 144"/>
              <a:gd name="T102" fmla="*/ 58 w 164"/>
              <a:gd name="T103" fmla="*/ 74 h 144"/>
              <a:gd name="T104" fmla="*/ 39 w 164"/>
              <a:gd name="T105" fmla="*/ 66 h 144"/>
              <a:gd name="T106" fmla="*/ 31 w 164"/>
              <a:gd name="T107" fmla="*/ 70 h 144"/>
              <a:gd name="T108" fmla="*/ 27 w 164"/>
              <a:gd name="T109" fmla="*/ 74 h 144"/>
              <a:gd name="T110" fmla="*/ 19 w 164"/>
              <a:gd name="T111" fmla="*/ 78 h 144"/>
              <a:gd name="T112" fmla="*/ 4 w 164"/>
              <a:gd name="T113" fmla="*/ 7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4" h="144">
                <a:moveTo>
                  <a:pt x="4" y="74"/>
                </a:moveTo>
                <a:lnTo>
                  <a:pt x="4" y="74"/>
                </a:lnTo>
                <a:lnTo>
                  <a:pt x="4" y="74"/>
                </a:lnTo>
                <a:lnTo>
                  <a:pt x="4" y="74"/>
                </a:lnTo>
                <a:lnTo>
                  <a:pt x="0" y="70"/>
                </a:lnTo>
                <a:lnTo>
                  <a:pt x="0" y="70"/>
                </a:lnTo>
                <a:lnTo>
                  <a:pt x="0" y="70"/>
                </a:lnTo>
                <a:lnTo>
                  <a:pt x="4" y="62"/>
                </a:lnTo>
                <a:lnTo>
                  <a:pt x="4" y="62"/>
                </a:lnTo>
                <a:lnTo>
                  <a:pt x="4" y="62"/>
                </a:lnTo>
                <a:lnTo>
                  <a:pt x="8" y="62"/>
                </a:lnTo>
                <a:lnTo>
                  <a:pt x="8" y="58"/>
                </a:lnTo>
                <a:lnTo>
                  <a:pt x="8" y="58"/>
                </a:lnTo>
                <a:lnTo>
                  <a:pt x="8" y="58"/>
                </a:lnTo>
                <a:lnTo>
                  <a:pt x="8" y="58"/>
                </a:lnTo>
                <a:lnTo>
                  <a:pt x="8" y="58"/>
                </a:lnTo>
                <a:lnTo>
                  <a:pt x="8" y="54"/>
                </a:lnTo>
                <a:lnTo>
                  <a:pt x="8" y="54"/>
                </a:lnTo>
                <a:lnTo>
                  <a:pt x="8" y="54"/>
                </a:lnTo>
                <a:lnTo>
                  <a:pt x="12" y="54"/>
                </a:lnTo>
                <a:lnTo>
                  <a:pt x="15" y="51"/>
                </a:lnTo>
                <a:lnTo>
                  <a:pt x="19" y="51"/>
                </a:lnTo>
                <a:lnTo>
                  <a:pt x="19" y="47"/>
                </a:lnTo>
                <a:lnTo>
                  <a:pt x="19" y="47"/>
                </a:lnTo>
                <a:lnTo>
                  <a:pt x="23" y="47"/>
                </a:lnTo>
                <a:lnTo>
                  <a:pt x="23" y="47"/>
                </a:lnTo>
                <a:lnTo>
                  <a:pt x="23" y="43"/>
                </a:lnTo>
                <a:lnTo>
                  <a:pt x="19" y="43"/>
                </a:lnTo>
                <a:lnTo>
                  <a:pt x="19" y="39"/>
                </a:lnTo>
                <a:lnTo>
                  <a:pt x="19" y="39"/>
                </a:lnTo>
                <a:lnTo>
                  <a:pt x="19" y="35"/>
                </a:lnTo>
                <a:lnTo>
                  <a:pt x="15" y="35"/>
                </a:lnTo>
                <a:lnTo>
                  <a:pt x="15" y="35"/>
                </a:lnTo>
                <a:lnTo>
                  <a:pt x="15" y="31"/>
                </a:lnTo>
                <a:lnTo>
                  <a:pt x="15" y="31"/>
                </a:lnTo>
                <a:lnTo>
                  <a:pt x="12" y="23"/>
                </a:lnTo>
                <a:lnTo>
                  <a:pt x="15" y="23"/>
                </a:lnTo>
                <a:lnTo>
                  <a:pt x="15" y="23"/>
                </a:lnTo>
                <a:lnTo>
                  <a:pt x="19" y="23"/>
                </a:lnTo>
                <a:lnTo>
                  <a:pt x="19" y="23"/>
                </a:lnTo>
                <a:lnTo>
                  <a:pt x="19" y="23"/>
                </a:lnTo>
                <a:lnTo>
                  <a:pt x="19" y="23"/>
                </a:lnTo>
                <a:lnTo>
                  <a:pt x="23" y="23"/>
                </a:lnTo>
                <a:lnTo>
                  <a:pt x="23" y="23"/>
                </a:lnTo>
                <a:lnTo>
                  <a:pt x="23" y="23"/>
                </a:lnTo>
                <a:lnTo>
                  <a:pt x="23" y="23"/>
                </a:lnTo>
                <a:lnTo>
                  <a:pt x="31" y="23"/>
                </a:lnTo>
                <a:lnTo>
                  <a:pt x="31" y="19"/>
                </a:lnTo>
                <a:lnTo>
                  <a:pt x="27" y="19"/>
                </a:lnTo>
                <a:lnTo>
                  <a:pt x="23" y="15"/>
                </a:lnTo>
                <a:lnTo>
                  <a:pt x="23" y="12"/>
                </a:lnTo>
                <a:lnTo>
                  <a:pt x="23" y="12"/>
                </a:lnTo>
                <a:lnTo>
                  <a:pt x="23" y="12"/>
                </a:lnTo>
                <a:lnTo>
                  <a:pt x="27" y="12"/>
                </a:lnTo>
                <a:lnTo>
                  <a:pt x="27" y="12"/>
                </a:lnTo>
                <a:lnTo>
                  <a:pt x="27" y="8"/>
                </a:lnTo>
                <a:lnTo>
                  <a:pt x="27" y="8"/>
                </a:lnTo>
                <a:lnTo>
                  <a:pt x="27" y="4"/>
                </a:lnTo>
                <a:lnTo>
                  <a:pt x="27" y="4"/>
                </a:lnTo>
                <a:lnTo>
                  <a:pt x="27" y="0"/>
                </a:lnTo>
                <a:lnTo>
                  <a:pt x="27" y="0"/>
                </a:lnTo>
                <a:lnTo>
                  <a:pt x="43" y="4"/>
                </a:lnTo>
                <a:lnTo>
                  <a:pt x="58" y="8"/>
                </a:lnTo>
                <a:lnTo>
                  <a:pt x="62" y="8"/>
                </a:lnTo>
                <a:lnTo>
                  <a:pt x="66" y="12"/>
                </a:lnTo>
                <a:lnTo>
                  <a:pt x="70" y="19"/>
                </a:lnTo>
                <a:lnTo>
                  <a:pt x="70" y="23"/>
                </a:lnTo>
                <a:lnTo>
                  <a:pt x="78" y="23"/>
                </a:lnTo>
                <a:lnTo>
                  <a:pt x="78" y="27"/>
                </a:lnTo>
                <a:lnTo>
                  <a:pt x="78" y="27"/>
                </a:lnTo>
                <a:lnTo>
                  <a:pt x="82" y="31"/>
                </a:lnTo>
                <a:lnTo>
                  <a:pt x="82" y="31"/>
                </a:lnTo>
                <a:lnTo>
                  <a:pt x="86" y="35"/>
                </a:lnTo>
                <a:lnTo>
                  <a:pt x="94" y="35"/>
                </a:lnTo>
                <a:lnTo>
                  <a:pt x="98" y="35"/>
                </a:lnTo>
                <a:lnTo>
                  <a:pt x="101" y="39"/>
                </a:lnTo>
                <a:lnTo>
                  <a:pt x="117" y="51"/>
                </a:lnTo>
                <a:lnTo>
                  <a:pt x="125" y="58"/>
                </a:lnTo>
                <a:lnTo>
                  <a:pt x="137" y="62"/>
                </a:lnTo>
                <a:lnTo>
                  <a:pt x="160" y="74"/>
                </a:lnTo>
                <a:lnTo>
                  <a:pt x="164" y="78"/>
                </a:lnTo>
                <a:lnTo>
                  <a:pt x="160" y="90"/>
                </a:lnTo>
                <a:lnTo>
                  <a:pt x="156" y="97"/>
                </a:lnTo>
                <a:lnTo>
                  <a:pt x="156" y="101"/>
                </a:lnTo>
                <a:lnTo>
                  <a:pt x="156" y="105"/>
                </a:lnTo>
                <a:lnTo>
                  <a:pt x="160" y="113"/>
                </a:lnTo>
                <a:lnTo>
                  <a:pt x="160" y="113"/>
                </a:lnTo>
                <a:lnTo>
                  <a:pt x="160" y="113"/>
                </a:lnTo>
                <a:lnTo>
                  <a:pt x="160" y="113"/>
                </a:lnTo>
                <a:lnTo>
                  <a:pt x="160" y="117"/>
                </a:lnTo>
                <a:lnTo>
                  <a:pt x="160" y="121"/>
                </a:lnTo>
                <a:lnTo>
                  <a:pt x="164" y="125"/>
                </a:lnTo>
                <a:lnTo>
                  <a:pt x="164" y="129"/>
                </a:lnTo>
                <a:lnTo>
                  <a:pt x="164" y="133"/>
                </a:lnTo>
                <a:lnTo>
                  <a:pt x="164" y="133"/>
                </a:lnTo>
                <a:lnTo>
                  <a:pt x="164" y="136"/>
                </a:lnTo>
                <a:lnTo>
                  <a:pt x="152" y="136"/>
                </a:lnTo>
                <a:lnTo>
                  <a:pt x="148" y="136"/>
                </a:lnTo>
                <a:lnTo>
                  <a:pt x="140" y="144"/>
                </a:lnTo>
                <a:lnTo>
                  <a:pt x="129" y="144"/>
                </a:lnTo>
                <a:lnTo>
                  <a:pt x="125" y="144"/>
                </a:lnTo>
                <a:lnTo>
                  <a:pt x="125" y="144"/>
                </a:lnTo>
                <a:lnTo>
                  <a:pt x="125" y="144"/>
                </a:lnTo>
                <a:lnTo>
                  <a:pt x="125" y="140"/>
                </a:lnTo>
                <a:lnTo>
                  <a:pt x="125" y="140"/>
                </a:lnTo>
                <a:lnTo>
                  <a:pt x="113" y="133"/>
                </a:lnTo>
                <a:lnTo>
                  <a:pt x="109" y="133"/>
                </a:lnTo>
                <a:lnTo>
                  <a:pt x="94" y="133"/>
                </a:lnTo>
                <a:lnTo>
                  <a:pt x="94" y="133"/>
                </a:lnTo>
                <a:lnTo>
                  <a:pt x="90" y="129"/>
                </a:lnTo>
                <a:lnTo>
                  <a:pt x="86" y="129"/>
                </a:lnTo>
                <a:lnTo>
                  <a:pt x="82" y="125"/>
                </a:lnTo>
                <a:lnTo>
                  <a:pt x="78" y="125"/>
                </a:lnTo>
                <a:lnTo>
                  <a:pt x="78" y="121"/>
                </a:lnTo>
                <a:lnTo>
                  <a:pt x="78" y="121"/>
                </a:lnTo>
                <a:lnTo>
                  <a:pt x="78" y="121"/>
                </a:lnTo>
                <a:lnTo>
                  <a:pt x="78" y="121"/>
                </a:lnTo>
                <a:lnTo>
                  <a:pt x="78" y="121"/>
                </a:lnTo>
                <a:lnTo>
                  <a:pt x="74" y="117"/>
                </a:lnTo>
                <a:lnTo>
                  <a:pt x="74" y="113"/>
                </a:lnTo>
                <a:lnTo>
                  <a:pt x="66" y="101"/>
                </a:lnTo>
                <a:lnTo>
                  <a:pt x="62" y="97"/>
                </a:lnTo>
                <a:lnTo>
                  <a:pt x="62" y="97"/>
                </a:lnTo>
                <a:lnTo>
                  <a:pt x="58" y="97"/>
                </a:lnTo>
                <a:lnTo>
                  <a:pt x="58" y="97"/>
                </a:lnTo>
                <a:lnTo>
                  <a:pt x="55" y="94"/>
                </a:lnTo>
                <a:lnTo>
                  <a:pt x="55" y="90"/>
                </a:lnTo>
                <a:lnTo>
                  <a:pt x="51" y="90"/>
                </a:lnTo>
                <a:lnTo>
                  <a:pt x="47" y="90"/>
                </a:lnTo>
                <a:lnTo>
                  <a:pt x="47" y="90"/>
                </a:lnTo>
                <a:lnTo>
                  <a:pt x="43" y="90"/>
                </a:lnTo>
                <a:lnTo>
                  <a:pt x="47" y="90"/>
                </a:lnTo>
                <a:lnTo>
                  <a:pt x="47" y="90"/>
                </a:lnTo>
                <a:lnTo>
                  <a:pt x="47" y="90"/>
                </a:lnTo>
                <a:lnTo>
                  <a:pt x="47" y="90"/>
                </a:lnTo>
                <a:lnTo>
                  <a:pt x="47" y="90"/>
                </a:lnTo>
                <a:lnTo>
                  <a:pt x="43" y="90"/>
                </a:lnTo>
                <a:lnTo>
                  <a:pt x="43" y="86"/>
                </a:lnTo>
                <a:lnTo>
                  <a:pt x="47" y="86"/>
                </a:lnTo>
                <a:lnTo>
                  <a:pt x="47" y="86"/>
                </a:lnTo>
                <a:lnTo>
                  <a:pt x="47" y="86"/>
                </a:lnTo>
                <a:lnTo>
                  <a:pt x="47" y="86"/>
                </a:lnTo>
                <a:lnTo>
                  <a:pt x="47" y="86"/>
                </a:lnTo>
                <a:lnTo>
                  <a:pt x="43" y="82"/>
                </a:lnTo>
                <a:lnTo>
                  <a:pt x="43" y="82"/>
                </a:lnTo>
                <a:lnTo>
                  <a:pt x="43" y="82"/>
                </a:lnTo>
                <a:lnTo>
                  <a:pt x="43" y="82"/>
                </a:lnTo>
                <a:lnTo>
                  <a:pt x="43" y="82"/>
                </a:lnTo>
                <a:lnTo>
                  <a:pt x="47" y="82"/>
                </a:lnTo>
                <a:lnTo>
                  <a:pt x="47" y="82"/>
                </a:lnTo>
                <a:lnTo>
                  <a:pt x="47" y="86"/>
                </a:lnTo>
                <a:lnTo>
                  <a:pt x="51" y="86"/>
                </a:lnTo>
                <a:lnTo>
                  <a:pt x="55" y="82"/>
                </a:lnTo>
                <a:lnTo>
                  <a:pt x="62" y="78"/>
                </a:lnTo>
                <a:lnTo>
                  <a:pt x="62" y="74"/>
                </a:lnTo>
                <a:lnTo>
                  <a:pt x="58" y="74"/>
                </a:lnTo>
                <a:lnTo>
                  <a:pt x="47" y="66"/>
                </a:lnTo>
                <a:lnTo>
                  <a:pt x="39" y="66"/>
                </a:lnTo>
                <a:lnTo>
                  <a:pt x="39" y="66"/>
                </a:lnTo>
                <a:lnTo>
                  <a:pt x="35" y="70"/>
                </a:lnTo>
                <a:lnTo>
                  <a:pt x="35" y="70"/>
                </a:lnTo>
                <a:lnTo>
                  <a:pt x="31" y="70"/>
                </a:lnTo>
                <a:lnTo>
                  <a:pt x="31" y="70"/>
                </a:lnTo>
                <a:lnTo>
                  <a:pt x="27" y="70"/>
                </a:lnTo>
                <a:lnTo>
                  <a:pt x="27" y="74"/>
                </a:lnTo>
                <a:lnTo>
                  <a:pt x="23" y="78"/>
                </a:lnTo>
                <a:lnTo>
                  <a:pt x="23" y="78"/>
                </a:lnTo>
                <a:lnTo>
                  <a:pt x="19" y="78"/>
                </a:lnTo>
                <a:lnTo>
                  <a:pt x="4" y="74"/>
                </a:lnTo>
                <a:lnTo>
                  <a:pt x="4" y="74"/>
                </a:lnTo>
                <a:lnTo>
                  <a:pt x="4" y="74"/>
                </a:lnTo>
              </a:path>
            </a:pathLst>
          </a:custGeom>
          <a:solidFill>
            <a:srgbClr val="C3C3C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9" name="Freeform 21"/>
          <p:cNvSpPr>
            <a:spLocks noEditPoints="1"/>
          </p:cNvSpPr>
          <p:nvPr/>
        </p:nvSpPr>
        <p:spPr bwMode="auto">
          <a:xfrm>
            <a:off x="8008340" y="3115641"/>
            <a:ext cx="732968" cy="791812"/>
          </a:xfrm>
          <a:custGeom>
            <a:avLst/>
            <a:gdLst>
              <a:gd name="T0" fmla="*/ 238 w 300"/>
              <a:gd name="T1" fmla="*/ 199 h 324"/>
              <a:gd name="T2" fmla="*/ 246 w 300"/>
              <a:gd name="T3" fmla="*/ 203 h 324"/>
              <a:gd name="T4" fmla="*/ 246 w 300"/>
              <a:gd name="T5" fmla="*/ 207 h 324"/>
              <a:gd name="T6" fmla="*/ 261 w 300"/>
              <a:gd name="T7" fmla="*/ 31 h 324"/>
              <a:gd name="T8" fmla="*/ 250 w 300"/>
              <a:gd name="T9" fmla="*/ 23 h 324"/>
              <a:gd name="T10" fmla="*/ 226 w 300"/>
              <a:gd name="T11" fmla="*/ 19 h 324"/>
              <a:gd name="T12" fmla="*/ 211 w 300"/>
              <a:gd name="T13" fmla="*/ 7 h 324"/>
              <a:gd name="T14" fmla="*/ 160 w 300"/>
              <a:gd name="T15" fmla="*/ 27 h 324"/>
              <a:gd name="T16" fmla="*/ 78 w 300"/>
              <a:gd name="T17" fmla="*/ 74 h 324"/>
              <a:gd name="T18" fmla="*/ 50 w 300"/>
              <a:gd name="T19" fmla="*/ 105 h 324"/>
              <a:gd name="T20" fmla="*/ 144 w 300"/>
              <a:gd name="T21" fmla="*/ 179 h 324"/>
              <a:gd name="T22" fmla="*/ 78 w 300"/>
              <a:gd name="T23" fmla="*/ 242 h 324"/>
              <a:gd name="T24" fmla="*/ 3 w 300"/>
              <a:gd name="T25" fmla="*/ 281 h 324"/>
              <a:gd name="T26" fmla="*/ 7 w 300"/>
              <a:gd name="T27" fmla="*/ 292 h 324"/>
              <a:gd name="T28" fmla="*/ 19 w 300"/>
              <a:gd name="T29" fmla="*/ 312 h 324"/>
              <a:gd name="T30" fmla="*/ 66 w 300"/>
              <a:gd name="T31" fmla="*/ 304 h 324"/>
              <a:gd name="T32" fmla="*/ 226 w 300"/>
              <a:gd name="T33" fmla="*/ 304 h 324"/>
              <a:gd name="T34" fmla="*/ 226 w 300"/>
              <a:gd name="T35" fmla="*/ 292 h 324"/>
              <a:gd name="T36" fmla="*/ 226 w 300"/>
              <a:gd name="T37" fmla="*/ 289 h 324"/>
              <a:gd name="T38" fmla="*/ 214 w 300"/>
              <a:gd name="T39" fmla="*/ 281 h 324"/>
              <a:gd name="T40" fmla="*/ 203 w 300"/>
              <a:gd name="T41" fmla="*/ 277 h 324"/>
              <a:gd name="T42" fmla="*/ 203 w 300"/>
              <a:gd name="T43" fmla="*/ 269 h 324"/>
              <a:gd name="T44" fmla="*/ 195 w 300"/>
              <a:gd name="T45" fmla="*/ 253 h 324"/>
              <a:gd name="T46" fmla="*/ 211 w 300"/>
              <a:gd name="T47" fmla="*/ 257 h 324"/>
              <a:gd name="T48" fmla="*/ 222 w 300"/>
              <a:gd name="T49" fmla="*/ 253 h 324"/>
              <a:gd name="T50" fmla="*/ 234 w 300"/>
              <a:gd name="T51" fmla="*/ 246 h 324"/>
              <a:gd name="T52" fmla="*/ 238 w 300"/>
              <a:gd name="T53" fmla="*/ 234 h 324"/>
              <a:gd name="T54" fmla="*/ 238 w 300"/>
              <a:gd name="T55" fmla="*/ 230 h 324"/>
              <a:gd name="T56" fmla="*/ 242 w 300"/>
              <a:gd name="T57" fmla="*/ 222 h 324"/>
              <a:gd name="T58" fmla="*/ 238 w 300"/>
              <a:gd name="T59" fmla="*/ 218 h 324"/>
              <a:gd name="T60" fmla="*/ 230 w 300"/>
              <a:gd name="T61" fmla="*/ 199 h 324"/>
              <a:gd name="T62" fmla="*/ 222 w 300"/>
              <a:gd name="T63" fmla="*/ 183 h 324"/>
              <a:gd name="T64" fmla="*/ 207 w 300"/>
              <a:gd name="T65" fmla="*/ 171 h 324"/>
              <a:gd name="T66" fmla="*/ 214 w 300"/>
              <a:gd name="T67" fmla="*/ 171 h 324"/>
              <a:gd name="T68" fmla="*/ 222 w 300"/>
              <a:gd name="T69" fmla="*/ 179 h 324"/>
              <a:gd name="T70" fmla="*/ 226 w 300"/>
              <a:gd name="T71" fmla="*/ 191 h 324"/>
              <a:gd name="T72" fmla="*/ 234 w 300"/>
              <a:gd name="T73" fmla="*/ 183 h 324"/>
              <a:gd name="T74" fmla="*/ 234 w 300"/>
              <a:gd name="T75" fmla="*/ 191 h 324"/>
              <a:gd name="T76" fmla="*/ 246 w 300"/>
              <a:gd name="T77" fmla="*/ 195 h 324"/>
              <a:gd name="T78" fmla="*/ 246 w 300"/>
              <a:gd name="T79" fmla="*/ 191 h 324"/>
              <a:gd name="T80" fmla="*/ 250 w 300"/>
              <a:gd name="T81" fmla="*/ 183 h 324"/>
              <a:gd name="T82" fmla="*/ 246 w 300"/>
              <a:gd name="T83" fmla="*/ 179 h 324"/>
              <a:gd name="T84" fmla="*/ 254 w 300"/>
              <a:gd name="T85" fmla="*/ 183 h 324"/>
              <a:gd name="T86" fmla="*/ 261 w 300"/>
              <a:gd name="T87" fmla="*/ 179 h 324"/>
              <a:gd name="T88" fmla="*/ 257 w 300"/>
              <a:gd name="T89" fmla="*/ 171 h 324"/>
              <a:gd name="T90" fmla="*/ 254 w 300"/>
              <a:gd name="T91" fmla="*/ 164 h 324"/>
              <a:gd name="T92" fmla="*/ 265 w 300"/>
              <a:gd name="T93" fmla="*/ 160 h 324"/>
              <a:gd name="T94" fmla="*/ 246 w 300"/>
              <a:gd name="T95" fmla="*/ 156 h 324"/>
              <a:gd name="T96" fmla="*/ 246 w 300"/>
              <a:gd name="T97" fmla="*/ 152 h 324"/>
              <a:gd name="T98" fmla="*/ 250 w 300"/>
              <a:gd name="T99" fmla="*/ 148 h 324"/>
              <a:gd name="T100" fmla="*/ 257 w 300"/>
              <a:gd name="T101" fmla="*/ 144 h 324"/>
              <a:gd name="T102" fmla="*/ 261 w 300"/>
              <a:gd name="T103" fmla="*/ 132 h 324"/>
              <a:gd name="T104" fmla="*/ 261 w 300"/>
              <a:gd name="T105" fmla="*/ 125 h 324"/>
              <a:gd name="T106" fmla="*/ 265 w 300"/>
              <a:gd name="T107" fmla="*/ 117 h 324"/>
              <a:gd name="T108" fmla="*/ 269 w 300"/>
              <a:gd name="T109" fmla="*/ 117 h 324"/>
              <a:gd name="T110" fmla="*/ 277 w 300"/>
              <a:gd name="T111" fmla="*/ 117 h 324"/>
              <a:gd name="T112" fmla="*/ 273 w 300"/>
              <a:gd name="T113" fmla="*/ 109 h 324"/>
              <a:gd name="T114" fmla="*/ 281 w 300"/>
              <a:gd name="T115" fmla="*/ 109 h 324"/>
              <a:gd name="T116" fmla="*/ 293 w 300"/>
              <a:gd name="T117" fmla="*/ 117 h 324"/>
              <a:gd name="T118" fmla="*/ 293 w 300"/>
              <a:gd name="T119" fmla="*/ 109 h 324"/>
              <a:gd name="T120" fmla="*/ 293 w 300"/>
              <a:gd name="T121" fmla="*/ 101 h 324"/>
              <a:gd name="T122" fmla="*/ 297 w 300"/>
              <a:gd name="T123" fmla="*/ 89 h 324"/>
              <a:gd name="T124" fmla="*/ 297 w 300"/>
              <a:gd name="T125" fmla="*/ 70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0" h="324">
                <a:moveTo>
                  <a:pt x="242" y="210"/>
                </a:moveTo>
                <a:lnTo>
                  <a:pt x="242" y="210"/>
                </a:lnTo>
                <a:lnTo>
                  <a:pt x="238" y="210"/>
                </a:lnTo>
                <a:lnTo>
                  <a:pt x="238" y="210"/>
                </a:lnTo>
                <a:lnTo>
                  <a:pt x="238" y="207"/>
                </a:lnTo>
                <a:lnTo>
                  <a:pt x="238" y="203"/>
                </a:lnTo>
                <a:lnTo>
                  <a:pt x="238" y="203"/>
                </a:lnTo>
                <a:lnTo>
                  <a:pt x="238" y="199"/>
                </a:lnTo>
                <a:lnTo>
                  <a:pt x="238" y="199"/>
                </a:lnTo>
                <a:lnTo>
                  <a:pt x="242" y="199"/>
                </a:lnTo>
                <a:lnTo>
                  <a:pt x="242" y="203"/>
                </a:lnTo>
                <a:lnTo>
                  <a:pt x="242" y="203"/>
                </a:lnTo>
                <a:lnTo>
                  <a:pt x="246" y="199"/>
                </a:lnTo>
                <a:lnTo>
                  <a:pt x="246" y="199"/>
                </a:lnTo>
                <a:lnTo>
                  <a:pt x="246" y="199"/>
                </a:lnTo>
                <a:lnTo>
                  <a:pt x="246" y="203"/>
                </a:lnTo>
                <a:lnTo>
                  <a:pt x="246" y="203"/>
                </a:lnTo>
                <a:lnTo>
                  <a:pt x="246" y="207"/>
                </a:lnTo>
                <a:lnTo>
                  <a:pt x="246" y="207"/>
                </a:lnTo>
                <a:lnTo>
                  <a:pt x="246" y="207"/>
                </a:lnTo>
                <a:lnTo>
                  <a:pt x="246" y="207"/>
                </a:lnTo>
                <a:lnTo>
                  <a:pt x="246" y="207"/>
                </a:lnTo>
                <a:lnTo>
                  <a:pt x="246" y="207"/>
                </a:lnTo>
                <a:lnTo>
                  <a:pt x="246" y="207"/>
                </a:lnTo>
                <a:lnTo>
                  <a:pt x="246" y="210"/>
                </a:lnTo>
                <a:lnTo>
                  <a:pt x="246" y="210"/>
                </a:lnTo>
                <a:lnTo>
                  <a:pt x="242" y="210"/>
                </a:lnTo>
                <a:moveTo>
                  <a:pt x="281" y="47"/>
                </a:moveTo>
                <a:lnTo>
                  <a:pt x="281" y="47"/>
                </a:lnTo>
                <a:lnTo>
                  <a:pt x="269" y="35"/>
                </a:lnTo>
                <a:lnTo>
                  <a:pt x="265" y="31"/>
                </a:lnTo>
                <a:lnTo>
                  <a:pt x="261" y="31"/>
                </a:lnTo>
                <a:lnTo>
                  <a:pt x="257" y="31"/>
                </a:lnTo>
                <a:lnTo>
                  <a:pt x="257" y="27"/>
                </a:lnTo>
                <a:lnTo>
                  <a:pt x="257" y="27"/>
                </a:lnTo>
                <a:lnTo>
                  <a:pt x="257" y="27"/>
                </a:lnTo>
                <a:lnTo>
                  <a:pt x="254" y="23"/>
                </a:lnTo>
                <a:lnTo>
                  <a:pt x="254" y="23"/>
                </a:lnTo>
                <a:lnTo>
                  <a:pt x="250" y="23"/>
                </a:lnTo>
                <a:lnTo>
                  <a:pt x="250" y="23"/>
                </a:lnTo>
                <a:lnTo>
                  <a:pt x="246" y="23"/>
                </a:lnTo>
                <a:lnTo>
                  <a:pt x="246" y="23"/>
                </a:lnTo>
                <a:lnTo>
                  <a:pt x="242" y="23"/>
                </a:lnTo>
                <a:lnTo>
                  <a:pt x="242" y="19"/>
                </a:lnTo>
                <a:lnTo>
                  <a:pt x="238" y="19"/>
                </a:lnTo>
                <a:lnTo>
                  <a:pt x="234" y="19"/>
                </a:lnTo>
                <a:lnTo>
                  <a:pt x="230" y="19"/>
                </a:lnTo>
                <a:lnTo>
                  <a:pt x="226" y="19"/>
                </a:lnTo>
                <a:lnTo>
                  <a:pt x="226" y="19"/>
                </a:lnTo>
                <a:lnTo>
                  <a:pt x="218" y="19"/>
                </a:lnTo>
                <a:lnTo>
                  <a:pt x="218" y="19"/>
                </a:lnTo>
                <a:lnTo>
                  <a:pt x="218" y="19"/>
                </a:lnTo>
                <a:lnTo>
                  <a:pt x="214" y="15"/>
                </a:lnTo>
                <a:lnTo>
                  <a:pt x="211" y="7"/>
                </a:lnTo>
                <a:lnTo>
                  <a:pt x="211" y="7"/>
                </a:lnTo>
                <a:lnTo>
                  <a:pt x="211" y="7"/>
                </a:lnTo>
                <a:lnTo>
                  <a:pt x="211" y="7"/>
                </a:lnTo>
                <a:lnTo>
                  <a:pt x="211" y="7"/>
                </a:lnTo>
                <a:lnTo>
                  <a:pt x="211" y="4"/>
                </a:lnTo>
                <a:lnTo>
                  <a:pt x="211" y="4"/>
                </a:lnTo>
                <a:lnTo>
                  <a:pt x="211" y="0"/>
                </a:lnTo>
                <a:lnTo>
                  <a:pt x="207" y="0"/>
                </a:lnTo>
                <a:lnTo>
                  <a:pt x="203" y="0"/>
                </a:lnTo>
                <a:lnTo>
                  <a:pt x="160" y="27"/>
                </a:lnTo>
                <a:lnTo>
                  <a:pt x="97" y="27"/>
                </a:lnTo>
                <a:lnTo>
                  <a:pt x="86" y="23"/>
                </a:lnTo>
                <a:lnTo>
                  <a:pt x="86" y="23"/>
                </a:lnTo>
                <a:lnTo>
                  <a:pt x="82" y="50"/>
                </a:lnTo>
                <a:lnTo>
                  <a:pt x="86" y="58"/>
                </a:lnTo>
                <a:lnTo>
                  <a:pt x="86" y="70"/>
                </a:lnTo>
                <a:lnTo>
                  <a:pt x="82" y="74"/>
                </a:lnTo>
                <a:lnTo>
                  <a:pt x="78" y="74"/>
                </a:lnTo>
                <a:lnTo>
                  <a:pt x="62" y="82"/>
                </a:lnTo>
                <a:lnTo>
                  <a:pt x="54" y="82"/>
                </a:lnTo>
                <a:lnTo>
                  <a:pt x="50" y="82"/>
                </a:lnTo>
                <a:lnTo>
                  <a:pt x="46" y="86"/>
                </a:lnTo>
                <a:lnTo>
                  <a:pt x="39" y="89"/>
                </a:lnTo>
                <a:lnTo>
                  <a:pt x="39" y="93"/>
                </a:lnTo>
                <a:lnTo>
                  <a:pt x="46" y="101"/>
                </a:lnTo>
                <a:lnTo>
                  <a:pt x="50" y="105"/>
                </a:lnTo>
                <a:lnTo>
                  <a:pt x="50" y="113"/>
                </a:lnTo>
                <a:lnTo>
                  <a:pt x="54" y="117"/>
                </a:lnTo>
                <a:lnTo>
                  <a:pt x="54" y="121"/>
                </a:lnTo>
                <a:lnTo>
                  <a:pt x="58" y="121"/>
                </a:lnTo>
                <a:lnTo>
                  <a:pt x="62" y="125"/>
                </a:lnTo>
                <a:lnTo>
                  <a:pt x="66" y="125"/>
                </a:lnTo>
                <a:lnTo>
                  <a:pt x="70" y="132"/>
                </a:lnTo>
                <a:lnTo>
                  <a:pt x="144" y="179"/>
                </a:lnTo>
                <a:lnTo>
                  <a:pt x="148" y="183"/>
                </a:lnTo>
                <a:lnTo>
                  <a:pt x="129" y="191"/>
                </a:lnTo>
                <a:lnTo>
                  <a:pt x="125" y="199"/>
                </a:lnTo>
                <a:lnTo>
                  <a:pt x="117" y="222"/>
                </a:lnTo>
                <a:lnTo>
                  <a:pt x="113" y="230"/>
                </a:lnTo>
                <a:lnTo>
                  <a:pt x="113" y="234"/>
                </a:lnTo>
                <a:lnTo>
                  <a:pt x="109" y="234"/>
                </a:lnTo>
                <a:lnTo>
                  <a:pt x="78" y="242"/>
                </a:lnTo>
                <a:lnTo>
                  <a:pt x="58" y="257"/>
                </a:lnTo>
                <a:lnTo>
                  <a:pt x="27" y="269"/>
                </a:lnTo>
                <a:lnTo>
                  <a:pt x="11" y="273"/>
                </a:lnTo>
                <a:lnTo>
                  <a:pt x="3" y="277"/>
                </a:lnTo>
                <a:lnTo>
                  <a:pt x="0" y="277"/>
                </a:lnTo>
                <a:lnTo>
                  <a:pt x="0" y="277"/>
                </a:lnTo>
                <a:lnTo>
                  <a:pt x="0" y="281"/>
                </a:lnTo>
                <a:lnTo>
                  <a:pt x="3" y="281"/>
                </a:lnTo>
                <a:lnTo>
                  <a:pt x="3" y="281"/>
                </a:lnTo>
                <a:lnTo>
                  <a:pt x="3" y="281"/>
                </a:lnTo>
                <a:lnTo>
                  <a:pt x="3" y="285"/>
                </a:lnTo>
                <a:lnTo>
                  <a:pt x="3" y="285"/>
                </a:lnTo>
                <a:lnTo>
                  <a:pt x="3" y="285"/>
                </a:lnTo>
                <a:lnTo>
                  <a:pt x="3" y="285"/>
                </a:lnTo>
                <a:lnTo>
                  <a:pt x="3" y="289"/>
                </a:lnTo>
                <a:lnTo>
                  <a:pt x="7" y="292"/>
                </a:lnTo>
                <a:lnTo>
                  <a:pt x="7" y="292"/>
                </a:lnTo>
                <a:lnTo>
                  <a:pt x="7" y="296"/>
                </a:lnTo>
                <a:lnTo>
                  <a:pt x="7" y="296"/>
                </a:lnTo>
                <a:lnTo>
                  <a:pt x="7" y="296"/>
                </a:lnTo>
                <a:lnTo>
                  <a:pt x="7" y="300"/>
                </a:lnTo>
                <a:lnTo>
                  <a:pt x="7" y="304"/>
                </a:lnTo>
                <a:lnTo>
                  <a:pt x="15" y="308"/>
                </a:lnTo>
                <a:lnTo>
                  <a:pt x="19" y="312"/>
                </a:lnTo>
                <a:lnTo>
                  <a:pt x="23" y="316"/>
                </a:lnTo>
                <a:lnTo>
                  <a:pt x="31" y="320"/>
                </a:lnTo>
                <a:lnTo>
                  <a:pt x="35" y="324"/>
                </a:lnTo>
                <a:lnTo>
                  <a:pt x="43" y="324"/>
                </a:lnTo>
                <a:lnTo>
                  <a:pt x="46" y="320"/>
                </a:lnTo>
                <a:lnTo>
                  <a:pt x="54" y="320"/>
                </a:lnTo>
                <a:lnTo>
                  <a:pt x="66" y="304"/>
                </a:lnTo>
                <a:lnTo>
                  <a:pt x="66" y="304"/>
                </a:lnTo>
                <a:lnTo>
                  <a:pt x="70" y="304"/>
                </a:lnTo>
                <a:lnTo>
                  <a:pt x="121" y="308"/>
                </a:lnTo>
                <a:lnTo>
                  <a:pt x="140" y="308"/>
                </a:lnTo>
                <a:lnTo>
                  <a:pt x="187" y="308"/>
                </a:lnTo>
                <a:lnTo>
                  <a:pt x="203" y="308"/>
                </a:lnTo>
                <a:lnTo>
                  <a:pt x="207" y="308"/>
                </a:lnTo>
                <a:lnTo>
                  <a:pt x="226" y="308"/>
                </a:lnTo>
                <a:lnTo>
                  <a:pt x="226" y="304"/>
                </a:lnTo>
                <a:lnTo>
                  <a:pt x="226" y="304"/>
                </a:lnTo>
                <a:lnTo>
                  <a:pt x="222" y="304"/>
                </a:lnTo>
                <a:lnTo>
                  <a:pt x="222" y="300"/>
                </a:lnTo>
                <a:lnTo>
                  <a:pt x="222" y="296"/>
                </a:lnTo>
                <a:lnTo>
                  <a:pt x="222" y="296"/>
                </a:lnTo>
                <a:lnTo>
                  <a:pt x="222" y="292"/>
                </a:lnTo>
                <a:lnTo>
                  <a:pt x="222" y="292"/>
                </a:lnTo>
                <a:lnTo>
                  <a:pt x="226" y="292"/>
                </a:lnTo>
                <a:lnTo>
                  <a:pt x="226" y="292"/>
                </a:lnTo>
                <a:lnTo>
                  <a:pt x="226" y="296"/>
                </a:lnTo>
                <a:lnTo>
                  <a:pt x="226" y="296"/>
                </a:lnTo>
                <a:lnTo>
                  <a:pt x="226" y="296"/>
                </a:lnTo>
                <a:lnTo>
                  <a:pt x="234" y="289"/>
                </a:lnTo>
                <a:lnTo>
                  <a:pt x="230" y="289"/>
                </a:lnTo>
                <a:lnTo>
                  <a:pt x="226" y="289"/>
                </a:lnTo>
                <a:lnTo>
                  <a:pt x="226" y="289"/>
                </a:lnTo>
                <a:lnTo>
                  <a:pt x="222" y="289"/>
                </a:lnTo>
                <a:lnTo>
                  <a:pt x="214" y="289"/>
                </a:lnTo>
                <a:lnTo>
                  <a:pt x="218" y="285"/>
                </a:lnTo>
                <a:lnTo>
                  <a:pt x="218" y="285"/>
                </a:lnTo>
                <a:lnTo>
                  <a:pt x="218" y="285"/>
                </a:lnTo>
                <a:lnTo>
                  <a:pt x="218" y="285"/>
                </a:lnTo>
                <a:lnTo>
                  <a:pt x="214" y="285"/>
                </a:lnTo>
                <a:lnTo>
                  <a:pt x="214" y="281"/>
                </a:lnTo>
                <a:lnTo>
                  <a:pt x="214" y="281"/>
                </a:lnTo>
                <a:lnTo>
                  <a:pt x="214" y="281"/>
                </a:lnTo>
                <a:lnTo>
                  <a:pt x="211" y="277"/>
                </a:lnTo>
                <a:lnTo>
                  <a:pt x="211" y="277"/>
                </a:lnTo>
                <a:lnTo>
                  <a:pt x="207" y="281"/>
                </a:lnTo>
                <a:lnTo>
                  <a:pt x="207" y="281"/>
                </a:lnTo>
                <a:lnTo>
                  <a:pt x="207" y="277"/>
                </a:lnTo>
                <a:lnTo>
                  <a:pt x="203" y="277"/>
                </a:lnTo>
                <a:lnTo>
                  <a:pt x="203" y="273"/>
                </a:lnTo>
                <a:lnTo>
                  <a:pt x="203" y="273"/>
                </a:lnTo>
                <a:lnTo>
                  <a:pt x="203" y="269"/>
                </a:lnTo>
                <a:lnTo>
                  <a:pt x="203" y="269"/>
                </a:lnTo>
                <a:lnTo>
                  <a:pt x="199" y="269"/>
                </a:lnTo>
                <a:lnTo>
                  <a:pt x="203" y="269"/>
                </a:lnTo>
                <a:lnTo>
                  <a:pt x="203" y="269"/>
                </a:lnTo>
                <a:lnTo>
                  <a:pt x="203" y="269"/>
                </a:lnTo>
                <a:lnTo>
                  <a:pt x="203" y="265"/>
                </a:lnTo>
                <a:lnTo>
                  <a:pt x="203" y="265"/>
                </a:lnTo>
                <a:lnTo>
                  <a:pt x="203" y="265"/>
                </a:lnTo>
                <a:lnTo>
                  <a:pt x="203" y="261"/>
                </a:lnTo>
                <a:lnTo>
                  <a:pt x="203" y="261"/>
                </a:lnTo>
                <a:lnTo>
                  <a:pt x="195" y="257"/>
                </a:lnTo>
                <a:lnTo>
                  <a:pt x="195" y="253"/>
                </a:lnTo>
                <a:lnTo>
                  <a:pt x="195" y="253"/>
                </a:lnTo>
                <a:lnTo>
                  <a:pt x="199" y="253"/>
                </a:lnTo>
                <a:lnTo>
                  <a:pt x="199" y="250"/>
                </a:lnTo>
                <a:lnTo>
                  <a:pt x="199" y="250"/>
                </a:lnTo>
                <a:lnTo>
                  <a:pt x="199" y="246"/>
                </a:lnTo>
                <a:lnTo>
                  <a:pt x="203" y="246"/>
                </a:lnTo>
                <a:lnTo>
                  <a:pt x="203" y="246"/>
                </a:lnTo>
                <a:lnTo>
                  <a:pt x="207" y="250"/>
                </a:lnTo>
                <a:lnTo>
                  <a:pt x="211" y="257"/>
                </a:lnTo>
                <a:lnTo>
                  <a:pt x="214" y="257"/>
                </a:lnTo>
                <a:lnTo>
                  <a:pt x="214" y="257"/>
                </a:lnTo>
                <a:lnTo>
                  <a:pt x="214" y="257"/>
                </a:lnTo>
                <a:lnTo>
                  <a:pt x="218" y="257"/>
                </a:lnTo>
                <a:lnTo>
                  <a:pt x="226" y="257"/>
                </a:lnTo>
                <a:lnTo>
                  <a:pt x="226" y="253"/>
                </a:lnTo>
                <a:lnTo>
                  <a:pt x="222" y="253"/>
                </a:lnTo>
                <a:lnTo>
                  <a:pt x="222" y="253"/>
                </a:lnTo>
                <a:lnTo>
                  <a:pt x="222" y="250"/>
                </a:lnTo>
                <a:lnTo>
                  <a:pt x="222" y="250"/>
                </a:lnTo>
                <a:lnTo>
                  <a:pt x="222" y="246"/>
                </a:lnTo>
                <a:lnTo>
                  <a:pt x="226" y="246"/>
                </a:lnTo>
                <a:lnTo>
                  <a:pt x="230" y="246"/>
                </a:lnTo>
                <a:lnTo>
                  <a:pt x="230" y="246"/>
                </a:lnTo>
                <a:lnTo>
                  <a:pt x="234" y="246"/>
                </a:lnTo>
                <a:lnTo>
                  <a:pt x="234" y="246"/>
                </a:lnTo>
                <a:lnTo>
                  <a:pt x="234" y="246"/>
                </a:lnTo>
                <a:lnTo>
                  <a:pt x="234" y="246"/>
                </a:lnTo>
                <a:lnTo>
                  <a:pt x="238" y="238"/>
                </a:lnTo>
                <a:lnTo>
                  <a:pt x="234" y="238"/>
                </a:lnTo>
                <a:lnTo>
                  <a:pt x="238" y="238"/>
                </a:lnTo>
                <a:lnTo>
                  <a:pt x="238" y="234"/>
                </a:lnTo>
                <a:lnTo>
                  <a:pt x="238" y="234"/>
                </a:lnTo>
                <a:lnTo>
                  <a:pt x="238" y="234"/>
                </a:lnTo>
                <a:lnTo>
                  <a:pt x="238" y="230"/>
                </a:lnTo>
                <a:lnTo>
                  <a:pt x="234" y="226"/>
                </a:lnTo>
                <a:lnTo>
                  <a:pt x="234" y="226"/>
                </a:lnTo>
                <a:lnTo>
                  <a:pt x="238" y="226"/>
                </a:lnTo>
                <a:lnTo>
                  <a:pt x="238" y="226"/>
                </a:lnTo>
                <a:lnTo>
                  <a:pt x="238" y="226"/>
                </a:lnTo>
                <a:lnTo>
                  <a:pt x="238" y="226"/>
                </a:lnTo>
                <a:lnTo>
                  <a:pt x="238" y="230"/>
                </a:lnTo>
                <a:lnTo>
                  <a:pt x="242" y="234"/>
                </a:lnTo>
                <a:lnTo>
                  <a:pt x="242" y="234"/>
                </a:lnTo>
                <a:lnTo>
                  <a:pt x="246" y="226"/>
                </a:lnTo>
                <a:lnTo>
                  <a:pt x="246" y="226"/>
                </a:lnTo>
                <a:lnTo>
                  <a:pt x="246" y="226"/>
                </a:lnTo>
                <a:lnTo>
                  <a:pt x="246" y="222"/>
                </a:lnTo>
                <a:lnTo>
                  <a:pt x="246" y="222"/>
                </a:lnTo>
                <a:lnTo>
                  <a:pt x="242" y="222"/>
                </a:lnTo>
                <a:lnTo>
                  <a:pt x="230" y="218"/>
                </a:lnTo>
                <a:lnTo>
                  <a:pt x="230" y="218"/>
                </a:lnTo>
                <a:lnTo>
                  <a:pt x="234" y="214"/>
                </a:lnTo>
                <a:lnTo>
                  <a:pt x="234" y="214"/>
                </a:lnTo>
                <a:lnTo>
                  <a:pt x="238" y="218"/>
                </a:lnTo>
                <a:lnTo>
                  <a:pt x="238" y="218"/>
                </a:lnTo>
                <a:lnTo>
                  <a:pt x="238" y="218"/>
                </a:lnTo>
                <a:lnTo>
                  <a:pt x="238" y="218"/>
                </a:lnTo>
                <a:lnTo>
                  <a:pt x="238" y="214"/>
                </a:lnTo>
                <a:lnTo>
                  <a:pt x="238" y="214"/>
                </a:lnTo>
                <a:lnTo>
                  <a:pt x="238" y="214"/>
                </a:lnTo>
                <a:lnTo>
                  <a:pt x="238" y="210"/>
                </a:lnTo>
                <a:lnTo>
                  <a:pt x="238" y="207"/>
                </a:lnTo>
                <a:lnTo>
                  <a:pt x="234" y="207"/>
                </a:lnTo>
                <a:lnTo>
                  <a:pt x="230" y="203"/>
                </a:lnTo>
                <a:lnTo>
                  <a:pt x="230" y="199"/>
                </a:lnTo>
                <a:lnTo>
                  <a:pt x="230" y="199"/>
                </a:lnTo>
                <a:lnTo>
                  <a:pt x="230" y="199"/>
                </a:lnTo>
                <a:lnTo>
                  <a:pt x="226" y="195"/>
                </a:lnTo>
                <a:lnTo>
                  <a:pt x="226" y="195"/>
                </a:lnTo>
                <a:lnTo>
                  <a:pt x="222" y="195"/>
                </a:lnTo>
                <a:lnTo>
                  <a:pt x="222" y="191"/>
                </a:lnTo>
                <a:lnTo>
                  <a:pt x="222" y="191"/>
                </a:lnTo>
                <a:lnTo>
                  <a:pt x="222" y="183"/>
                </a:lnTo>
                <a:lnTo>
                  <a:pt x="218" y="179"/>
                </a:lnTo>
                <a:lnTo>
                  <a:pt x="214" y="179"/>
                </a:lnTo>
                <a:lnTo>
                  <a:pt x="211" y="175"/>
                </a:lnTo>
                <a:lnTo>
                  <a:pt x="199" y="168"/>
                </a:lnTo>
                <a:lnTo>
                  <a:pt x="203" y="168"/>
                </a:lnTo>
                <a:lnTo>
                  <a:pt x="203" y="168"/>
                </a:lnTo>
                <a:lnTo>
                  <a:pt x="203" y="168"/>
                </a:lnTo>
                <a:lnTo>
                  <a:pt x="207" y="171"/>
                </a:lnTo>
                <a:lnTo>
                  <a:pt x="207" y="168"/>
                </a:lnTo>
                <a:lnTo>
                  <a:pt x="207" y="168"/>
                </a:lnTo>
                <a:lnTo>
                  <a:pt x="211" y="164"/>
                </a:lnTo>
                <a:lnTo>
                  <a:pt x="211" y="168"/>
                </a:lnTo>
                <a:lnTo>
                  <a:pt x="211" y="168"/>
                </a:lnTo>
                <a:lnTo>
                  <a:pt x="211" y="168"/>
                </a:lnTo>
                <a:lnTo>
                  <a:pt x="211" y="171"/>
                </a:lnTo>
                <a:lnTo>
                  <a:pt x="214" y="171"/>
                </a:lnTo>
                <a:lnTo>
                  <a:pt x="214" y="171"/>
                </a:lnTo>
                <a:lnTo>
                  <a:pt x="218" y="179"/>
                </a:lnTo>
                <a:lnTo>
                  <a:pt x="218" y="179"/>
                </a:lnTo>
                <a:lnTo>
                  <a:pt x="218" y="179"/>
                </a:lnTo>
                <a:lnTo>
                  <a:pt x="218" y="179"/>
                </a:lnTo>
                <a:lnTo>
                  <a:pt x="222" y="175"/>
                </a:lnTo>
                <a:lnTo>
                  <a:pt x="222" y="179"/>
                </a:lnTo>
                <a:lnTo>
                  <a:pt x="222" y="179"/>
                </a:lnTo>
                <a:lnTo>
                  <a:pt x="222" y="183"/>
                </a:lnTo>
                <a:lnTo>
                  <a:pt x="222" y="183"/>
                </a:lnTo>
                <a:lnTo>
                  <a:pt x="222" y="183"/>
                </a:lnTo>
                <a:lnTo>
                  <a:pt x="222" y="183"/>
                </a:lnTo>
                <a:lnTo>
                  <a:pt x="222" y="183"/>
                </a:lnTo>
                <a:lnTo>
                  <a:pt x="226" y="191"/>
                </a:lnTo>
                <a:lnTo>
                  <a:pt x="226" y="191"/>
                </a:lnTo>
                <a:lnTo>
                  <a:pt x="226" y="191"/>
                </a:lnTo>
                <a:lnTo>
                  <a:pt x="226" y="195"/>
                </a:lnTo>
                <a:lnTo>
                  <a:pt x="230" y="195"/>
                </a:lnTo>
                <a:lnTo>
                  <a:pt x="230" y="191"/>
                </a:lnTo>
                <a:lnTo>
                  <a:pt x="230" y="191"/>
                </a:lnTo>
                <a:lnTo>
                  <a:pt x="230" y="187"/>
                </a:lnTo>
                <a:lnTo>
                  <a:pt x="234" y="183"/>
                </a:lnTo>
                <a:lnTo>
                  <a:pt x="234" y="183"/>
                </a:lnTo>
                <a:lnTo>
                  <a:pt x="234" y="183"/>
                </a:lnTo>
                <a:lnTo>
                  <a:pt x="234" y="183"/>
                </a:lnTo>
                <a:lnTo>
                  <a:pt x="234" y="183"/>
                </a:lnTo>
                <a:lnTo>
                  <a:pt x="234" y="187"/>
                </a:lnTo>
                <a:lnTo>
                  <a:pt x="238" y="187"/>
                </a:lnTo>
                <a:lnTo>
                  <a:pt x="238" y="187"/>
                </a:lnTo>
                <a:lnTo>
                  <a:pt x="242" y="187"/>
                </a:lnTo>
                <a:lnTo>
                  <a:pt x="242" y="191"/>
                </a:lnTo>
                <a:lnTo>
                  <a:pt x="234" y="191"/>
                </a:lnTo>
                <a:lnTo>
                  <a:pt x="234" y="195"/>
                </a:lnTo>
                <a:lnTo>
                  <a:pt x="238" y="195"/>
                </a:lnTo>
                <a:lnTo>
                  <a:pt x="238" y="195"/>
                </a:lnTo>
                <a:lnTo>
                  <a:pt x="238" y="195"/>
                </a:lnTo>
                <a:lnTo>
                  <a:pt x="238" y="195"/>
                </a:lnTo>
                <a:lnTo>
                  <a:pt x="238" y="199"/>
                </a:lnTo>
                <a:lnTo>
                  <a:pt x="242" y="195"/>
                </a:lnTo>
                <a:lnTo>
                  <a:pt x="246" y="195"/>
                </a:lnTo>
                <a:lnTo>
                  <a:pt x="246" y="195"/>
                </a:lnTo>
                <a:lnTo>
                  <a:pt x="246" y="191"/>
                </a:lnTo>
                <a:lnTo>
                  <a:pt x="246" y="191"/>
                </a:lnTo>
                <a:lnTo>
                  <a:pt x="246" y="191"/>
                </a:lnTo>
                <a:lnTo>
                  <a:pt x="246" y="191"/>
                </a:lnTo>
                <a:lnTo>
                  <a:pt x="246" y="191"/>
                </a:lnTo>
                <a:lnTo>
                  <a:pt x="246" y="191"/>
                </a:lnTo>
                <a:lnTo>
                  <a:pt x="246" y="191"/>
                </a:lnTo>
                <a:lnTo>
                  <a:pt x="246" y="195"/>
                </a:lnTo>
                <a:lnTo>
                  <a:pt x="250" y="195"/>
                </a:lnTo>
                <a:lnTo>
                  <a:pt x="250" y="195"/>
                </a:lnTo>
                <a:lnTo>
                  <a:pt x="250" y="191"/>
                </a:lnTo>
                <a:lnTo>
                  <a:pt x="250" y="191"/>
                </a:lnTo>
                <a:lnTo>
                  <a:pt x="250" y="191"/>
                </a:lnTo>
                <a:lnTo>
                  <a:pt x="250" y="187"/>
                </a:lnTo>
                <a:lnTo>
                  <a:pt x="250" y="183"/>
                </a:lnTo>
                <a:lnTo>
                  <a:pt x="250" y="183"/>
                </a:lnTo>
                <a:lnTo>
                  <a:pt x="250" y="187"/>
                </a:lnTo>
                <a:lnTo>
                  <a:pt x="246" y="183"/>
                </a:lnTo>
                <a:lnTo>
                  <a:pt x="246" y="183"/>
                </a:lnTo>
                <a:lnTo>
                  <a:pt x="246" y="183"/>
                </a:lnTo>
                <a:lnTo>
                  <a:pt x="246" y="179"/>
                </a:lnTo>
                <a:lnTo>
                  <a:pt x="246" y="179"/>
                </a:lnTo>
                <a:lnTo>
                  <a:pt x="246" y="179"/>
                </a:lnTo>
                <a:lnTo>
                  <a:pt x="250" y="179"/>
                </a:lnTo>
                <a:lnTo>
                  <a:pt x="246" y="175"/>
                </a:lnTo>
                <a:lnTo>
                  <a:pt x="246" y="175"/>
                </a:lnTo>
                <a:lnTo>
                  <a:pt x="250" y="175"/>
                </a:lnTo>
                <a:lnTo>
                  <a:pt x="250" y="175"/>
                </a:lnTo>
                <a:lnTo>
                  <a:pt x="254" y="179"/>
                </a:lnTo>
                <a:lnTo>
                  <a:pt x="254" y="179"/>
                </a:lnTo>
                <a:lnTo>
                  <a:pt x="254" y="183"/>
                </a:lnTo>
                <a:lnTo>
                  <a:pt x="254" y="183"/>
                </a:lnTo>
                <a:lnTo>
                  <a:pt x="254" y="183"/>
                </a:lnTo>
                <a:lnTo>
                  <a:pt x="257" y="183"/>
                </a:lnTo>
                <a:lnTo>
                  <a:pt x="257" y="183"/>
                </a:lnTo>
                <a:lnTo>
                  <a:pt x="257" y="183"/>
                </a:lnTo>
                <a:lnTo>
                  <a:pt x="261" y="179"/>
                </a:lnTo>
                <a:lnTo>
                  <a:pt x="261" y="179"/>
                </a:lnTo>
                <a:lnTo>
                  <a:pt x="261" y="179"/>
                </a:lnTo>
                <a:lnTo>
                  <a:pt x="261" y="179"/>
                </a:lnTo>
                <a:lnTo>
                  <a:pt x="261" y="175"/>
                </a:lnTo>
                <a:lnTo>
                  <a:pt x="265" y="175"/>
                </a:lnTo>
                <a:lnTo>
                  <a:pt x="265" y="175"/>
                </a:lnTo>
                <a:lnTo>
                  <a:pt x="265" y="175"/>
                </a:lnTo>
                <a:lnTo>
                  <a:pt x="261" y="171"/>
                </a:lnTo>
                <a:lnTo>
                  <a:pt x="257" y="171"/>
                </a:lnTo>
                <a:lnTo>
                  <a:pt x="257" y="171"/>
                </a:lnTo>
                <a:lnTo>
                  <a:pt x="261" y="171"/>
                </a:lnTo>
                <a:lnTo>
                  <a:pt x="265" y="168"/>
                </a:lnTo>
                <a:lnTo>
                  <a:pt x="265" y="164"/>
                </a:lnTo>
                <a:lnTo>
                  <a:pt x="265" y="164"/>
                </a:lnTo>
                <a:lnTo>
                  <a:pt x="261" y="164"/>
                </a:lnTo>
                <a:lnTo>
                  <a:pt x="261" y="168"/>
                </a:lnTo>
                <a:lnTo>
                  <a:pt x="257" y="168"/>
                </a:lnTo>
                <a:lnTo>
                  <a:pt x="254" y="164"/>
                </a:lnTo>
                <a:lnTo>
                  <a:pt x="254" y="160"/>
                </a:lnTo>
                <a:lnTo>
                  <a:pt x="254" y="160"/>
                </a:lnTo>
                <a:lnTo>
                  <a:pt x="261" y="160"/>
                </a:lnTo>
                <a:lnTo>
                  <a:pt x="261" y="164"/>
                </a:lnTo>
                <a:lnTo>
                  <a:pt x="265" y="160"/>
                </a:lnTo>
                <a:lnTo>
                  <a:pt x="265" y="156"/>
                </a:lnTo>
                <a:lnTo>
                  <a:pt x="265" y="156"/>
                </a:lnTo>
                <a:lnTo>
                  <a:pt x="265" y="160"/>
                </a:lnTo>
                <a:lnTo>
                  <a:pt x="265" y="160"/>
                </a:lnTo>
                <a:lnTo>
                  <a:pt x="269" y="160"/>
                </a:lnTo>
                <a:lnTo>
                  <a:pt x="265" y="156"/>
                </a:lnTo>
                <a:lnTo>
                  <a:pt x="265" y="156"/>
                </a:lnTo>
                <a:lnTo>
                  <a:pt x="261" y="156"/>
                </a:lnTo>
                <a:lnTo>
                  <a:pt x="242" y="160"/>
                </a:lnTo>
                <a:lnTo>
                  <a:pt x="242" y="160"/>
                </a:lnTo>
                <a:lnTo>
                  <a:pt x="246" y="156"/>
                </a:lnTo>
                <a:lnTo>
                  <a:pt x="246" y="156"/>
                </a:lnTo>
                <a:lnTo>
                  <a:pt x="246" y="152"/>
                </a:lnTo>
                <a:lnTo>
                  <a:pt x="246" y="152"/>
                </a:lnTo>
                <a:lnTo>
                  <a:pt x="246" y="152"/>
                </a:lnTo>
                <a:lnTo>
                  <a:pt x="246" y="152"/>
                </a:lnTo>
                <a:lnTo>
                  <a:pt x="246" y="152"/>
                </a:lnTo>
                <a:lnTo>
                  <a:pt x="246" y="152"/>
                </a:lnTo>
                <a:lnTo>
                  <a:pt x="246" y="152"/>
                </a:lnTo>
                <a:lnTo>
                  <a:pt x="250" y="152"/>
                </a:lnTo>
                <a:lnTo>
                  <a:pt x="250" y="152"/>
                </a:lnTo>
                <a:lnTo>
                  <a:pt x="254" y="152"/>
                </a:lnTo>
                <a:lnTo>
                  <a:pt x="254" y="152"/>
                </a:lnTo>
                <a:lnTo>
                  <a:pt x="250" y="148"/>
                </a:lnTo>
                <a:lnTo>
                  <a:pt x="250" y="148"/>
                </a:lnTo>
                <a:lnTo>
                  <a:pt x="250" y="148"/>
                </a:lnTo>
                <a:lnTo>
                  <a:pt x="250" y="148"/>
                </a:lnTo>
                <a:lnTo>
                  <a:pt x="250" y="148"/>
                </a:lnTo>
                <a:lnTo>
                  <a:pt x="254" y="148"/>
                </a:lnTo>
                <a:lnTo>
                  <a:pt x="257" y="152"/>
                </a:lnTo>
                <a:lnTo>
                  <a:pt x="257" y="152"/>
                </a:lnTo>
                <a:lnTo>
                  <a:pt x="257" y="148"/>
                </a:lnTo>
                <a:lnTo>
                  <a:pt x="257" y="144"/>
                </a:lnTo>
                <a:lnTo>
                  <a:pt x="257" y="144"/>
                </a:lnTo>
                <a:lnTo>
                  <a:pt x="257" y="144"/>
                </a:lnTo>
                <a:lnTo>
                  <a:pt x="261" y="140"/>
                </a:lnTo>
                <a:lnTo>
                  <a:pt x="257" y="140"/>
                </a:lnTo>
                <a:lnTo>
                  <a:pt x="257" y="140"/>
                </a:lnTo>
                <a:lnTo>
                  <a:pt x="257" y="136"/>
                </a:lnTo>
                <a:lnTo>
                  <a:pt x="257" y="136"/>
                </a:lnTo>
                <a:lnTo>
                  <a:pt x="257" y="132"/>
                </a:lnTo>
                <a:lnTo>
                  <a:pt x="261" y="132"/>
                </a:lnTo>
                <a:lnTo>
                  <a:pt x="261" y="132"/>
                </a:lnTo>
                <a:lnTo>
                  <a:pt x="261" y="132"/>
                </a:lnTo>
                <a:lnTo>
                  <a:pt x="265" y="132"/>
                </a:lnTo>
                <a:lnTo>
                  <a:pt x="265" y="132"/>
                </a:lnTo>
                <a:lnTo>
                  <a:pt x="265" y="132"/>
                </a:lnTo>
                <a:lnTo>
                  <a:pt x="265" y="128"/>
                </a:lnTo>
                <a:lnTo>
                  <a:pt x="261" y="128"/>
                </a:lnTo>
                <a:lnTo>
                  <a:pt x="261" y="128"/>
                </a:lnTo>
                <a:lnTo>
                  <a:pt x="261" y="125"/>
                </a:lnTo>
                <a:lnTo>
                  <a:pt x="257" y="125"/>
                </a:lnTo>
                <a:lnTo>
                  <a:pt x="257" y="125"/>
                </a:lnTo>
                <a:lnTo>
                  <a:pt x="257" y="125"/>
                </a:lnTo>
                <a:lnTo>
                  <a:pt x="257" y="125"/>
                </a:lnTo>
                <a:lnTo>
                  <a:pt x="269" y="125"/>
                </a:lnTo>
                <a:lnTo>
                  <a:pt x="269" y="125"/>
                </a:lnTo>
                <a:lnTo>
                  <a:pt x="269" y="121"/>
                </a:lnTo>
                <a:lnTo>
                  <a:pt x="265" y="117"/>
                </a:lnTo>
                <a:lnTo>
                  <a:pt x="265" y="117"/>
                </a:lnTo>
                <a:lnTo>
                  <a:pt x="265" y="117"/>
                </a:lnTo>
                <a:lnTo>
                  <a:pt x="265" y="113"/>
                </a:lnTo>
                <a:lnTo>
                  <a:pt x="265" y="113"/>
                </a:lnTo>
                <a:lnTo>
                  <a:pt x="273" y="113"/>
                </a:lnTo>
                <a:lnTo>
                  <a:pt x="273" y="113"/>
                </a:lnTo>
                <a:lnTo>
                  <a:pt x="269" y="117"/>
                </a:lnTo>
                <a:lnTo>
                  <a:pt x="269" y="117"/>
                </a:lnTo>
                <a:lnTo>
                  <a:pt x="269" y="121"/>
                </a:lnTo>
                <a:lnTo>
                  <a:pt x="269" y="121"/>
                </a:lnTo>
                <a:lnTo>
                  <a:pt x="273" y="121"/>
                </a:lnTo>
                <a:lnTo>
                  <a:pt x="273" y="121"/>
                </a:lnTo>
                <a:lnTo>
                  <a:pt x="273" y="121"/>
                </a:lnTo>
                <a:lnTo>
                  <a:pt x="273" y="121"/>
                </a:lnTo>
                <a:lnTo>
                  <a:pt x="273" y="117"/>
                </a:lnTo>
                <a:lnTo>
                  <a:pt x="277" y="117"/>
                </a:lnTo>
                <a:lnTo>
                  <a:pt x="281" y="117"/>
                </a:lnTo>
                <a:lnTo>
                  <a:pt x="281" y="113"/>
                </a:lnTo>
                <a:lnTo>
                  <a:pt x="265" y="109"/>
                </a:lnTo>
                <a:lnTo>
                  <a:pt x="265" y="109"/>
                </a:lnTo>
                <a:lnTo>
                  <a:pt x="265" y="109"/>
                </a:lnTo>
                <a:lnTo>
                  <a:pt x="265" y="109"/>
                </a:lnTo>
                <a:lnTo>
                  <a:pt x="269" y="109"/>
                </a:lnTo>
                <a:lnTo>
                  <a:pt x="273" y="109"/>
                </a:lnTo>
                <a:lnTo>
                  <a:pt x="277" y="109"/>
                </a:lnTo>
                <a:lnTo>
                  <a:pt x="273" y="105"/>
                </a:lnTo>
                <a:lnTo>
                  <a:pt x="273" y="105"/>
                </a:lnTo>
                <a:lnTo>
                  <a:pt x="277" y="105"/>
                </a:lnTo>
                <a:lnTo>
                  <a:pt x="277" y="105"/>
                </a:lnTo>
                <a:lnTo>
                  <a:pt x="281" y="105"/>
                </a:lnTo>
                <a:lnTo>
                  <a:pt x="281" y="105"/>
                </a:lnTo>
                <a:lnTo>
                  <a:pt x="281" y="109"/>
                </a:lnTo>
                <a:lnTo>
                  <a:pt x="281" y="109"/>
                </a:lnTo>
                <a:lnTo>
                  <a:pt x="285" y="113"/>
                </a:lnTo>
                <a:lnTo>
                  <a:pt x="285" y="113"/>
                </a:lnTo>
                <a:lnTo>
                  <a:pt x="285" y="113"/>
                </a:lnTo>
                <a:lnTo>
                  <a:pt x="289" y="113"/>
                </a:lnTo>
                <a:lnTo>
                  <a:pt x="289" y="117"/>
                </a:lnTo>
                <a:lnTo>
                  <a:pt x="289" y="117"/>
                </a:lnTo>
                <a:lnTo>
                  <a:pt x="293" y="117"/>
                </a:lnTo>
                <a:lnTo>
                  <a:pt x="293" y="113"/>
                </a:lnTo>
                <a:lnTo>
                  <a:pt x="293" y="113"/>
                </a:lnTo>
                <a:lnTo>
                  <a:pt x="293" y="113"/>
                </a:lnTo>
                <a:lnTo>
                  <a:pt x="293" y="109"/>
                </a:lnTo>
                <a:lnTo>
                  <a:pt x="293" y="109"/>
                </a:lnTo>
                <a:lnTo>
                  <a:pt x="293" y="109"/>
                </a:lnTo>
                <a:lnTo>
                  <a:pt x="293" y="109"/>
                </a:lnTo>
                <a:lnTo>
                  <a:pt x="293" y="109"/>
                </a:lnTo>
                <a:lnTo>
                  <a:pt x="289" y="109"/>
                </a:lnTo>
                <a:lnTo>
                  <a:pt x="289" y="105"/>
                </a:lnTo>
                <a:lnTo>
                  <a:pt x="289" y="101"/>
                </a:lnTo>
                <a:lnTo>
                  <a:pt x="293" y="105"/>
                </a:lnTo>
                <a:lnTo>
                  <a:pt x="293" y="105"/>
                </a:lnTo>
                <a:lnTo>
                  <a:pt x="293" y="101"/>
                </a:lnTo>
                <a:lnTo>
                  <a:pt x="293" y="101"/>
                </a:lnTo>
                <a:lnTo>
                  <a:pt x="293" y="101"/>
                </a:lnTo>
                <a:lnTo>
                  <a:pt x="293" y="97"/>
                </a:lnTo>
                <a:lnTo>
                  <a:pt x="293" y="97"/>
                </a:lnTo>
                <a:lnTo>
                  <a:pt x="293" y="93"/>
                </a:lnTo>
                <a:lnTo>
                  <a:pt x="293" y="93"/>
                </a:lnTo>
                <a:lnTo>
                  <a:pt x="293" y="93"/>
                </a:lnTo>
                <a:lnTo>
                  <a:pt x="297" y="89"/>
                </a:lnTo>
                <a:lnTo>
                  <a:pt x="297" y="86"/>
                </a:lnTo>
                <a:lnTo>
                  <a:pt x="297" y="89"/>
                </a:lnTo>
                <a:lnTo>
                  <a:pt x="300" y="89"/>
                </a:lnTo>
                <a:lnTo>
                  <a:pt x="300" y="89"/>
                </a:lnTo>
                <a:lnTo>
                  <a:pt x="300" y="86"/>
                </a:lnTo>
                <a:lnTo>
                  <a:pt x="297" y="82"/>
                </a:lnTo>
                <a:lnTo>
                  <a:pt x="297" y="82"/>
                </a:lnTo>
                <a:lnTo>
                  <a:pt x="297" y="78"/>
                </a:lnTo>
                <a:lnTo>
                  <a:pt x="297" y="74"/>
                </a:lnTo>
                <a:lnTo>
                  <a:pt x="297" y="70"/>
                </a:lnTo>
                <a:lnTo>
                  <a:pt x="293" y="66"/>
                </a:lnTo>
                <a:lnTo>
                  <a:pt x="297" y="66"/>
                </a:lnTo>
                <a:lnTo>
                  <a:pt x="297" y="66"/>
                </a:lnTo>
                <a:lnTo>
                  <a:pt x="297" y="66"/>
                </a:lnTo>
                <a:lnTo>
                  <a:pt x="297" y="66"/>
                </a:lnTo>
                <a:lnTo>
                  <a:pt x="281" y="47"/>
                </a:lnTo>
              </a:path>
            </a:pathLst>
          </a:custGeom>
          <a:solidFill>
            <a:srgbClr val="C3C3C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0" name="Freeform 30"/>
          <p:cNvSpPr>
            <a:spLocks noEditPoints="1"/>
          </p:cNvSpPr>
          <p:nvPr/>
        </p:nvSpPr>
        <p:spPr bwMode="auto">
          <a:xfrm>
            <a:off x="6705383" y="3205142"/>
            <a:ext cx="840470" cy="867573"/>
          </a:xfrm>
          <a:custGeom>
            <a:avLst/>
            <a:gdLst>
              <a:gd name="T0" fmla="*/ 113 w 344"/>
              <a:gd name="T1" fmla="*/ 70 h 355"/>
              <a:gd name="T2" fmla="*/ 113 w 344"/>
              <a:gd name="T3" fmla="*/ 70 h 355"/>
              <a:gd name="T4" fmla="*/ 55 w 344"/>
              <a:gd name="T5" fmla="*/ 140 h 355"/>
              <a:gd name="T6" fmla="*/ 63 w 344"/>
              <a:gd name="T7" fmla="*/ 136 h 355"/>
              <a:gd name="T8" fmla="*/ 141 w 344"/>
              <a:gd name="T9" fmla="*/ 152 h 355"/>
              <a:gd name="T10" fmla="*/ 125 w 344"/>
              <a:gd name="T11" fmla="*/ 144 h 355"/>
              <a:gd name="T12" fmla="*/ 117 w 344"/>
              <a:gd name="T13" fmla="*/ 129 h 355"/>
              <a:gd name="T14" fmla="*/ 133 w 344"/>
              <a:gd name="T15" fmla="*/ 113 h 355"/>
              <a:gd name="T16" fmla="*/ 125 w 344"/>
              <a:gd name="T17" fmla="*/ 109 h 355"/>
              <a:gd name="T18" fmla="*/ 102 w 344"/>
              <a:gd name="T19" fmla="*/ 129 h 355"/>
              <a:gd name="T20" fmla="*/ 94 w 344"/>
              <a:gd name="T21" fmla="*/ 113 h 355"/>
              <a:gd name="T22" fmla="*/ 117 w 344"/>
              <a:gd name="T23" fmla="*/ 93 h 355"/>
              <a:gd name="T24" fmla="*/ 129 w 344"/>
              <a:gd name="T25" fmla="*/ 82 h 355"/>
              <a:gd name="T26" fmla="*/ 129 w 344"/>
              <a:gd name="T27" fmla="*/ 78 h 355"/>
              <a:gd name="T28" fmla="*/ 121 w 344"/>
              <a:gd name="T29" fmla="*/ 66 h 355"/>
              <a:gd name="T30" fmla="*/ 125 w 344"/>
              <a:gd name="T31" fmla="*/ 58 h 355"/>
              <a:gd name="T32" fmla="*/ 129 w 344"/>
              <a:gd name="T33" fmla="*/ 47 h 355"/>
              <a:gd name="T34" fmla="*/ 129 w 344"/>
              <a:gd name="T35" fmla="*/ 39 h 355"/>
              <a:gd name="T36" fmla="*/ 141 w 344"/>
              <a:gd name="T37" fmla="*/ 35 h 355"/>
              <a:gd name="T38" fmla="*/ 145 w 344"/>
              <a:gd name="T39" fmla="*/ 23 h 355"/>
              <a:gd name="T40" fmla="*/ 145 w 344"/>
              <a:gd name="T41" fmla="*/ 12 h 355"/>
              <a:gd name="T42" fmla="*/ 160 w 344"/>
              <a:gd name="T43" fmla="*/ 8 h 355"/>
              <a:gd name="T44" fmla="*/ 152 w 344"/>
              <a:gd name="T45" fmla="*/ 4 h 355"/>
              <a:gd name="T46" fmla="*/ 168 w 344"/>
              <a:gd name="T47" fmla="*/ 12 h 355"/>
              <a:gd name="T48" fmla="*/ 180 w 344"/>
              <a:gd name="T49" fmla="*/ 58 h 355"/>
              <a:gd name="T50" fmla="*/ 164 w 344"/>
              <a:gd name="T51" fmla="*/ 97 h 355"/>
              <a:gd name="T52" fmla="*/ 145 w 344"/>
              <a:gd name="T53" fmla="*/ 136 h 355"/>
              <a:gd name="T54" fmla="*/ 313 w 344"/>
              <a:gd name="T55" fmla="*/ 226 h 355"/>
              <a:gd name="T56" fmla="*/ 199 w 344"/>
              <a:gd name="T57" fmla="*/ 156 h 355"/>
              <a:gd name="T58" fmla="*/ 168 w 344"/>
              <a:gd name="T59" fmla="*/ 156 h 355"/>
              <a:gd name="T60" fmla="*/ 141 w 344"/>
              <a:gd name="T61" fmla="*/ 172 h 355"/>
              <a:gd name="T62" fmla="*/ 160 w 344"/>
              <a:gd name="T63" fmla="*/ 183 h 355"/>
              <a:gd name="T64" fmla="*/ 141 w 344"/>
              <a:gd name="T65" fmla="*/ 175 h 355"/>
              <a:gd name="T66" fmla="*/ 121 w 344"/>
              <a:gd name="T67" fmla="*/ 148 h 355"/>
              <a:gd name="T68" fmla="*/ 94 w 344"/>
              <a:gd name="T69" fmla="*/ 144 h 355"/>
              <a:gd name="T70" fmla="*/ 90 w 344"/>
              <a:gd name="T71" fmla="*/ 156 h 355"/>
              <a:gd name="T72" fmla="*/ 74 w 344"/>
              <a:gd name="T73" fmla="*/ 156 h 355"/>
              <a:gd name="T74" fmla="*/ 78 w 344"/>
              <a:gd name="T75" fmla="*/ 160 h 355"/>
              <a:gd name="T76" fmla="*/ 74 w 344"/>
              <a:gd name="T77" fmla="*/ 172 h 355"/>
              <a:gd name="T78" fmla="*/ 82 w 344"/>
              <a:gd name="T79" fmla="*/ 183 h 355"/>
              <a:gd name="T80" fmla="*/ 70 w 344"/>
              <a:gd name="T81" fmla="*/ 175 h 355"/>
              <a:gd name="T82" fmla="*/ 51 w 344"/>
              <a:gd name="T83" fmla="*/ 175 h 355"/>
              <a:gd name="T84" fmla="*/ 55 w 344"/>
              <a:gd name="T85" fmla="*/ 183 h 355"/>
              <a:gd name="T86" fmla="*/ 55 w 344"/>
              <a:gd name="T87" fmla="*/ 222 h 355"/>
              <a:gd name="T88" fmla="*/ 82 w 344"/>
              <a:gd name="T89" fmla="*/ 211 h 355"/>
              <a:gd name="T90" fmla="*/ 106 w 344"/>
              <a:gd name="T91" fmla="*/ 230 h 355"/>
              <a:gd name="T92" fmla="*/ 110 w 344"/>
              <a:gd name="T93" fmla="*/ 257 h 355"/>
              <a:gd name="T94" fmla="*/ 102 w 344"/>
              <a:gd name="T95" fmla="*/ 312 h 355"/>
              <a:gd name="T96" fmla="*/ 129 w 344"/>
              <a:gd name="T97" fmla="*/ 355 h 355"/>
              <a:gd name="T98" fmla="*/ 160 w 344"/>
              <a:gd name="T99" fmla="*/ 336 h 355"/>
              <a:gd name="T100" fmla="*/ 203 w 344"/>
              <a:gd name="T101" fmla="*/ 281 h 355"/>
              <a:gd name="T102" fmla="*/ 246 w 344"/>
              <a:gd name="T103" fmla="*/ 277 h 355"/>
              <a:gd name="T104" fmla="*/ 293 w 344"/>
              <a:gd name="T105" fmla="*/ 316 h 355"/>
              <a:gd name="T106" fmla="*/ 0 w 344"/>
              <a:gd name="T107" fmla="*/ 140 h 355"/>
              <a:gd name="T108" fmla="*/ 35 w 344"/>
              <a:gd name="T109" fmla="*/ 113 h 355"/>
              <a:gd name="T110" fmla="*/ 39 w 344"/>
              <a:gd name="T111" fmla="*/ 125 h 355"/>
              <a:gd name="T112" fmla="*/ 12 w 344"/>
              <a:gd name="T113" fmla="*/ 136 h 355"/>
              <a:gd name="T114" fmla="*/ 43 w 344"/>
              <a:gd name="T115" fmla="*/ 140 h 355"/>
              <a:gd name="T116" fmla="*/ 55 w 344"/>
              <a:gd name="T117" fmla="*/ 144 h 355"/>
              <a:gd name="T118" fmla="*/ 67 w 344"/>
              <a:gd name="T119" fmla="*/ 152 h 355"/>
              <a:gd name="T120" fmla="*/ 8 w 344"/>
              <a:gd name="T121" fmla="*/ 175 h 355"/>
              <a:gd name="T122" fmla="*/ 4 w 344"/>
              <a:gd name="T123" fmla="*/ 172 h 355"/>
              <a:gd name="T124" fmla="*/ 24 w 344"/>
              <a:gd name="T125" fmla="*/ 148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4" h="355">
                <a:moveTo>
                  <a:pt x="117" y="70"/>
                </a:moveTo>
                <a:lnTo>
                  <a:pt x="117" y="70"/>
                </a:lnTo>
                <a:lnTo>
                  <a:pt x="117" y="70"/>
                </a:lnTo>
                <a:lnTo>
                  <a:pt x="117" y="74"/>
                </a:lnTo>
                <a:lnTo>
                  <a:pt x="113" y="74"/>
                </a:lnTo>
                <a:lnTo>
                  <a:pt x="113" y="74"/>
                </a:lnTo>
                <a:lnTo>
                  <a:pt x="113" y="74"/>
                </a:lnTo>
                <a:lnTo>
                  <a:pt x="110" y="74"/>
                </a:lnTo>
                <a:lnTo>
                  <a:pt x="110" y="74"/>
                </a:lnTo>
                <a:lnTo>
                  <a:pt x="110" y="70"/>
                </a:lnTo>
                <a:lnTo>
                  <a:pt x="110" y="70"/>
                </a:lnTo>
                <a:lnTo>
                  <a:pt x="113" y="70"/>
                </a:lnTo>
                <a:lnTo>
                  <a:pt x="110" y="70"/>
                </a:lnTo>
                <a:lnTo>
                  <a:pt x="110" y="70"/>
                </a:lnTo>
                <a:lnTo>
                  <a:pt x="110" y="70"/>
                </a:lnTo>
                <a:lnTo>
                  <a:pt x="110" y="70"/>
                </a:lnTo>
                <a:lnTo>
                  <a:pt x="110" y="70"/>
                </a:lnTo>
                <a:lnTo>
                  <a:pt x="110" y="66"/>
                </a:lnTo>
                <a:lnTo>
                  <a:pt x="110" y="66"/>
                </a:lnTo>
                <a:lnTo>
                  <a:pt x="110" y="66"/>
                </a:lnTo>
                <a:lnTo>
                  <a:pt x="110" y="66"/>
                </a:lnTo>
                <a:lnTo>
                  <a:pt x="113" y="66"/>
                </a:lnTo>
                <a:lnTo>
                  <a:pt x="113" y="66"/>
                </a:lnTo>
                <a:lnTo>
                  <a:pt x="113" y="70"/>
                </a:lnTo>
                <a:lnTo>
                  <a:pt x="113" y="70"/>
                </a:lnTo>
                <a:lnTo>
                  <a:pt x="113" y="70"/>
                </a:lnTo>
                <a:lnTo>
                  <a:pt x="117" y="70"/>
                </a:lnTo>
                <a:moveTo>
                  <a:pt x="67" y="136"/>
                </a:moveTo>
                <a:lnTo>
                  <a:pt x="67" y="136"/>
                </a:lnTo>
                <a:lnTo>
                  <a:pt x="67" y="136"/>
                </a:lnTo>
                <a:lnTo>
                  <a:pt x="67" y="140"/>
                </a:lnTo>
                <a:lnTo>
                  <a:pt x="67" y="140"/>
                </a:lnTo>
                <a:lnTo>
                  <a:pt x="63" y="140"/>
                </a:lnTo>
                <a:lnTo>
                  <a:pt x="63" y="144"/>
                </a:lnTo>
                <a:lnTo>
                  <a:pt x="59" y="144"/>
                </a:lnTo>
                <a:lnTo>
                  <a:pt x="55" y="140"/>
                </a:lnTo>
                <a:lnTo>
                  <a:pt x="59" y="140"/>
                </a:lnTo>
                <a:lnTo>
                  <a:pt x="59" y="140"/>
                </a:lnTo>
                <a:lnTo>
                  <a:pt x="59" y="140"/>
                </a:lnTo>
                <a:lnTo>
                  <a:pt x="59" y="140"/>
                </a:lnTo>
                <a:lnTo>
                  <a:pt x="59" y="136"/>
                </a:lnTo>
                <a:lnTo>
                  <a:pt x="59" y="136"/>
                </a:lnTo>
                <a:lnTo>
                  <a:pt x="59" y="136"/>
                </a:lnTo>
                <a:lnTo>
                  <a:pt x="59" y="136"/>
                </a:lnTo>
                <a:lnTo>
                  <a:pt x="63" y="136"/>
                </a:lnTo>
                <a:lnTo>
                  <a:pt x="63" y="136"/>
                </a:lnTo>
                <a:lnTo>
                  <a:pt x="63" y="136"/>
                </a:lnTo>
                <a:lnTo>
                  <a:pt x="63" y="136"/>
                </a:lnTo>
                <a:lnTo>
                  <a:pt x="63" y="136"/>
                </a:lnTo>
                <a:lnTo>
                  <a:pt x="67" y="136"/>
                </a:lnTo>
                <a:lnTo>
                  <a:pt x="67" y="136"/>
                </a:lnTo>
                <a:lnTo>
                  <a:pt x="67" y="136"/>
                </a:lnTo>
                <a:lnTo>
                  <a:pt x="67" y="136"/>
                </a:lnTo>
                <a:lnTo>
                  <a:pt x="67" y="136"/>
                </a:lnTo>
                <a:moveTo>
                  <a:pt x="145" y="140"/>
                </a:moveTo>
                <a:lnTo>
                  <a:pt x="145" y="140"/>
                </a:lnTo>
                <a:lnTo>
                  <a:pt x="149" y="144"/>
                </a:lnTo>
                <a:lnTo>
                  <a:pt x="149" y="144"/>
                </a:lnTo>
                <a:lnTo>
                  <a:pt x="145" y="144"/>
                </a:lnTo>
                <a:lnTo>
                  <a:pt x="141" y="152"/>
                </a:lnTo>
                <a:lnTo>
                  <a:pt x="137" y="152"/>
                </a:lnTo>
                <a:lnTo>
                  <a:pt x="133" y="152"/>
                </a:lnTo>
                <a:lnTo>
                  <a:pt x="133" y="152"/>
                </a:lnTo>
                <a:lnTo>
                  <a:pt x="133" y="156"/>
                </a:lnTo>
                <a:lnTo>
                  <a:pt x="133" y="156"/>
                </a:lnTo>
                <a:lnTo>
                  <a:pt x="133" y="156"/>
                </a:lnTo>
                <a:lnTo>
                  <a:pt x="133" y="152"/>
                </a:lnTo>
                <a:lnTo>
                  <a:pt x="133" y="152"/>
                </a:lnTo>
                <a:lnTo>
                  <a:pt x="129" y="152"/>
                </a:lnTo>
                <a:lnTo>
                  <a:pt x="129" y="152"/>
                </a:lnTo>
                <a:lnTo>
                  <a:pt x="125" y="148"/>
                </a:lnTo>
                <a:lnTo>
                  <a:pt x="125" y="144"/>
                </a:lnTo>
                <a:lnTo>
                  <a:pt x="125" y="140"/>
                </a:lnTo>
                <a:lnTo>
                  <a:pt x="125" y="140"/>
                </a:lnTo>
                <a:lnTo>
                  <a:pt x="125" y="140"/>
                </a:lnTo>
                <a:lnTo>
                  <a:pt x="125" y="140"/>
                </a:lnTo>
                <a:lnTo>
                  <a:pt x="121" y="140"/>
                </a:lnTo>
                <a:lnTo>
                  <a:pt x="117" y="136"/>
                </a:lnTo>
                <a:lnTo>
                  <a:pt x="117" y="136"/>
                </a:lnTo>
                <a:lnTo>
                  <a:pt x="117" y="136"/>
                </a:lnTo>
                <a:lnTo>
                  <a:pt x="117" y="133"/>
                </a:lnTo>
                <a:lnTo>
                  <a:pt x="117" y="133"/>
                </a:lnTo>
                <a:lnTo>
                  <a:pt x="117" y="129"/>
                </a:lnTo>
                <a:lnTo>
                  <a:pt x="117" y="129"/>
                </a:lnTo>
                <a:lnTo>
                  <a:pt x="113" y="129"/>
                </a:lnTo>
                <a:lnTo>
                  <a:pt x="113" y="129"/>
                </a:lnTo>
                <a:lnTo>
                  <a:pt x="113" y="129"/>
                </a:lnTo>
                <a:lnTo>
                  <a:pt x="113" y="129"/>
                </a:lnTo>
                <a:lnTo>
                  <a:pt x="113" y="125"/>
                </a:lnTo>
                <a:lnTo>
                  <a:pt x="113" y="125"/>
                </a:lnTo>
                <a:lnTo>
                  <a:pt x="113" y="125"/>
                </a:lnTo>
                <a:lnTo>
                  <a:pt x="117" y="125"/>
                </a:lnTo>
                <a:lnTo>
                  <a:pt x="121" y="121"/>
                </a:lnTo>
                <a:lnTo>
                  <a:pt x="129" y="117"/>
                </a:lnTo>
                <a:lnTo>
                  <a:pt x="129" y="117"/>
                </a:lnTo>
                <a:lnTo>
                  <a:pt x="133" y="113"/>
                </a:lnTo>
                <a:lnTo>
                  <a:pt x="133" y="109"/>
                </a:lnTo>
                <a:lnTo>
                  <a:pt x="133" y="109"/>
                </a:lnTo>
                <a:lnTo>
                  <a:pt x="129" y="113"/>
                </a:lnTo>
                <a:lnTo>
                  <a:pt x="129" y="113"/>
                </a:lnTo>
                <a:lnTo>
                  <a:pt x="129" y="113"/>
                </a:lnTo>
                <a:lnTo>
                  <a:pt x="129" y="109"/>
                </a:lnTo>
                <a:lnTo>
                  <a:pt x="129" y="109"/>
                </a:lnTo>
                <a:lnTo>
                  <a:pt x="129" y="109"/>
                </a:lnTo>
                <a:lnTo>
                  <a:pt x="129" y="109"/>
                </a:lnTo>
                <a:lnTo>
                  <a:pt x="129" y="109"/>
                </a:lnTo>
                <a:lnTo>
                  <a:pt x="125" y="109"/>
                </a:lnTo>
                <a:lnTo>
                  <a:pt x="125" y="109"/>
                </a:lnTo>
                <a:lnTo>
                  <a:pt x="125" y="109"/>
                </a:lnTo>
                <a:lnTo>
                  <a:pt x="121" y="113"/>
                </a:lnTo>
                <a:lnTo>
                  <a:pt x="117" y="117"/>
                </a:lnTo>
                <a:lnTo>
                  <a:pt x="113" y="121"/>
                </a:lnTo>
                <a:lnTo>
                  <a:pt x="110" y="125"/>
                </a:lnTo>
                <a:lnTo>
                  <a:pt x="102" y="125"/>
                </a:lnTo>
                <a:lnTo>
                  <a:pt x="102" y="125"/>
                </a:lnTo>
                <a:lnTo>
                  <a:pt x="102" y="125"/>
                </a:lnTo>
                <a:lnTo>
                  <a:pt x="102" y="125"/>
                </a:lnTo>
                <a:lnTo>
                  <a:pt x="102" y="129"/>
                </a:lnTo>
                <a:lnTo>
                  <a:pt x="102" y="129"/>
                </a:lnTo>
                <a:lnTo>
                  <a:pt x="102" y="129"/>
                </a:lnTo>
                <a:lnTo>
                  <a:pt x="102" y="129"/>
                </a:lnTo>
                <a:lnTo>
                  <a:pt x="98" y="129"/>
                </a:lnTo>
                <a:lnTo>
                  <a:pt x="94" y="133"/>
                </a:lnTo>
                <a:lnTo>
                  <a:pt x="94" y="129"/>
                </a:lnTo>
                <a:lnTo>
                  <a:pt x="98" y="125"/>
                </a:lnTo>
                <a:lnTo>
                  <a:pt x="94" y="121"/>
                </a:lnTo>
                <a:lnTo>
                  <a:pt x="94" y="121"/>
                </a:lnTo>
                <a:lnTo>
                  <a:pt x="106" y="113"/>
                </a:lnTo>
                <a:lnTo>
                  <a:pt x="110" y="113"/>
                </a:lnTo>
                <a:lnTo>
                  <a:pt x="110" y="113"/>
                </a:lnTo>
                <a:lnTo>
                  <a:pt x="98" y="117"/>
                </a:lnTo>
                <a:lnTo>
                  <a:pt x="94" y="113"/>
                </a:lnTo>
                <a:lnTo>
                  <a:pt x="102" y="105"/>
                </a:lnTo>
                <a:lnTo>
                  <a:pt x="113" y="97"/>
                </a:lnTo>
                <a:lnTo>
                  <a:pt x="113" y="97"/>
                </a:lnTo>
                <a:lnTo>
                  <a:pt x="113" y="93"/>
                </a:lnTo>
                <a:lnTo>
                  <a:pt x="113" y="93"/>
                </a:lnTo>
                <a:lnTo>
                  <a:pt x="110" y="93"/>
                </a:lnTo>
                <a:lnTo>
                  <a:pt x="110" y="93"/>
                </a:lnTo>
                <a:lnTo>
                  <a:pt x="117" y="90"/>
                </a:lnTo>
                <a:lnTo>
                  <a:pt x="117" y="90"/>
                </a:lnTo>
                <a:lnTo>
                  <a:pt x="117" y="90"/>
                </a:lnTo>
                <a:lnTo>
                  <a:pt x="117" y="93"/>
                </a:lnTo>
                <a:lnTo>
                  <a:pt x="117" y="93"/>
                </a:lnTo>
                <a:lnTo>
                  <a:pt x="117" y="93"/>
                </a:lnTo>
                <a:lnTo>
                  <a:pt x="121" y="93"/>
                </a:lnTo>
                <a:lnTo>
                  <a:pt x="121" y="90"/>
                </a:lnTo>
                <a:lnTo>
                  <a:pt x="129" y="86"/>
                </a:lnTo>
                <a:lnTo>
                  <a:pt x="133" y="82"/>
                </a:lnTo>
                <a:lnTo>
                  <a:pt x="137" y="82"/>
                </a:lnTo>
                <a:lnTo>
                  <a:pt x="137" y="82"/>
                </a:lnTo>
                <a:lnTo>
                  <a:pt x="137" y="78"/>
                </a:lnTo>
                <a:lnTo>
                  <a:pt x="133" y="78"/>
                </a:lnTo>
                <a:lnTo>
                  <a:pt x="133" y="78"/>
                </a:lnTo>
                <a:lnTo>
                  <a:pt x="133" y="78"/>
                </a:lnTo>
                <a:lnTo>
                  <a:pt x="129" y="82"/>
                </a:lnTo>
                <a:lnTo>
                  <a:pt x="129" y="82"/>
                </a:lnTo>
                <a:lnTo>
                  <a:pt x="125" y="82"/>
                </a:lnTo>
                <a:lnTo>
                  <a:pt x="121" y="86"/>
                </a:lnTo>
                <a:lnTo>
                  <a:pt x="121" y="86"/>
                </a:lnTo>
                <a:lnTo>
                  <a:pt x="117" y="86"/>
                </a:lnTo>
                <a:lnTo>
                  <a:pt x="121" y="82"/>
                </a:lnTo>
                <a:lnTo>
                  <a:pt x="129" y="78"/>
                </a:lnTo>
                <a:lnTo>
                  <a:pt x="129" y="74"/>
                </a:lnTo>
                <a:lnTo>
                  <a:pt x="129" y="74"/>
                </a:lnTo>
                <a:lnTo>
                  <a:pt x="129" y="74"/>
                </a:lnTo>
                <a:lnTo>
                  <a:pt x="129" y="74"/>
                </a:lnTo>
                <a:lnTo>
                  <a:pt x="129" y="78"/>
                </a:lnTo>
                <a:lnTo>
                  <a:pt x="125" y="74"/>
                </a:lnTo>
                <a:lnTo>
                  <a:pt x="125" y="74"/>
                </a:lnTo>
                <a:lnTo>
                  <a:pt x="125" y="74"/>
                </a:lnTo>
                <a:lnTo>
                  <a:pt x="121" y="78"/>
                </a:lnTo>
                <a:lnTo>
                  <a:pt x="121" y="78"/>
                </a:lnTo>
                <a:lnTo>
                  <a:pt x="117" y="78"/>
                </a:lnTo>
                <a:lnTo>
                  <a:pt x="117" y="78"/>
                </a:lnTo>
                <a:lnTo>
                  <a:pt x="121" y="74"/>
                </a:lnTo>
                <a:lnTo>
                  <a:pt x="121" y="74"/>
                </a:lnTo>
                <a:lnTo>
                  <a:pt x="121" y="70"/>
                </a:lnTo>
                <a:lnTo>
                  <a:pt x="121" y="70"/>
                </a:lnTo>
                <a:lnTo>
                  <a:pt x="121" y="66"/>
                </a:lnTo>
                <a:lnTo>
                  <a:pt x="121" y="66"/>
                </a:lnTo>
                <a:lnTo>
                  <a:pt x="121" y="66"/>
                </a:lnTo>
                <a:lnTo>
                  <a:pt x="121" y="66"/>
                </a:lnTo>
                <a:lnTo>
                  <a:pt x="121" y="62"/>
                </a:lnTo>
                <a:lnTo>
                  <a:pt x="121" y="62"/>
                </a:lnTo>
                <a:lnTo>
                  <a:pt x="117" y="58"/>
                </a:lnTo>
                <a:lnTo>
                  <a:pt x="117" y="58"/>
                </a:lnTo>
                <a:lnTo>
                  <a:pt x="117" y="54"/>
                </a:lnTo>
                <a:lnTo>
                  <a:pt x="117" y="54"/>
                </a:lnTo>
                <a:lnTo>
                  <a:pt x="121" y="54"/>
                </a:lnTo>
                <a:lnTo>
                  <a:pt x="125" y="54"/>
                </a:lnTo>
                <a:lnTo>
                  <a:pt x="125" y="58"/>
                </a:lnTo>
                <a:lnTo>
                  <a:pt x="125" y="58"/>
                </a:lnTo>
                <a:lnTo>
                  <a:pt x="133" y="54"/>
                </a:lnTo>
                <a:lnTo>
                  <a:pt x="133" y="54"/>
                </a:lnTo>
                <a:lnTo>
                  <a:pt x="133" y="51"/>
                </a:lnTo>
                <a:lnTo>
                  <a:pt x="133" y="51"/>
                </a:lnTo>
                <a:lnTo>
                  <a:pt x="125" y="54"/>
                </a:lnTo>
                <a:lnTo>
                  <a:pt x="125" y="51"/>
                </a:lnTo>
                <a:lnTo>
                  <a:pt x="129" y="51"/>
                </a:lnTo>
                <a:lnTo>
                  <a:pt x="129" y="47"/>
                </a:lnTo>
                <a:lnTo>
                  <a:pt x="129" y="51"/>
                </a:lnTo>
                <a:lnTo>
                  <a:pt x="129" y="47"/>
                </a:lnTo>
                <a:lnTo>
                  <a:pt x="129" y="47"/>
                </a:lnTo>
                <a:lnTo>
                  <a:pt x="129" y="47"/>
                </a:lnTo>
                <a:lnTo>
                  <a:pt x="133" y="47"/>
                </a:lnTo>
                <a:lnTo>
                  <a:pt x="129" y="47"/>
                </a:lnTo>
                <a:lnTo>
                  <a:pt x="129" y="43"/>
                </a:lnTo>
                <a:lnTo>
                  <a:pt x="129" y="43"/>
                </a:lnTo>
                <a:lnTo>
                  <a:pt x="129" y="43"/>
                </a:lnTo>
                <a:lnTo>
                  <a:pt x="129" y="39"/>
                </a:lnTo>
                <a:lnTo>
                  <a:pt x="129" y="39"/>
                </a:lnTo>
                <a:lnTo>
                  <a:pt x="129" y="39"/>
                </a:lnTo>
                <a:lnTo>
                  <a:pt x="129" y="39"/>
                </a:lnTo>
                <a:lnTo>
                  <a:pt x="129" y="39"/>
                </a:lnTo>
                <a:lnTo>
                  <a:pt x="129" y="39"/>
                </a:lnTo>
                <a:lnTo>
                  <a:pt x="133" y="39"/>
                </a:lnTo>
                <a:lnTo>
                  <a:pt x="133" y="39"/>
                </a:lnTo>
                <a:lnTo>
                  <a:pt x="133" y="39"/>
                </a:lnTo>
                <a:lnTo>
                  <a:pt x="133" y="39"/>
                </a:lnTo>
                <a:lnTo>
                  <a:pt x="133" y="39"/>
                </a:lnTo>
                <a:lnTo>
                  <a:pt x="133" y="39"/>
                </a:lnTo>
                <a:lnTo>
                  <a:pt x="137" y="35"/>
                </a:lnTo>
                <a:lnTo>
                  <a:pt x="141" y="35"/>
                </a:lnTo>
                <a:lnTo>
                  <a:pt x="145" y="39"/>
                </a:lnTo>
                <a:lnTo>
                  <a:pt x="145" y="39"/>
                </a:lnTo>
                <a:lnTo>
                  <a:pt x="141" y="35"/>
                </a:lnTo>
                <a:lnTo>
                  <a:pt x="141" y="35"/>
                </a:lnTo>
                <a:lnTo>
                  <a:pt x="133" y="31"/>
                </a:lnTo>
                <a:lnTo>
                  <a:pt x="133" y="31"/>
                </a:lnTo>
                <a:lnTo>
                  <a:pt x="137" y="31"/>
                </a:lnTo>
                <a:lnTo>
                  <a:pt x="137" y="27"/>
                </a:lnTo>
                <a:lnTo>
                  <a:pt x="137" y="27"/>
                </a:lnTo>
                <a:lnTo>
                  <a:pt x="137" y="27"/>
                </a:lnTo>
                <a:lnTo>
                  <a:pt x="141" y="23"/>
                </a:lnTo>
                <a:lnTo>
                  <a:pt x="145" y="27"/>
                </a:lnTo>
                <a:lnTo>
                  <a:pt x="141" y="23"/>
                </a:lnTo>
                <a:lnTo>
                  <a:pt x="141" y="23"/>
                </a:lnTo>
                <a:lnTo>
                  <a:pt x="145" y="23"/>
                </a:lnTo>
                <a:lnTo>
                  <a:pt x="145" y="23"/>
                </a:lnTo>
                <a:lnTo>
                  <a:pt x="145" y="23"/>
                </a:lnTo>
                <a:lnTo>
                  <a:pt x="149" y="19"/>
                </a:lnTo>
                <a:lnTo>
                  <a:pt x="149" y="19"/>
                </a:lnTo>
                <a:lnTo>
                  <a:pt x="149" y="19"/>
                </a:lnTo>
                <a:lnTo>
                  <a:pt x="149" y="19"/>
                </a:lnTo>
                <a:lnTo>
                  <a:pt x="145" y="19"/>
                </a:lnTo>
                <a:lnTo>
                  <a:pt x="145" y="19"/>
                </a:lnTo>
                <a:lnTo>
                  <a:pt x="145" y="15"/>
                </a:lnTo>
                <a:lnTo>
                  <a:pt x="145" y="12"/>
                </a:lnTo>
                <a:lnTo>
                  <a:pt x="145" y="12"/>
                </a:lnTo>
                <a:lnTo>
                  <a:pt x="145" y="12"/>
                </a:lnTo>
                <a:lnTo>
                  <a:pt x="145" y="12"/>
                </a:lnTo>
                <a:lnTo>
                  <a:pt x="149" y="12"/>
                </a:lnTo>
                <a:lnTo>
                  <a:pt x="149" y="12"/>
                </a:lnTo>
                <a:lnTo>
                  <a:pt x="152" y="15"/>
                </a:lnTo>
                <a:lnTo>
                  <a:pt x="152" y="12"/>
                </a:lnTo>
                <a:lnTo>
                  <a:pt x="152" y="12"/>
                </a:lnTo>
                <a:lnTo>
                  <a:pt x="149" y="8"/>
                </a:lnTo>
                <a:lnTo>
                  <a:pt x="149" y="8"/>
                </a:lnTo>
                <a:lnTo>
                  <a:pt x="152" y="8"/>
                </a:lnTo>
                <a:lnTo>
                  <a:pt x="152" y="8"/>
                </a:lnTo>
                <a:lnTo>
                  <a:pt x="156" y="12"/>
                </a:lnTo>
                <a:lnTo>
                  <a:pt x="156" y="12"/>
                </a:lnTo>
                <a:lnTo>
                  <a:pt x="160" y="8"/>
                </a:lnTo>
                <a:lnTo>
                  <a:pt x="160" y="8"/>
                </a:lnTo>
                <a:lnTo>
                  <a:pt x="156" y="8"/>
                </a:lnTo>
                <a:lnTo>
                  <a:pt x="156" y="8"/>
                </a:lnTo>
                <a:lnTo>
                  <a:pt x="156" y="8"/>
                </a:lnTo>
                <a:lnTo>
                  <a:pt x="156" y="4"/>
                </a:lnTo>
                <a:lnTo>
                  <a:pt x="152" y="4"/>
                </a:lnTo>
                <a:lnTo>
                  <a:pt x="152" y="4"/>
                </a:lnTo>
                <a:lnTo>
                  <a:pt x="152" y="4"/>
                </a:lnTo>
                <a:lnTo>
                  <a:pt x="152" y="4"/>
                </a:lnTo>
                <a:lnTo>
                  <a:pt x="152" y="4"/>
                </a:lnTo>
                <a:lnTo>
                  <a:pt x="152" y="4"/>
                </a:lnTo>
                <a:lnTo>
                  <a:pt x="152" y="4"/>
                </a:lnTo>
                <a:lnTo>
                  <a:pt x="145" y="4"/>
                </a:lnTo>
                <a:lnTo>
                  <a:pt x="145" y="0"/>
                </a:lnTo>
                <a:lnTo>
                  <a:pt x="145" y="0"/>
                </a:lnTo>
                <a:lnTo>
                  <a:pt x="145" y="0"/>
                </a:lnTo>
                <a:lnTo>
                  <a:pt x="149" y="0"/>
                </a:lnTo>
                <a:lnTo>
                  <a:pt x="149" y="0"/>
                </a:lnTo>
                <a:lnTo>
                  <a:pt x="152" y="4"/>
                </a:lnTo>
                <a:lnTo>
                  <a:pt x="156" y="4"/>
                </a:lnTo>
                <a:lnTo>
                  <a:pt x="156" y="0"/>
                </a:lnTo>
                <a:lnTo>
                  <a:pt x="160" y="4"/>
                </a:lnTo>
                <a:lnTo>
                  <a:pt x="164" y="4"/>
                </a:lnTo>
                <a:lnTo>
                  <a:pt x="168" y="12"/>
                </a:lnTo>
                <a:lnTo>
                  <a:pt x="168" y="12"/>
                </a:lnTo>
                <a:lnTo>
                  <a:pt x="176" y="15"/>
                </a:lnTo>
                <a:lnTo>
                  <a:pt x="184" y="15"/>
                </a:lnTo>
                <a:lnTo>
                  <a:pt x="184" y="27"/>
                </a:lnTo>
                <a:lnTo>
                  <a:pt x="176" y="35"/>
                </a:lnTo>
                <a:lnTo>
                  <a:pt x="176" y="43"/>
                </a:lnTo>
                <a:lnTo>
                  <a:pt x="180" y="43"/>
                </a:lnTo>
                <a:lnTo>
                  <a:pt x="184" y="43"/>
                </a:lnTo>
                <a:lnTo>
                  <a:pt x="188" y="47"/>
                </a:lnTo>
                <a:lnTo>
                  <a:pt x="184" y="51"/>
                </a:lnTo>
                <a:lnTo>
                  <a:pt x="180" y="58"/>
                </a:lnTo>
                <a:lnTo>
                  <a:pt x="180" y="58"/>
                </a:lnTo>
                <a:lnTo>
                  <a:pt x="180" y="62"/>
                </a:lnTo>
                <a:lnTo>
                  <a:pt x="184" y="62"/>
                </a:lnTo>
                <a:lnTo>
                  <a:pt x="184" y="62"/>
                </a:lnTo>
                <a:lnTo>
                  <a:pt x="184" y="66"/>
                </a:lnTo>
                <a:lnTo>
                  <a:pt x="180" y="66"/>
                </a:lnTo>
                <a:lnTo>
                  <a:pt x="180" y="66"/>
                </a:lnTo>
                <a:lnTo>
                  <a:pt x="180" y="70"/>
                </a:lnTo>
                <a:lnTo>
                  <a:pt x="180" y="70"/>
                </a:lnTo>
                <a:lnTo>
                  <a:pt x="180" y="74"/>
                </a:lnTo>
                <a:lnTo>
                  <a:pt x="172" y="82"/>
                </a:lnTo>
                <a:lnTo>
                  <a:pt x="168" y="90"/>
                </a:lnTo>
                <a:lnTo>
                  <a:pt x="164" y="97"/>
                </a:lnTo>
                <a:lnTo>
                  <a:pt x="164" y="105"/>
                </a:lnTo>
                <a:lnTo>
                  <a:pt x="164" y="109"/>
                </a:lnTo>
                <a:lnTo>
                  <a:pt x="164" y="109"/>
                </a:lnTo>
                <a:lnTo>
                  <a:pt x="164" y="109"/>
                </a:lnTo>
                <a:lnTo>
                  <a:pt x="164" y="109"/>
                </a:lnTo>
                <a:lnTo>
                  <a:pt x="160" y="113"/>
                </a:lnTo>
                <a:lnTo>
                  <a:pt x="149" y="125"/>
                </a:lnTo>
                <a:lnTo>
                  <a:pt x="145" y="129"/>
                </a:lnTo>
                <a:lnTo>
                  <a:pt x="145" y="133"/>
                </a:lnTo>
                <a:lnTo>
                  <a:pt x="145" y="136"/>
                </a:lnTo>
                <a:lnTo>
                  <a:pt x="145" y="136"/>
                </a:lnTo>
                <a:lnTo>
                  <a:pt x="145" y="136"/>
                </a:lnTo>
                <a:lnTo>
                  <a:pt x="145" y="140"/>
                </a:lnTo>
                <a:lnTo>
                  <a:pt x="145" y="140"/>
                </a:lnTo>
                <a:moveTo>
                  <a:pt x="321" y="281"/>
                </a:moveTo>
                <a:lnTo>
                  <a:pt x="321" y="281"/>
                </a:lnTo>
                <a:lnTo>
                  <a:pt x="321" y="277"/>
                </a:lnTo>
                <a:lnTo>
                  <a:pt x="321" y="269"/>
                </a:lnTo>
                <a:lnTo>
                  <a:pt x="321" y="261"/>
                </a:lnTo>
                <a:lnTo>
                  <a:pt x="321" y="257"/>
                </a:lnTo>
                <a:lnTo>
                  <a:pt x="321" y="254"/>
                </a:lnTo>
                <a:lnTo>
                  <a:pt x="313" y="230"/>
                </a:lnTo>
                <a:lnTo>
                  <a:pt x="313" y="226"/>
                </a:lnTo>
                <a:lnTo>
                  <a:pt x="313" y="226"/>
                </a:lnTo>
                <a:lnTo>
                  <a:pt x="317" y="211"/>
                </a:lnTo>
                <a:lnTo>
                  <a:pt x="301" y="179"/>
                </a:lnTo>
                <a:lnTo>
                  <a:pt x="270" y="187"/>
                </a:lnTo>
                <a:lnTo>
                  <a:pt x="250" y="164"/>
                </a:lnTo>
                <a:lnTo>
                  <a:pt x="211" y="168"/>
                </a:lnTo>
                <a:lnTo>
                  <a:pt x="211" y="168"/>
                </a:lnTo>
                <a:lnTo>
                  <a:pt x="207" y="168"/>
                </a:lnTo>
                <a:lnTo>
                  <a:pt x="207" y="164"/>
                </a:lnTo>
                <a:lnTo>
                  <a:pt x="203" y="164"/>
                </a:lnTo>
                <a:lnTo>
                  <a:pt x="203" y="152"/>
                </a:lnTo>
                <a:lnTo>
                  <a:pt x="199" y="156"/>
                </a:lnTo>
                <a:lnTo>
                  <a:pt x="199" y="156"/>
                </a:lnTo>
                <a:lnTo>
                  <a:pt x="199" y="160"/>
                </a:lnTo>
                <a:lnTo>
                  <a:pt x="195" y="160"/>
                </a:lnTo>
                <a:lnTo>
                  <a:pt x="195" y="160"/>
                </a:lnTo>
                <a:lnTo>
                  <a:pt x="195" y="156"/>
                </a:lnTo>
                <a:lnTo>
                  <a:pt x="188" y="156"/>
                </a:lnTo>
                <a:lnTo>
                  <a:pt x="188" y="156"/>
                </a:lnTo>
                <a:lnTo>
                  <a:pt x="180" y="160"/>
                </a:lnTo>
                <a:lnTo>
                  <a:pt x="176" y="160"/>
                </a:lnTo>
                <a:lnTo>
                  <a:pt x="176" y="156"/>
                </a:lnTo>
                <a:lnTo>
                  <a:pt x="172" y="156"/>
                </a:lnTo>
                <a:lnTo>
                  <a:pt x="168" y="156"/>
                </a:lnTo>
                <a:lnTo>
                  <a:pt x="168" y="156"/>
                </a:lnTo>
                <a:lnTo>
                  <a:pt x="164" y="160"/>
                </a:lnTo>
                <a:lnTo>
                  <a:pt x="164" y="160"/>
                </a:lnTo>
                <a:lnTo>
                  <a:pt x="164" y="160"/>
                </a:lnTo>
                <a:lnTo>
                  <a:pt x="160" y="156"/>
                </a:lnTo>
                <a:lnTo>
                  <a:pt x="156" y="156"/>
                </a:lnTo>
                <a:lnTo>
                  <a:pt x="149" y="160"/>
                </a:lnTo>
                <a:lnTo>
                  <a:pt x="145" y="164"/>
                </a:lnTo>
                <a:lnTo>
                  <a:pt x="141" y="164"/>
                </a:lnTo>
                <a:lnTo>
                  <a:pt x="141" y="168"/>
                </a:lnTo>
                <a:lnTo>
                  <a:pt x="141" y="168"/>
                </a:lnTo>
                <a:lnTo>
                  <a:pt x="141" y="168"/>
                </a:lnTo>
                <a:lnTo>
                  <a:pt x="141" y="172"/>
                </a:lnTo>
                <a:lnTo>
                  <a:pt x="141" y="172"/>
                </a:lnTo>
                <a:lnTo>
                  <a:pt x="141" y="172"/>
                </a:lnTo>
                <a:lnTo>
                  <a:pt x="145" y="175"/>
                </a:lnTo>
                <a:lnTo>
                  <a:pt x="145" y="175"/>
                </a:lnTo>
                <a:lnTo>
                  <a:pt x="156" y="175"/>
                </a:lnTo>
                <a:lnTo>
                  <a:pt x="160" y="179"/>
                </a:lnTo>
                <a:lnTo>
                  <a:pt x="160" y="179"/>
                </a:lnTo>
                <a:lnTo>
                  <a:pt x="160" y="179"/>
                </a:lnTo>
                <a:lnTo>
                  <a:pt x="160" y="179"/>
                </a:lnTo>
                <a:lnTo>
                  <a:pt x="160" y="179"/>
                </a:lnTo>
                <a:lnTo>
                  <a:pt x="160" y="179"/>
                </a:lnTo>
                <a:lnTo>
                  <a:pt x="160" y="183"/>
                </a:lnTo>
                <a:lnTo>
                  <a:pt x="160" y="183"/>
                </a:lnTo>
                <a:lnTo>
                  <a:pt x="160" y="183"/>
                </a:lnTo>
                <a:lnTo>
                  <a:pt x="160" y="187"/>
                </a:lnTo>
                <a:lnTo>
                  <a:pt x="160" y="187"/>
                </a:lnTo>
                <a:lnTo>
                  <a:pt x="160" y="187"/>
                </a:lnTo>
                <a:lnTo>
                  <a:pt x="160" y="179"/>
                </a:lnTo>
                <a:lnTo>
                  <a:pt x="156" y="179"/>
                </a:lnTo>
                <a:lnTo>
                  <a:pt x="156" y="179"/>
                </a:lnTo>
                <a:lnTo>
                  <a:pt x="149" y="179"/>
                </a:lnTo>
                <a:lnTo>
                  <a:pt x="149" y="179"/>
                </a:lnTo>
                <a:lnTo>
                  <a:pt x="141" y="175"/>
                </a:lnTo>
                <a:lnTo>
                  <a:pt x="141" y="175"/>
                </a:lnTo>
                <a:lnTo>
                  <a:pt x="137" y="175"/>
                </a:lnTo>
                <a:lnTo>
                  <a:pt x="133" y="179"/>
                </a:lnTo>
                <a:lnTo>
                  <a:pt x="129" y="183"/>
                </a:lnTo>
                <a:lnTo>
                  <a:pt x="129" y="183"/>
                </a:lnTo>
                <a:lnTo>
                  <a:pt x="125" y="183"/>
                </a:lnTo>
                <a:lnTo>
                  <a:pt x="133" y="175"/>
                </a:lnTo>
                <a:lnTo>
                  <a:pt x="133" y="172"/>
                </a:lnTo>
                <a:lnTo>
                  <a:pt x="133" y="164"/>
                </a:lnTo>
                <a:lnTo>
                  <a:pt x="133" y="164"/>
                </a:lnTo>
                <a:lnTo>
                  <a:pt x="129" y="160"/>
                </a:lnTo>
                <a:lnTo>
                  <a:pt x="121" y="152"/>
                </a:lnTo>
                <a:lnTo>
                  <a:pt x="121" y="148"/>
                </a:lnTo>
                <a:lnTo>
                  <a:pt x="117" y="148"/>
                </a:lnTo>
                <a:lnTo>
                  <a:pt x="117" y="144"/>
                </a:lnTo>
                <a:lnTo>
                  <a:pt x="117" y="144"/>
                </a:lnTo>
                <a:lnTo>
                  <a:pt x="113" y="140"/>
                </a:lnTo>
                <a:lnTo>
                  <a:pt x="110" y="136"/>
                </a:lnTo>
                <a:lnTo>
                  <a:pt x="110" y="133"/>
                </a:lnTo>
                <a:lnTo>
                  <a:pt x="110" y="133"/>
                </a:lnTo>
                <a:lnTo>
                  <a:pt x="106" y="133"/>
                </a:lnTo>
                <a:lnTo>
                  <a:pt x="102" y="136"/>
                </a:lnTo>
                <a:lnTo>
                  <a:pt x="98" y="140"/>
                </a:lnTo>
                <a:lnTo>
                  <a:pt x="94" y="140"/>
                </a:lnTo>
                <a:lnTo>
                  <a:pt x="94" y="144"/>
                </a:lnTo>
                <a:lnTo>
                  <a:pt x="98" y="144"/>
                </a:lnTo>
                <a:lnTo>
                  <a:pt x="98" y="144"/>
                </a:lnTo>
                <a:lnTo>
                  <a:pt x="98" y="148"/>
                </a:lnTo>
                <a:lnTo>
                  <a:pt x="102" y="152"/>
                </a:lnTo>
                <a:lnTo>
                  <a:pt x="102" y="148"/>
                </a:lnTo>
                <a:lnTo>
                  <a:pt x="98" y="148"/>
                </a:lnTo>
                <a:lnTo>
                  <a:pt x="98" y="144"/>
                </a:lnTo>
                <a:lnTo>
                  <a:pt x="94" y="144"/>
                </a:lnTo>
                <a:lnTo>
                  <a:pt x="94" y="148"/>
                </a:lnTo>
                <a:lnTo>
                  <a:pt x="90" y="148"/>
                </a:lnTo>
                <a:lnTo>
                  <a:pt x="90" y="156"/>
                </a:lnTo>
                <a:lnTo>
                  <a:pt x="90" y="156"/>
                </a:lnTo>
                <a:lnTo>
                  <a:pt x="86" y="156"/>
                </a:lnTo>
                <a:lnTo>
                  <a:pt x="86" y="156"/>
                </a:lnTo>
                <a:lnTo>
                  <a:pt x="86" y="152"/>
                </a:lnTo>
                <a:lnTo>
                  <a:pt x="86" y="152"/>
                </a:lnTo>
                <a:lnTo>
                  <a:pt x="86" y="148"/>
                </a:lnTo>
                <a:lnTo>
                  <a:pt x="86" y="148"/>
                </a:lnTo>
                <a:lnTo>
                  <a:pt x="82" y="152"/>
                </a:lnTo>
                <a:lnTo>
                  <a:pt x="82" y="152"/>
                </a:lnTo>
                <a:lnTo>
                  <a:pt x="82" y="156"/>
                </a:lnTo>
                <a:lnTo>
                  <a:pt x="78" y="156"/>
                </a:lnTo>
                <a:lnTo>
                  <a:pt x="78" y="156"/>
                </a:lnTo>
                <a:lnTo>
                  <a:pt x="74" y="156"/>
                </a:lnTo>
                <a:lnTo>
                  <a:pt x="78" y="160"/>
                </a:lnTo>
                <a:lnTo>
                  <a:pt x="74" y="160"/>
                </a:lnTo>
                <a:lnTo>
                  <a:pt x="70" y="160"/>
                </a:lnTo>
                <a:lnTo>
                  <a:pt x="70" y="164"/>
                </a:lnTo>
                <a:lnTo>
                  <a:pt x="70" y="168"/>
                </a:lnTo>
                <a:lnTo>
                  <a:pt x="74" y="168"/>
                </a:lnTo>
                <a:lnTo>
                  <a:pt x="82" y="168"/>
                </a:lnTo>
                <a:lnTo>
                  <a:pt x="82" y="164"/>
                </a:lnTo>
                <a:lnTo>
                  <a:pt x="78" y="164"/>
                </a:lnTo>
                <a:lnTo>
                  <a:pt x="78" y="164"/>
                </a:lnTo>
                <a:lnTo>
                  <a:pt x="78" y="160"/>
                </a:lnTo>
                <a:lnTo>
                  <a:pt x="78" y="160"/>
                </a:lnTo>
                <a:lnTo>
                  <a:pt x="82" y="164"/>
                </a:lnTo>
                <a:lnTo>
                  <a:pt x="82" y="164"/>
                </a:lnTo>
                <a:lnTo>
                  <a:pt x="82" y="164"/>
                </a:lnTo>
                <a:lnTo>
                  <a:pt x="86" y="164"/>
                </a:lnTo>
                <a:lnTo>
                  <a:pt x="86" y="164"/>
                </a:lnTo>
                <a:lnTo>
                  <a:pt x="94" y="160"/>
                </a:lnTo>
                <a:lnTo>
                  <a:pt x="94" y="160"/>
                </a:lnTo>
                <a:lnTo>
                  <a:pt x="94" y="160"/>
                </a:lnTo>
                <a:lnTo>
                  <a:pt x="94" y="160"/>
                </a:lnTo>
                <a:lnTo>
                  <a:pt x="98" y="164"/>
                </a:lnTo>
                <a:lnTo>
                  <a:pt x="94" y="164"/>
                </a:lnTo>
                <a:lnTo>
                  <a:pt x="74" y="172"/>
                </a:lnTo>
                <a:lnTo>
                  <a:pt x="74" y="175"/>
                </a:lnTo>
                <a:lnTo>
                  <a:pt x="74" y="175"/>
                </a:lnTo>
                <a:lnTo>
                  <a:pt x="74" y="179"/>
                </a:lnTo>
                <a:lnTo>
                  <a:pt x="78" y="179"/>
                </a:lnTo>
                <a:lnTo>
                  <a:pt x="78" y="179"/>
                </a:lnTo>
                <a:lnTo>
                  <a:pt x="78" y="179"/>
                </a:lnTo>
                <a:lnTo>
                  <a:pt x="82" y="179"/>
                </a:lnTo>
                <a:lnTo>
                  <a:pt x="90" y="175"/>
                </a:lnTo>
                <a:lnTo>
                  <a:pt x="94" y="175"/>
                </a:lnTo>
                <a:lnTo>
                  <a:pt x="98" y="175"/>
                </a:lnTo>
                <a:lnTo>
                  <a:pt x="94" y="179"/>
                </a:lnTo>
                <a:lnTo>
                  <a:pt x="82" y="183"/>
                </a:lnTo>
                <a:lnTo>
                  <a:pt x="78" y="187"/>
                </a:lnTo>
                <a:lnTo>
                  <a:pt x="74" y="187"/>
                </a:lnTo>
                <a:lnTo>
                  <a:pt x="74" y="191"/>
                </a:lnTo>
                <a:lnTo>
                  <a:pt x="70" y="195"/>
                </a:lnTo>
                <a:lnTo>
                  <a:pt x="70" y="191"/>
                </a:lnTo>
                <a:lnTo>
                  <a:pt x="70" y="187"/>
                </a:lnTo>
                <a:lnTo>
                  <a:pt x="70" y="183"/>
                </a:lnTo>
                <a:lnTo>
                  <a:pt x="74" y="179"/>
                </a:lnTo>
                <a:lnTo>
                  <a:pt x="70" y="179"/>
                </a:lnTo>
                <a:lnTo>
                  <a:pt x="70" y="179"/>
                </a:lnTo>
                <a:lnTo>
                  <a:pt x="70" y="175"/>
                </a:lnTo>
                <a:lnTo>
                  <a:pt x="70" y="175"/>
                </a:lnTo>
                <a:lnTo>
                  <a:pt x="63" y="168"/>
                </a:lnTo>
                <a:lnTo>
                  <a:pt x="63" y="168"/>
                </a:lnTo>
                <a:lnTo>
                  <a:pt x="59" y="168"/>
                </a:lnTo>
                <a:lnTo>
                  <a:pt x="59" y="168"/>
                </a:lnTo>
                <a:lnTo>
                  <a:pt x="59" y="172"/>
                </a:lnTo>
                <a:lnTo>
                  <a:pt x="59" y="172"/>
                </a:lnTo>
                <a:lnTo>
                  <a:pt x="59" y="175"/>
                </a:lnTo>
                <a:lnTo>
                  <a:pt x="59" y="175"/>
                </a:lnTo>
                <a:lnTo>
                  <a:pt x="59" y="175"/>
                </a:lnTo>
                <a:lnTo>
                  <a:pt x="59" y="175"/>
                </a:lnTo>
                <a:lnTo>
                  <a:pt x="55" y="175"/>
                </a:lnTo>
                <a:lnTo>
                  <a:pt x="51" y="175"/>
                </a:lnTo>
                <a:lnTo>
                  <a:pt x="51" y="179"/>
                </a:lnTo>
                <a:lnTo>
                  <a:pt x="51" y="179"/>
                </a:lnTo>
                <a:lnTo>
                  <a:pt x="47" y="175"/>
                </a:lnTo>
                <a:lnTo>
                  <a:pt x="47" y="175"/>
                </a:lnTo>
                <a:lnTo>
                  <a:pt x="43" y="175"/>
                </a:lnTo>
                <a:lnTo>
                  <a:pt x="43" y="175"/>
                </a:lnTo>
                <a:lnTo>
                  <a:pt x="43" y="175"/>
                </a:lnTo>
                <a:lnTo>
                  <a:pt x="47" y="179"/>
                </a:lnTo>
                <a:lnTo>
                  <a:pt x="47" y="179"/>
                </a:lnTo>
                <a:lnTo>
                  <a:pt x="51" y="183"/>
                </a:lnTo>
                <a:lnTo>
                  <a:pt x="55" y="183"/>
                </a:lnTo>
                <a:lnTo>
                  <a:pt x="55" y="183"/>
                </a:lnTo>
                <a:lnTo>
                  <a:pt x="55" y="187"/>
                </a:lnTo>
                <a:lnTo>
                  <a:pt x="55" y="191"/>
                </a:lnTo>
                <a:lnTo>
                  <a:pt x="55" y="199"/>
                </a:lnTo>
                <a:lnTo>
                  <a:pt x="55" y="207"/>
                </a:lnTo>
                <a:lnTo>
                  <a:pt x="55" y="211"/>
                </a:lnTo>
                <a:lnTo>
                  <a:pt x="63" y="211"/>
                </a:lnTo>
                <a:lnTo>
                  <a:pt x="55" y="211"/>
                </a:lnTo>
                <a:lnTo>
                  <a:pt x="51" y="215"/>
                </a:lnTo>
                <a:lnTo>
                  <a:pt x="51" y="215"/>
                </a:lnTo>
                <a:lnTo>
                  <a:pt x="51" y="215"/>
                </a:lnTo>
                <a:lnTo>
                  <a:pt x="55" y="218"/>
                </a:lnTo>
                <a:lnTo>
                  <a:pt x="55" y="222"/>
                </a:lnTo>
                <a:lnTo>
                  <a:pt x="59" y="222"/>
                </a:lnTo>
                <a:lnTo>
                  <a:pt x="63" y="222"/>
                </a:lnTo>
                <a:lnTo>
                  <a:pt x="67" y="218"/>
                </a:lnTo>
                <a:lnTo>
                  <a:pt x="70" y="218"/>
                </a:lnTo>
                <a:lnTo>
                  <a:pt x="78" y="218"/>
                </a:lnTo>
                <a:lnTo>
                  <a:pt x="82" y="218"/>
                </a:lnTo>
                <a:lnTo>
                  <a:pt x="82" y="218"/>
                </a:lnTo>
                <a:lnTo>
                  <a:pt x="82" y="215"/>
                </a:lnTo>
                <a:lnTo>
                  <a:pt x="82" y="215"/>
                </a:lnTo>
                <a:lnTo>
                  <a:pt x="82" y="211"/>
                </a:lnTo>
                <a:lnTo>
                  <a:pt x="82" y="211"/>
                </a:lnTo>
                <a:lnTo>
                  <a:pt x="82" y="211"/>
                </a:lnTo>
                <a:lnTo>
                  <a:pt x="86" y="207"/>
                </a:lnTo>
                <a:lnTo>
                  <a:pt x="90" y="207"/>
                </a:lnTo>
                <a:lnTo>
                  <a:pt x="98" y="207"/>
                </a:lnTo>
                <a:lnTo>
                  <a:pt x="102" y="207"/>
                </a:lnTo>
                <a:lnTo>
                  <a:pt x="102" y="211"/>
                </a:lnTo>
                <a:lnTo>
                  <a:pt x="102" y="215"/>
                </a:lnTo>
                <a:lnTo>
                  <a:pt x="106" y="218"/>
                </a:lnTo>
                <a:lnTo>
                  <a:pt x="106" y="222"/>
                </a:lnTo>
                <a:lnTo>
                  <a:pt x="106" y="222"/>
                </a:lnTo>
                <a:lnTo>
                  <a:pt x="106" y="226"/>
                </a:lnTo>
                <a:lnTo>
                  <a:pt x="106" y="226"/>
                </a:lnTo>
                <a:lnTo>
                  <a:pt x="106" y="230"/>
                </a:lnTo>
                <a:lnTo>
                  <a:pt x="110" y="230"/>
                </a:lnTo>
                <a:lnTo>
                  <a:pt x="110" y="234"/>
                </a:lnTo>
                <a:lnTo>
                  <a:pt x="113" y="234"/>
                </a:lnTo>
                <a:lnTo>
                  <a:pt x="113" y="234"/>
                </a:lnTo>
                <a:lnTo>
                  <a:pt x="113" y="238"/>
                </a:lnTo>
                <a:lnTo>
                  <a:pt x="110" y="246"/>
                </a:lnTo>
                <a:lnTo>
                  <a:pt x="106" y="246"/>
                </a:lnTo>
                <a:lnTo>
                  <a:pt x="106" y="250"/>
                </a:lnTo>
                <a:lnTo>
                  <a:pt x="106" y="250"/>
                </a:lnTo>
                <a:lnTo>
                  <a:pt x="110" y="254"/>
                </a:lnTo>
                <a:lnTo>
                  <a:pt x="110" y="257"/>
                </a:lnTo>
                <a:lnTo>
                  <a:pt x="110" y="257"/>
                </a:lnTo>
                <a:lnTo>
                  <a:pt x="106" y="265"/>
                </a:lnTo>
                <a:lnTo>
                  <a:pt x="102" y="269"/>
                </a:lnTo>
                <a:lnTo>
                  <a:pt x="98" y="273"/>
                </a:lnTo>
                <a:lnTo>
                  <a:pt x="74" y="285"/>
                </a:lnTo>
                <a:lnTo>
                  <a:pt x="70" y="289"/>
                </a:lnTo>
                <a:lnTo>
                  <a:pt x="70" y="289"/>
                </a:lnTo>
                <a:lnTo>
                  <a:pt x="74" y="289"/>
                </a:lnTo>
                <a:lnTo>
                  <a:pt x="94" y="308"/>
                </a:lnTo>
                <a:lnTo>
                  <a:pt x="94" y="312"/>
                </a:lnTo>
                <a:lnTo>
                  <a:pt x="98" y="312"/>
                </a:lnTo>
                <a:lnTo>
                  <a:pt x="98" y="312"/>
                </a:lnTo>
                <a:lnTo>
                  <a:pt x="102" y="312"/>
                </a:lnTo>
                <a:lnTo>
                  <a:pt x="102" y="312"/>
                </a:lnTo>
                <a:lnTo>
                  <a:pt x="102" y="316"/>
                </a:lnTo>
                <a:lnTo>
                  <a:pt x="98" y="320"/>
                </a:lnTo>
                <a:lnTo>
                  <a:pt x="98" y="320"/>
                </a:lnTo>
                <a:lnTo>
                  <a:pt x="98" y="324"/>
                </a:lnTo>
                <a:lnTo>
                  <a:pt x="98" y="332"/>
                </a:lnTo>
                <a:lnTo>
                  <a:pt x="98" y="336"/>
                </a:lnTo>
                <a:lnTo>
                  <a:pt x="98" y="336"/>
                </a:lnTo>
                <a:lnTo>
                  <a:pt x="94" y="343"/>
                </a:lnTo>
                <a:lnTo>
                  <a:pt x="106" y="347"/>
                </a:lnTo>
                <a:lnTo>
                  <a:pt x="125" y="351"/>
                </a:lnTo>
                <a:lnTo>
                  <a:pt x="129" y="355"/>
                </a:lnTo>
                <a:lnTo>
                  <a:pt x="137" y="355"/>
                </a:lnTo>
                <a:lnTo>
                  <a:pt x="149" y="351"/>
                </a:lnTo>
                <a:lnTo>
                  <a:pt x="152" y="347"/>
                </a:lnTo>
                <a:lnTo>
                  <a:pt x="152" y="343"/>
                </a:lnTo>
                <a:lnTo>
                  <a:pt x="152" y="343"/>
                </a:lnTo>
                <a:lnTo>
                  <a:pt x="152" y="339"/>
                </a:lnTo>
                <a:lnTo>
                  <a:pt x="152" y="339"/>
                </a:lnTo>
                <a:lnTo>
                  <a:pt x="152" y="339"/>
                </a:lnTo>
                <a:lnTo>
                  <a:pt x="156" y="339"/>
                </a:lnTo>
                <a:lnTo>
                  <a:pt x="156" y="339"/>
                </a:lnTo>
                <a:lnTo>
                  <a:pt x="160" y="339"/>
                </a:lnTo>
                <a:lnTo>
                  <a:pt x="160" y="336"/>
                </a:lnTo>
                <a:lnTo>
                  <a:pt x="160" y="332"/>
                </a:lnTo>
                <a:lnTo>
                  <a:pt x="164" y="332"/>
                </a:lnTo>
                <a:lnTo>
                  <a:pt x="168" y="328"/>
                </a:lnTo>
                <a:lnTo>
                  <a:pt x="168" y="328"/>
                </a:lnTo>
                <a:lnTo>
                  <a:pt x="172" y="324"/>
                </a:lnTo>
                <a:lnTo>
                  <a:pt x="168" y="316"/>
                </a:lnTo>
                <a:lnTo>
                  <a:pt x="168" y="312"/>
                </a:lnTo>
                <a:lnTo>
                  <a:pt x="164" y="308"/>
                </a:lnTo>
                <a:lnTo>
                  <a:pt x="168" y="300"/>
                </a:lnTo>
                <a:lnTo>
                  <a:pt x="168" y="289"/>
                </a:lnTo>
                <a:lnTo>
                  <a:pt x="176" y="281"/>
                </a:lnTo>
                <a:lnTo>
                  <a:pt x="203" y="281"/>
                </a:lnTo>
                <a:lnTo>
                  <a:pt x="207" y="277"/>
                </a:lnTo>
                <a:lnTo>
                  <a:pt x="211" y="277"/>
                </a:lnTo>
                <a:lnTo>
                  <a:pt x="211" y="281"/>
                </a:lnTo>
                <a:lnTo>
                  <a:pt x="211" y="281"/>
                </a:lnTo>
                <a:lnTo>
                  <a:pt x="211" y="281"/>
                </a:lnTo>
                <a:lnTo>
                  <a:pt x="215" y="281"/>
                </a:lnTo>
                <a:lnTo>
                  <a:pt x="215" y="281"/>
                </a:lnTo>
                <a:lnTo>
                  <a:pt x="215" y="281"/>
                </a:lnTo>
                <a:lnTo>
                  <a:pt x="219" y="277"/>
                </a:lnTo>
                <a:lnTo>
                  <a:pt x="227" y="273"/>
                </a:lnTo>
                <a:lnTo>
                  <a:pt x="242" y="273"/>
                </a:lnTo>
                <a:lnTo>
                  <a:pt x="246" y="277"/>
                </a:lnTo>
                <a:lnTo>
                  <a:pt x="250" y="277"/>
                </a:lnTo>
                <a:lnTo>
                  <a:pt x="250" y="281"/>
                </a:lnTo>
                <a:lnTo>
                  <a:pt x="250" y="285"/>
                </a:lnTo>
                <a:lnTo>
                  <a:pt x="250" y="289"/>
                </a:lnTo>
                <a:lnTo>
                  <a:pt x="254" y="289"/>
                </a:lnTo>
                <a:lnTo>
                  <a:pt x="254" y="293"/>
                </a:lnTo>
                <a:lnTo>
                  <a:pt x="278" y="308"/>
                </a:lnTo>
                <a:lnTo>
                  <a:pt x="278" y="308"/>
                </a:lnTo>
                <a:lnTo>
                  <a:pt x="281" y="312"/>
                </a:lnTo>
                <a:lnTo>
                  <a:pt x="285" y="316"/>
                </a:lnTo>
                <a:lnTo>
                  <a:pt x="285" y="316"/>
                </a:lnTo>
                <a:lnTo>
                  <a:pt x="293" y="316"/>
                </a:lnTo>
                <a:lnTo>
                  <a:pt x="293" y="316"/>
                </a:lnTo>
                <a:lnTo>
                  <a:pt x="297" y="316"/>
                </a:lnTo>
                <a:lnTo>
                  <a:pt x="297" y="320"/>
                </a:lnTo>
                <a:lnTo>
                  <a:pt x="301" y="320"/>
                </a:lnTo>
                <a:lnTo>
                  <a:pt x="305" y="316"/>
                </a:lnTo>
                <a:lnTo>
                  <a:pt x="309" y="316"/>
                </a:lnTo>
                <a:lnTo>
                  <a:pt x="324" y="316"/>
                </a:lnTo>
                <a:lnTo>
                  <a:pt x="336" y="320"/>
                </a:lnTo>
                <a:lnTo>
                  <a:pt x="344" y="316"/>
                </a:lnTo>
                <a:lnTo>
                  <a:pt x="321" y="281"/>
                </a:lnTo>
                <a:moveTo>
                  <a:pt x="0" y="140"/>
                </a:moveTo>
                <a:lnTo>
                  <a:pt x="0" y="140"/>
                </a:lnTo>
                <a:lnTo>
                  <a:pt x="0" y="136"/>
                </a:lnTo>
                <a:lnTo>
                  <a:pt x="4" y="136"/>
                </a:lnTo>
                <a:lnTo>
                  <a:pt x="16" y="133"/>
                </a:lnTo>
                <a:lnTo>
                  <a:pt x="31" y="121"/>
                </a:lnTo>
                <a:lnTo>
                  <a:pt x="31" y="121"/>
                </a:lnTo>
                <a:lnTo>
                  <a:pt x="31" y="121"/>
                </a:lnTo>
                <a:lnTo>
                  <a:pt x="27" y="121"/>
                </a:lnTo>
                <a:lnTo>
                  <a:pt x="27" y="121"/>
                </a:lnTo>
                <a:lnTo>
                  <a:pt x="27" y="121"/>
                </a:lnTo>
                <a:lnTo>
                  <a:pt x="31" y="113"/>
                </a:lnTo>
                <a:lnTo>
                  <a:pt x="31" y="117"/>
                </a:lnTo>
                <a:lnTo>
                  <a:pt x="35" y="113"/>
                </a:lnTo>
                <a:lnTo>
                  <a:pt x="35" y="113"/>
                </a:lnTo>
                <a:lnTo>
                  <a:pt x="35" y="113"/>
                </a:lnTo>
                <a:lnTo>
                  <a:pt x="35" y="113"/>
                </a:lnTo>
                <a:lnTo>
                  <a:pt x="35" y="113"/>
                </a:lnTo>
                <a:lnTo>
                  <a:pt x="35" y="113"/>
                </a:lnTo>
                <a:lnTo>
                  <a:pt x="35" y="117"/>
                </a:lnTo>
                <a:lnTo>
                  <a:pt x="35" y="117"/>
                </a:lnTo>
                <a:lnTo>
                  <a:pt x="35" y="117"/>
                </a:lnTo>
                <a:lnTo>
                  <a:pt x="39" y="117"/>
                </a:lnTo>
                <a:lnTo>
                  <a:pt x="39" y="121"/>
                </a:lnTo>
                <a:lnTo>
                  <a:pt x="39" y="125"/>
                </a:lnTo>
                <a:lnTo>
                  <a:pt x="39" y="125"/>
                </a:lnTo>
                <a:lnTo>
                  <a:pt x="39" y="125"/>
                </a:lnTo>
                <a:lnTo>
                  <a:pt x="39" y="129"/>
                </a:lnTo>
                <a:lnTo>
                  <a:pt x="39" y="133"/>
                </a:lnTo>
                <a:lnTo>
                  <a:pt x="35" y="133"/>
                </a:lnTo>
                <a:lnTo>
                  <a:pt x="20" y="136"/>
                </a:lnTo>
                <a:lnTo>
                  <a:pt x="16" y="140"/>
                </a:lnTo>
                <a:lnTo>
                  <a:pt x="12" y="140"/>
                </a:lnTo>
                <a:lnTo>
                  <a:pt x="20" y="136"/>
                </a:lnTo>
                <a:lnTo>
                  <a:pt x="16" y="136"/>
                </a:lnTo>
                <a:lnTo>
                  <a:pt x="12" y="136"/>
                </a:lnTo>
                <a:lnTo>
                  <a:pt x="12" y="136"/>
                </a:lnTo>
                <a:lnTo>
                  <a:pt x="12" y="136"/>
                </a:lnTo>
                <a:lnTo>
                  <a:pt x="8" y="140"/>
                </a:lnTo>
                <a:lnTo>
                  <a:pt x="4" y="140"/>
                </a:lnTo>
                <a:lnTo>
                  <a:pt x="4" y="140"/>
                </a:lnTo>
                <a:lnTo>
                  <a:pt x="0" y="140"/>
                </a:lnTo>
                <a:moveTo>
                  <a:pt x="39" y="140"/>
                </a:moveTo>
                <a:lnTo>
                  <a:pt x="39" y="140"/>
                </a:lnTo>
                <a:lnTo>
                  <a:pt x="43" y="140"/>
                </a:lnTo>
                <a:lnTo>
                  <a:pt x="43" y="144"/>
                </a:lnTo>
                <a:lnTo>
                  <a:pt x="43" y="144"/>
                </a:lnTo>
                <a:lnTo>
                  <a:pt x="43" y="144"/>
                </a:lnTo>
                <a:lnTo>
                  <a:pt x="43" y="144"/>
                </a:lnTo>
                <a:lnTo>
                  <a:pt x="43" y="140"/>
                </a:lnTo>
                <a:lnTo>
                  <a:pt x="47" y="140"/>
                </a:lnTo>
                <a:lnTo>
                  <a:pt x="47" y="140"/>
                </a:lnTo>
                <a:lnTo>
                  <a:pt x="47" y="140"/>
                </a:lnTo>
                <a:lnTo>
                  <a:pt x="51" y="136"/>
                </a:lnTo>
                <a:lnTo>
                  <a:pt x="51" y="136"/>
                </a:lnTo>
                <a:lnTo>
                  <a:pt x="55" y="140"/>
                </a:lnTo>
                <a:lnTo>
                  <a:pt x="55" y="140"/>
                </a:lnTo>
                <a:lnTo>
                  <a:pt x="51" y="140"/>
                </a:lnTo>
                <a:lnTo>
                  <a:pt x="51" y="140"/>
                </a:lnTo>
                <a:lnTo>
                  <a:pt x="51" y="140"/>
                </a:lnTo>
                <a:lnTo>
                  <a:pt x="51" y="144"/>
                </a:lnTo>
                <a:lnTo>
                  <a:pt x="55" y="144"/>
                </a:lnTo>
                <a:lnTo>
                  <a:pt x="55" y="148"/>
                </a:lnTo>
                <a:lnTo>
                  <a:pt x="59" y="148"/>
                </a:lnTo>
                <a:lnTo>
                  <a:pt x="59" y="144"/>
                </a:lnTo>
                <a:lnTo>
                  <a:pt x="63" y="144"/>
                </a:lnTo>
                <a:lnTo>
                  <a:pt x="67" y="148"/>
                </a:lnTo>
                <a:lnTo>
                  <a:pt x="67" y="148"/>
                </a:lnTo>
                <a:lnTo>
                  <a:pt x="67" y="148"/>
                </a:lnTo>
                <a:lnTo>
                  <a:pt x="67" y="148"/>
                </a:lnTo>
                <a:lnTo>
                  <a:pt x="67" y="152"/>
                </a:lnTo>
                <a:lnTo>
                  <a:pt x="70" y="148"/>
                </a:lnTo>
                <a:lnTo>
                  <a:pt x="70" y="152"/>
                </a:lnTo>
                <a:lnTo>
                  <a:pt x="67" y="152"/>
                </a:lnTo>
                <a:lnTo>
                  <a:pt x="67" y="156"/>
                </a:lnTo>
                <a:lnTo>
                  <a:pt x="47" y="164"/>
                </a:lnTo>
                <a:lnTo>
                  <a:pt x="39" y="168"/>
                </a:lnTo>
                <a:lnTo>
                  <a:pt x="35" y="172"/>
                </a:lnTo>
                <a:lnTo>
                  <a:pt x="27" y="172"/>
                </a:lnTo>
                <a:lnTo>
                  <a:pt x="24" y="175"/>
                </a:lnTo>
                <a:lnTo>
                  <a:pt x="20" y="179"/>
                </a:lnTo>
                <a:lnTo>
                  <a:pt x="16" y="179"/>
                </a:lnTo>
                <a:lnTo>
                  <a:pt x="12" y="179"/>
                </a:lnTo>
                <a:lnTo>
                  <a:pt x="12" y="175"/>
                </a:lnTo>
                <a:lnTo>
                  <a:pt x="8" y="175"/>
                </a:lnTo>
                <a:lnTo>
                  <a:pt x="8" y="175"/>
                </a:lnTo>
                <a:lnTo>
                  <a:pt x="8" y="175"/>
                </a:lnTo>
                <a:lnTo>
                  <a:pt x="8" y="175"/>
                </a:lnTo>
                <a:lnTo>
                  <a:pt x="8" y="175"/>
                </a:lnTo>
                <a:lnTo>
                  <a:pt x="8" y="175"/>
                </a:lnTo>
                <a:lnTo>
                  <a:pt x="8" y="175"/>
                </a:lnTo>
                <a:lnTo>
                  <a:pt x="8" y="175"/>
                </a:lnTo>
                <a:lnTo>
                  <a:pt x="8" y="175"/>
                </a:lnTo>
                <a:lnTo>
                  <a:pt x="4" y="175"/>
                </a:lnTo>
                <a:lnTo>
                  <a:pt x="4" y="175"/>
                </a:lnTo>
                <a:lnTo>
                  <a:pt x="4" y="175"/>
                </a:lnTo>
                <a:lnTo>
                  <a:pt x="4" y="175"/>
                </a:lnTo>
                <a:lnTo>
                  <a:pt x="4" y="172"/>
                </a:lnTo>
                <a:lnTo>
                  <a:pt x="4" y="168"/>
                </a:lnTo>
                <a:lnTo>
                  <a:pt x="8" y="168"/>
                </a:lnTo>
                <a:lnTo>
                  <a:pt x="12" y="156"/>
                </a:lnTo>
                <a:lnTo>
                  <a:pt x="16" y="156"/>
                </a:lnTo>
                <a:lnTo>
                  <a:pt x="27" y="156"/>
                </a:lnTo>
                <a:lnTo>
                  <a:pt x="35" y="156"/>
                </a:lnTo>
                <a:lnTo>
                  <a:pt x="35" y="156"/>
                </a:lnTo>
                <a:lnTo>
                  <a:pt x="35" y="152"/>
                </a:lnTo>
                <a:lnTo>
                  <a:pt x="31" y="152"/>
                </a:lnTo>
                <a:lnTo>
                  <a:pt x="24" y="152"/>
                </a:lnTo>
                <a:lnTo>
                  <a:pt x="24" y="148"/>
                </a:lnTo>
                <a:lnTo>
                  <a:pt x="24" y="148"/>
                </a:lnTo>
                <a:lnTo>
                  <a:pt x="24" y="148"/>
                </a:lnTo>
                <a:lnTo>
                  <a:pt x="27" y="148"/>
                </a:lnTo>
                <a:lnTo>
                  <a:pt x="39" y="140"/>
                </a:lnTo>
              </a:path>
            </a:pathLst>
          </a:custGeom>
          <a:solidFill>
            <a:srgbClr val="C7C7C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1" name="Freeform 19"/>
          <p:cNvSpPr>
            <a:spLocks/>
          </p:cNvSpPr>
          <p:nvPr/>
        </p:nvSpPr>
        <p:spPr bwMode="auto">
          <a:xfrm>
            <a:off x="7424408" y="2829710"/>
            <a:ext cx="945528" cy="1373452"/>
          </a:xfrm>
          <a:custGeom>
            <a:avLst/>
            <a:gdLst>
              <a:gd name="T0" fmla="*/ 55 w 387"/>
              <a:gd name="T1" fmla="*/ 480 h 562"/>
              <a:gd name="T2" fmla="*/ 28 w 387"/>
              <a:gd name="T3" fmla="*/ 429 h 562"/>
              <a:gd name="T4" fmla="*/ 28 w 387"/>
              <a:gd name="T5" fmla="*/ 406 h 562"/>
              <a:gd name="T6" fmla="*/ 24 w 387"/>
              <a:gd name="T7" fmla="*/ 363 h 562"/>
              <a:gd name="T8" fmla="*/ 8 w 387"/>
              <a:gd name="T9" fmla="*/ 285 h 562"/>
              <a:gd name="T10" fmla="*/ 28 w 387"/>
              <a:gd name="T11" fmla="*/ 203 h 562"/>
              <a:gd name="T12" fmla="*/ 117 w 387"/>
              <a:gd name="T13" fmla="*/ 179 h 562"/>
              <a:gd name="T14" fmla="*/ 129 w 387"/>
              <a:gd name="T15" fmla="*/ 148 h 562"/>
              <a:gd name="T16" fmla="*/ 110 w 387"/>
              <a:gd name="T17" fmla="*/ 105 h 562"/>
              <a:gd name="T18" fmla="*/ 98 w 387"/>
              <a:gd name="T19" fmla="*/ 19 h 562"/>
              <a:gd name="T20" fmla="*/ 106 w 387"/>
              <a:gd name="T21" fmla="*/ 0 h 562"/>
              <a:gd name="T22" fmla="*/ 145 w 387"/>
              <a:gd name="T23" fmla="*/ 19 h 562"/>
              <a:gd name="T24" fmla="*/ 156 w 387"/>
              <a:gd name="T25" fmla="*/ 31 h 562"/>
              <a:gd name="T26" fmla="*/ 168 w 387"/>
              <a:gd name="T27" fmla="*/ 35 h 562"/>
              <a:gd name="T28" fmla="*/ 172 w 387"/>
              <a:gd name="T29" fmla="*/ 46 h 562"/>
              <a:gd name="T30" fmla="*/ 184 w 387"/>
              <a:gd name="T31" fmla="*/ 46 h 562"/>
              <a:gd name="T32" fmla="*/ 192 w 387"/>
              <a:gd name="T33" fmla="*/ 54 h 562"/>
              <a:gd name="T34" fmla="*/ 196 w 387"/>
              <a:gd name="T35" fmla="*/ 58 h 562"/>
              <a:gd name="T36" fmla="*/ 196 w 387"/>
              <a:gd name="T37" fmla="*/ 62 h 562"/>
              <a:gd name="T38" fmla="*/ 215 w 387"/>
              <a:gd name="T39" fmla="*/ 74 h 562"/>
              <a:gd name="T40" fmla="*/ 219 w 387"/>
              <a:gd name="T41" fmla="*/ 82 h 562"/>
              <a:gd name="T42" fmla="*/ 223 w 387"/>
              <a:gd name="T43" fmla="*/ 82 h 562"/>
              <a:gd name="T44" fmla="*/ 227 w 387"/>
              <a:gd name="T45" fmla="*/ 74 h 562"/>
              <a:gd name="T46" fmla="*/ 235 w 387"/>
              <a:gd name="T47" fmla="*/ 85 h 562"/>
              <a:gd name="T48" fmla="*/ 262 w 387"/>
              <a:gd name="T49" fmla="*/ 105 h 562"/>
              <a:gd name="T50" fmla="*/ 270 w 387"/>
              <a:gd name="T51" fmla="*/ 105 h 562"/>
              <a:gd name="T52" fmla="*/ 321 w 387"/>
              <a:gd name="T53" fmla="*/ 167 h 562"/>
              <a:gd name="T54" fmla="*/ 317 w 387"/>
              <a:gd name="T55" fmla="*/ 191 h 562"/>
              <a:gd name="T56" fmla="*/ 285 w 387"/>
              <a:gd name="T57" fmla="*/ 203 h 562"/>
              <a:gd name="T58" fmla="*/ 289 w 387"/>
              <a:gd name="T59" fmla="*/ 222 h 562"/>
              <a:gd name="T60" fmla="*/ 297 w 387"/>
              <a:gd name="T61" fmla="*/ 238 h 562"/>
              <a:gd name="T62" fmla="*/ 383 w 387"/>
              <a:gd name="T63" fmla="*/ 296 h 562"/>
              <a:gd name="T64" fmla="*/ 356 w 387"/>
              <a:gd name="T65" fmla="*/ 339 h 562"/>
              <a:gd name="T66" fmla="*/ 317 w 387"/>
              <a:gd name="T67" fmla="*/ 359 h 562"/>
              <a:gd name="T68" fmla="*/ 242 w 387"/>
              <a:gd name="T69" fmla="*/ 394 h 562"/>
              <a:gd name="T70" fmla="*/ 242 w 387"/>
              <a:gd name="T71" fmla="*/ 398 h 562"/>
              <a:gd name="T72" fmla="*/ 242 w 387"/>
              <a:gd name="T73" fmla="*/ 402 h 562"/>
              <a:gd name="T74" fmla="*/ 246 w 387"/>
              <a:gd name="T75" fmla="*/ 409 h 562"/>
              <a:gd name="T76" fmla="*/ 246 w 387"/>
              <a:gd name="T77" fmla="*/ 413 h 562"/>
              <a:gd name="T78" fmla="*/ 258 w 387"/>
              <a:gd name="T79" fmla="*/ 429 h 562"/>
              <a:gd name="T80" fmla="*/ 282 w 387"/>
              <a:gd name="T81" fmla="*/ 441 h 562"/>
              <a:gd name="T82" fmla="*/ 301 w 387"/>
              <a:gd name="T83" fmla="*/ 445 h 562"/>
              <a:gd name="T84" fmla="*/ 305 w 387"/>
              <a:gd name="T85" fmla="*/ 456 h 562"/>
              <a:gd name="T86" fmla="*/ 289 w 387"/>
              <a:gd name="T87" fmla="*/ 491 h 562"/>
              <a:gd name="T88" fmla="*/ 289 w 387"/>
              <a:gd name="T89" fmla="*/ 499 h 562"/>
              <a:gd name="T90" fmla="*/ 293 w 387"/>
              <a:gd name="T91" fmla="*/ 511 h 562"/>
              <a:gd name="T92" fmla="*/ 282 w 387"/>
              <a:gd name="T93" fmla="*/ 511 h 562"/>
              <a:gd name="T94" fmla="*/ 270 w 387"/>
              <a:gd name="T95" fmla="*/ 515 h 562"/>
              <a:gd name="T96" fmla="*/ 270 w 387"/>
              <a:gd name="T97" fmla="*/ 523 h 562"/>
              <a:gd name="T98" fmla="*/ 258 w 387"/>
              <a:gd name="T99" fmla="*/ 511 h 562"/>
              <a:gd name="T100" fmla="*/ 250 w 387"/>
              <a:gd name="T101" fmla="*/ 531 h 562"/>
              <a:gd name="T102" fmla="*/ 242 w 387"/>
              <a:gd name="T103" fmla="*/ 562 h 562"/>
              <a:gd name="T104" fmla="*/ 172 w 387"/>
              <a:gd name="T105" fmla="*/ 554 h 562"/>
              <a:gd name="T106" fmla="*/ 149 w 387"/>
              <a:gd name="T107" fmla="*/ 527 h 562"/>
              <a:gd name="T108" fmla="*/ 133 w 387"/>
              <a:gd name="T109" fmla="*/ 507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7" h="562">
                <a:moveTo>
                  <a:pt x="98" y="484"/>
                </a:moveTo>
                <a:lnTo>
                  <a:pt x="98" y="484"/>
                </a:lnTo>
                <a:lnTo>
                  <a:pt x="59" y="480"/>
                </a:lnTo>
                <a:lnTo>
                  <a:pt x="55" y="480"/>
                </a:lnTo>
                <a:lnTo>
                  <a:pt x="55" y="476"/>
                </a:lnTo>
                <a:lnTo>
                  <a:pt x="51" y="468"/>
                </a:lnTo>
                <a:lnTo>
                  <a:pt x="28" y="433"/>
                </a:lnTo>
                <a:lnTo>
                  <a:pt x="28" y="429"/>
                </a:lnTo>
                <a:lnTo>
                  <a:pt x="28" y="421"/>
                </a:lnTo>
                <a:lnTo>
                  <a:pt x="28" y="413"/>
                </a:lnTo>
                <a:lnTo>
                  <a:pt x="28" y="409"/>
                </a:lnTo>
                <a:lnTo>
                  <a:pt x="28" y="406"/>
                </a:lnTo>
                <a:lnTo>
                  <a:pt x="20" y="382"/>
                </a:lnTo>
                <a:lnTo>
                  <a:pt x="20" y="378"/>
                </a:lnTo>
                <a:lnTo>
                  <a:pt x="20" y="378"/>
                </a:lnTo>
                <a:lnTo>
                  <a:pt x="24" y="363"/>
                </a:lnTo>
                <a:lnTo>
                  <a:pt x="0" y="320"/>
                </a:lnTo>
                <a:lnTo>
                  <a:pt x="8" y="288"/>
                </a:lnTo>
                <a:lnTo>
                  <a:pt x="8" y="285"/>
                </a:lnTo>
                <a:lnTo>
                  <a:pt x="8" y="285"/>
                </a:lnTo>
                <a:lnTo>
                  <a:pt x="0" y="265"/>
                </a:lnTo>
                <a:lnTo>
                  <a:pt x="8" y="257"/>
                </a:lnTo>
                <a:lnTo>
                  <a:pt x="20" y="230"/>
                </a:lnTo>
                <a:lnTo>
                  <a:pt x="28" y="203"/>
                </a:lnTo>
                <a:lnTo>
                  <a:pt x="31" y="199"/>
                </a:lnTo>
                <a:lnTo>
                  <a:pt x="47" y="183"/>
                </a:lnTo>
                <a:lnTo>
                  <a:pt x="63" y="175"/>
                </a:lnTo>
                <a:lnTo>
                  <a:pt x="117" y="179"/>
                </a:lnTo>
                <a:lnTo>
                  <a:pt x="121" y="179"/>
                </a:lnTo>
                <a:lnTo>
                  <a:pt x="121" y="179"/>
                </a:lnTo>
                <a:lnTo>
                  <a:pt x="129" y="152"/>
                </a:lnTo>
                <a:lnTo>
                  <a:pt x="129" y="148"/>
                </a:lnTo>
                <a:lnTo>
                  <a:pt x="129" y="144"/>
                </a:lnTo>
                <a:lnTo>
                  <a:pt x="113" y="109"/>
                </a:lnTo>
                <a:lnTo>
                  <a:pt x="113" y="105"/>
                </a:lnTo>
                <a:lnTo>
                  <a:pt x="110" y="105"/>
                </a:lnTo>
                <a:lnTo>
                  <a:pt x="106" y="105"/>
                </a:lnTo>
                <a:lnTo>
                  <a:pt x="102" y="101"/>
                </a:lnTo>
                <a:lnTo>
                  <a:pt x="74" y="93"/>
                </a:lnTo>
                <a:lnTo>
                  <a:pt x="98" y="19"/>
                </a:lnTo>
                <a:lnTo>
                  <a:pt x="98" y="19"/>
                </a:lnTo>
                <a:lnTo>
                  <a:pt x="106" y="3"/>
                </a:lnTo>
                <a:lnTo>
                  <a:pt x="106" y="0"/>
                </a:lnTo>
                <a:lnTo>
                  <a:pt x="106" y="0"/>
                </a:lnTo>
                <a:lnTo>
                  <a:pt x="137" y="11"/>
                </a:lnTo>
                <a:lnTo>
                  <a:pt x="141" y="15"/>
                </a:lnTo>
                <a:lnTo>
                  <a:pt x="141" y="19"/>
                </a:lnTo>
                <a:lnTo>
                  <a:pt x="145" y="19"/>
                </a:lnTo>
                <a:lnTo>
                  <a:pt x="145" y="19"/>
                </a:lnTo>
                <a:lnTo>
                  <a:pt x="153" y="31"/>
                </a:lnTo>
                <a:lnTo>
                  <a:pt x="153" y="31"/>
                </a:lnTo>
                <a:lnTo>
                  <a:pt x="156" y="31"/>
                </a:lnTo>
                <a:lnTo>
                  <a:pt x="160" y="31"/>
                </a:lnTo>
                <a:lnTo>
                  <a:pt x="164" y="31"/>
                </a:lnTo>
                <a:lnTo>
                  <a:pt x="164" y="31"/>
                </a:lnTo>
                <a:lnTo>
                  <a:pt x="168" y="35"/>
                </a:lnTo>
                <a:lnTo>
                  <a:pt x="168" y="39"/>
                </a:lnTo>
                <a:lnTo>
                  <a:pt x="172" y="42"/>
                </a:lnTo>
                <a:lnTo>
                  <a:pt x="172" y="42"/>
                </a:lnTo>
                <a:lnTo>
                  <a:pt x="172" y="46"/>
                </a:lnTo>
                <a:lnTo>
                  <a:pt x="176" y="46"/>
                </a:lnTo>
                <a:lnTo>
                  <a:pt x="180" y="46"/>
                </a:lnTo>
                <a:lnTo>
                  <a:pt x="180" y="46"/>
                </a:lnTo>
                <a:lnTo>
                  <a:pt x="184" y="46"/>
                </a:lnTo>
                <a:lnTo>
                  <a:pt x="188" y="50"/>
                </a:lnTo>
                <a:lnTo>
                  <a:pt x="188" y="50"/>
                </a:lnTo>
                <a:lnTo>
                  <a:pt x="188" y="50"/>
                </a:lnTo>
                <a:lnTo>
                  <a:pt x="192" y="54"/>
                </a:lnTo>
                <a:lnTo>
                  <a:pt x="196" y="54"/>
                </a:lnTo>
                <a:lnTo>
                  <a:pt x="196" y="54"/>
                </a:lnTo>
                <a:lnTo>
                  <a:pt x="196" y="54"/>
                </a:lnTo>
                <a:lnTo>
                  <a:pt x="196" y="58"/>
                </a:lnTo>
                <a:lnTo>
                  <a:pt x="192" y="58"/>
                </a:lnTo>
                <a:lnTo>
                  <a:pt x="192" y="62"/>
                </a:lnTo>
                <a:lnTo>
                  <a:pt x="192" y="62"/>
                </a:lnTo>
                <a:lnTo>
                  <a:pt x="196" y="62"/>
                </a:lnTo>
                <a:lnTo>
                  <a:pt x="196" y="62"/>
                </a:lnTo>
                <a:lnTo>
                  <a:pt x="199" y="66"/>
                </a:lnTo>
                <a:lnTo>
                  <a:pt x="211" y="74"/>
                </a:lnTo>
                <a:lnTo>
                  <a:pt x="215" y="74"/>
                </a:lnTo>
                <a:lnTo>
                  <a:pt x="215" y="78"/>
                </a:lnTo>
                <a:lnTo>
                  <a:pt x="219" y="78"/>
                </a:lnTo>
                <a:lnTo>
                  <a:pt x="219" y="78"/>
                </a:lnTo>
                <a:lnTo>
                  <a:pt x="219" y="82"/>
                </a:lnTo>
                <a:lnTo>
                  <a:pt x="219" y="85"/>
                </a:lnTo>
                <a:lnTo>
                  <a:pt x="223" y="85"/>
                </a:lnTo>
                <a:lnTo>
                  <a:pt x="223" y="85"/>
                </a:lnTo>
                <a:lnTo>
                  <a:pt x="223" y="82"/>
                </a:lnTo>
                <a:lnTo>
                  <a:pt x="223" y="78"/>
                </a:lnTo>
                <a:lnTo>
                  <a:pt x="223" y="78"/>
                </a:lnTo>
                <a:lnTo>
                  <a:pt x="223" y="74"/>
                </a:lnTo>
                <a:lnTo>
                  <a:pt x="227" y="74"/>
                </a:lnTo>
                <a:lnTo>
                  <a:pt x="227" y="74"/>
                </a:lnTo>
                <a:lnTo>
                  <a:pt x="231" y="78"/>
                </a:lnTo>
                <a:lnTo>
                  <a:pt x="231" y="82"/>
                </a:lnTo>
                <a:lnTo>
                  <a:pt x="235" y="85"/>
                </a:lnTo>
                <a:lnTo>
                  <a:pt x="235" y="89"/>
                </a:lnTo>
                <a:lnTo>
                  <a:pt x="254" y="97"/>
                </a:lnTo>
                <a:lnTo>
                  <a:pt x="258" y="101"/>
                </a:lnTo>
                <a:lnTo>
                  <a:pt x="262" y="105"/>
                </a:lnTo>
                <a:lnTo>
                  <a:pt x="262" y="109"/>
                </a:lnTo>
                <a:lnTo>
                  <a:pt x="266" y="109"/>
                </a:lnTo>
                <a:lnTo>
                  <a:pt x="270" y="109"/>
                </a:lnTo>
                <a:lnTo>
                  <a:pt x="270" y="105"/>
                </a:lnTo>
                <a:lnTo>
                  <a:pt x="274" y="109"/>
                </a:lnTo>
                <a:lnTo>
                  <a:pt x="278" y="109"/>
                </a:lnTo>
                <a:lnTo>
                  <a:pt x="325" y="140"/>
                </a:lnTo>
                <a:lnTo>
                  <a:pt x="321" y="167"/>
                </a:lnTo>
                <a:lnTo>
                  <a:pt x="325" y="175"/>
                </a:lnTo>
                <a:lnTo>
                  <a:pt x="325" y="187"/>
                </a:lnTo>
                <a:lnTo>
                  <a:pt x="321" y="191"/>
                </a:lnTo>
                <a:lnTo>
                  <a:pt x="317" y="191"/>
                </a:lnTo>
                <a:lnTo>
                  <a:pt x="301" y="199"/>
                </a:lnTo>
                <a:lnTo>
                  <a:pt x="293" y="199"/>
                </a:lnTo>
                <a:lnTo>
                  <a:pt x="289" y="199"/>
                </a:lnTo>
                <a:lnTo>
                  <a:pt x="285" y="203"/>
                </a:lnTo>
                <a:lnTo>
                  <a:pt x="278" y="206"/>
                </a:lnTo>
                <a:lnTo>
                  <a:pt x="278" y="210"/>
                </a:lnTo>
                <a:lnTo>
                  <a:pt x="285" y="218"/>
                </a:lnTo>
                <a:lnTo>
                  <a:pt x="289" y="222"/>
                </a:lnTo>
                <a:lnTo>
                  <a:pt x="289" y="230"/>
                </a:lnTo>
                <a:lnTo>
                  <a:pt x="293" y="234"/>
                </a:lnTo>
                <a:lnTo>
                  <a:pt x="293" y="238"/>
                </a:lnTo>
                <a:lnTo>
                  <a:pt x="297" y="238"/>
                </a:lnTo>
                <a:lnTo>
                  <a:pt x="301" y="242"/>
                </a:lnTo>
                <a:lnTo>
                  <a:pt x="305" y="242"/>
                </a:lnTo>
                <a:lnTo>
                  <a:pt x="309" y="249"/>
                </a:lnTo>
                <a:lnTo>
                  <a:pt x="383" y="296"/>
                </a:lnTo>
                <a:lnTo>
                  <a:pt x="387" y="300"/>
                </a:lnTo>
                <a:lnTo>
                  <a:pt x="368" y="308"/>
                </a:lnTo>
                <a:lnTo>
                  <a:pt x="364" y="316"/>
                </a:lnTo>
                <a:lnTo>
                  <a:pt x="356" y="339"/>
                </a:lnTo>
                <a:lnTo>
                  <a:pt x="352" y="347"/>
                </a:lnTo>
                <a:lnTo>
                  <a:pt x="352" y="351"/>
                </a:lnTo>
                <a:lnTo>
                  <a:pt x="348" y="351"/>
                </a:lnTo>
                <a:lnTo>
                  <a:pt x="317" y="359"/>
                </a:lnTo>
                <a:lnTo>
                  <a:pt x="297" y="374"/>
                </a:lnTo>
                <a:lnTo>
                  <a:pt x="266" y="386"/>
                </a:lnTo>
                <a:lnTo>
                  <a:pt x="250" y="390"/>
                </a:lnTo>
                <a:lnTo>
                  <a:pt x="242" y="394"/>
                </a:lnTo>
                <a:lnTo>
                  <a:pt x="239" y="394"/>
                </a:lnTo>
                <a:lnTo>
                  <a:pt x="239" y="394"/>
                </a:lnTo>
                <a:lnTo>
                  <a:pt x="239" y="398"/>
                </a:lnTo>
                <a:lnTo>
                  <a:pt x="242" y="398"/>
                </a:lnTo>
                <a:lnTo>
                  <a:pt x="242" y="398"/>
                </a:lnTo>
                <a:lnTo>
                  <a:pt x="242" y="398"/>
                </a:lnTo>
                <a:lnTo>
                  <a:pt x="242" y="402"/>
                </a:lnTo>
                <a:lnTo>
                  <a:pt x="242" y="402"/>
                </a:lnTo>
                <a:lnTo>
                  <a:pt x="242" y="402"/>
                </a:lnTo>
                <a:lnTo>
                  <a:pt x="242" y="402"/>
                </a:lnTo>
                <a:lnTo>
                  <a:pt x="242" y="406"/>
                </a:lnTo>
                <a:lnTo>
                  <a:pt x="246" y="409"/>
                </a:lnTo>
                <a:lnTo>
                  <a:pt x="246" y="409"/>
                </a:lnTo>
                <a:lnTo>
                  <a:pt x="246" y="413"/>
                </a:lnTo>
                <a:lnTo>
                  <a:pt x="246" y="413"/>
                </a:lnTo>
                <a:lnTo>
                  <a:pt x="246" y="413"/>
                </a:lnTo>
                <a:lnTo>
                  <a:pt x="246" y="417"/>
                </a:lnTo>
                <a:lnTo>
                  <a:pt x="246" y="421"/>
                </a:lnTo>
                <a:lnTo>
                  <a:pt x="254" y="425"/>
                </a:lnTo>
                <a:lnTo>
                  <a:pt x="258" y="429"/>
                </a:lnTo>
                <a:lnTo>
                  <a:pt x="262" y="433"/>
                </a:lnTo>
                <a:lnTo>
                  <a:pt x="270" y="437"/>
                </a:lnTo>
                <a:lnTo>
                  <a:pt x="274" y="441"/>
                </a:lnTo>
                <a:lnTo>
                  <a:pt x="282" y="441"/>
                </a:lnTo>
                <a:lnTo>
                  <a:pt x="285" y="437"/>
                </a:lnTo>
                <a:lnTo>
                  <a:pt x="293" y="437"/>
                </a:lnTo>
                <a:lnTo>
                  <a:pt x="297" y="445"/>
                </a:lnTo>
                <a:lnTo>
                  <a:pt x="301" y="445"/>
                </a:lnTo>
                <a:lnTo>
                  <a:pt x="301" y="449"/>
                </a:lnTo>
                <a:lnTo>
                  <a:pt x="305" y="452"/>
                </a:lnTo>
                <a:lnTo>
                  <a:pt x="305" y="456"/>
                </a:lnTo>
                <a:lnTo>
                  <a:pt x="305" y="456"/>
                </a:lnTo>
                <a:lnTo>
                  <a:pt x="305" y="460"/>
                </a:lnTo>
                <a:lnTo>
                  <a:pt x="285" y="484"/>
                </a:lnTo>
                <a:lnTo>
                  <a:pt x="285" y="484"/>
                </a:lnTo>
                <a:lnTo>
                  <a:pt x="289" y="491"/>
                </a:lnTo>
                <a:lnTo>
                  <a:pt x="289" y="495"/>
                </a:lnTo>
                <a:lnTo>
                  <a:pt x="289" y="495"/>
                </a:lnTo>
                <a:lnTo>
                  <a:pt x="289" y="499"/>
                </a:lnTo>
                <a:lnTo>
                  <a:pt x="289" y="499"/>
                </a:lnTo>
                <a:lnTo>
                  <a:pt x="289" y="503"/>
                </a:lnTo>
                <a:lnTo>
                  <a:pt x="289" y="503"/>
                </a:lnTo>
                <a:lnTo>
                  <a:pt x="289" y="507"/>
                </a:lnTo>
                <a:lnTo>
                  <a:pt x="293" y="511"/>
                </a:lnTo>
                <a:lnTo>
                  <a:pt x="293" y="511"/>
                </a:lnTo>
                <a:lnTo>
                  <a:pt x="289" y="511"/>
                </a:lnTo>
                <a:lnTo>
                  <a:pt x="285" y="511"/>
                </a:lnTo>
                <a:lnTo>
                  <a:pt x="282" y="511"/>
                </a:lnTo>
                <a:lnTo>
                  <a:pt x="278" y="511"/>
                </a:lnTo>
                <a:lnTo>
                  <a:pt x="278" y="515"/>
                </a:lnTo>
                <a:lnTo>
                  <a:pt x="274" y="515"/>
                </a:lnTo>
                <a:lnTo>
                  <a:pt x="270" y="515"/>
                </a:lnTo>
                <a:lnTo>
                  <a:pt x="270" y="515"/>
                </a:lnTo>
                <a:lnTo>
                  <a:pt x="270" y="519"/>
                </a:lnTo>
                <a:lnTo>
                  <a:pt x="274" y="523"/>
                </a:lnTo>
                <a:lnTo>
                  <a:pt x="270" y="523"/>
                </a:lnTo>
                <a:lnTo>
                  <a:pt x="270" y="523"/>
                </a:lnTo>
                <a:lnTo>
                  <a:pt x="270" y="523"/>
                </a:lnTo>
                <a:lnTo>
                  <a:pt x="262" y="511"/>
                </a:lnTo>
                <a:lnTo>
                  <a:pt x="258" y="511"/>
                </a:lnTo>
                <a:lnTo>
                  <a:pt x="258" y="511"/>
                </a:lnTo>
                <a:lnTo>
                  <a:pt x="258" y="511"/>
                </a:lnTo>
                <a:lnTo>
                  <a:pt x="250" y="523"/>
                </a:lnTo>
                <a:lnTo>
                  <a:pt x="250" y="531"/>
                </a:lnTo>
                <a:lnTo>
                  <a:pt x="250" y="538"/>
                </a:lnTo>
                <a:lnTo>
                  <a:pt x="254" y="554"/>
                </a:lnTo>
                <a:lnTo>
                  <a:pt x="250" y="562"/>
                </a:lnTo>
                <a:lnTo>
                  <a:pt x="242" y="562"/>
                </a:lnTo>
                <a:lnTo>
                  <a:pt x="235" y="562"/>
                </a:lnTo>
                <a:lnTo>
                  <a:pt x="180" y="562"/>
                </a:lnTo>
                <a:lnTo>
                  <a:pt x="172" y="558"/>
                </a:lnTo>
                <a:lnTo>
                  <a:pt x="172" y="554"/>
                </a:lnTo>
                <a:lnTo>
                  <a:pt x="168" y="550"/>
                </a:lnTo>
                <a:lnTo>
                  <a:pt x="160" y="542"/>
                </a:lnTo>
                <a:lnTo>
                  <a:pt x="156" y="534"/>
                </a:lnTo>
                <a:lnTo>
                  <a:pt x="149" y="527"/>
                </a:lnTo>
                <a:lnTo>
                  <a:pt x="149" y="515"/>
                </a:lnTo>
                <a:lnTo>
                  <a:pt x="149" y="511"/>
                </a:lnTo>
                <a:lnTo>
                  <a:pt x="141" y="503"/>
                </a:lnTo>
                <a:lnTo>
                  <a:pt x="133" y="507"/>
                </a:lnTo>
                <a:lnTo>
                  <a:pt x="121" y="499"/>
                </a:lnTo>
                <a:lnTo>
                  <a:pt x="113" y="495"/>
                </a:lnTo>
                <a:lnTo>
                  <a:pt x="98" y="484"/>
                </a:lnTo>
              </a:path>
            </a:pathLst>
          </a:custGeom>
          <a:solidFill>
            <a:srgbClr val="C5C5C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2" name="Freeform 46"/>
          <p:cNvSpPr>
            <a:spLocks noEditPoints="1"/>
          </p:cNvSpPr>
          <p:nvPr/>
        </p:nvSpPr>
        <p:spPr bwMode="auto">
          <a:xfrm>
            <a:off x="7059649" y="2823899"/>
            <a:ext cx="676773" cy="838247"/>
          </a:xfrm>
          <a:custGeom>
            <a:avLst/>
            <a:gdLst>
              <a:gd name="T0" fmla="*/ 66 w 277"/>
              <a:gd name="T1" fmla="*/ 43 h 343"/>
              <a:gd name="T2" fmla="*/ 54 w 277"/>
              <a:gd name="T3" fmla="*/ 46 h 343"/>
              <a:gd name="T4" fmla="*/ 66 w 277"/>
              <a:gd name="T5" fmla="*/ 35 h 343"/>
              <a:gd name="T6" fmla="*/ 54 w 277"/>
              <a:gd name="T7" fmla="*/ 117 h 343"/>
              <a:gd name="T8" fmla="*/ 47 w 277"/>
              <a:gd name="T9" fmla="*/ 117 h 343"/>
              <a:gd name="T10" fmla="*/ 54 w 277"/>
              <a:gd name="T11" fmla="*/ 109 h 343"/>
              <a:gd name="T12" fmla="*/ 62 w 277"/>
              <a:gd name="T13" fmla="*/ 125 h 343"/>
              <a:gd name="T14" fmla="*/ 66 w 277"/>
              <a:gd name="T15" fmla="*/ 121 h 343"/>
              <a:gd name="T16" fmla="*/ 168 w 277"/>
              <a:gd name="T17" fmla="*/ 19 h 343"/>
              <a:gd name="T18" fmla="*/ 156 w 277"/>
              <a:gd name="T19" fmla="*/ 39 h 343"/>
              <a:gd name="T20" fmla="*/ 117 w 277"/>
              <a:gd name="T21" fmla="*/ 46 h 343"/>
              <a:gd name="T22" fmla="*/ 105 w 277"/>
              <a:gd name="T23" fmla="*/ 46 h 343"/>
              <a:gd name="T24" fmla="*/ 93 w 277"/>
              <a:gd name="T25" fmla="*/ 43 h 343"/>
              <a:gd name="T26" fmla="*/ 78 w 277"/>
              <a:gd name="T27" fmla="*/ 50 h 343"/>
              <a:gd name="T28" fmla="*/ 66 w 277"/>
              <a:gd name="T29" fmla="*/ 62 h 343"/>
              <a:gd name="T30" fmla="*/ 62 w 277"/>
              <a:gd name="T31" fmla="*/ 70 h 343"/>
              <a:gd name="T32" fmla="*/ 47 w 277"/>
              <a:gd name="T33" fmla="*/ 82 h 343"/>
              <a:gd name="T34" fmla="*/ 47 w 277"/>
              <a:gd name="T35" fmla="*/ 97 h 343"/>
              <a:gd name="T36" fmla="*/ 70 w 277"/>
              <a:gd name="T37" fmla="*/ 74 h 343"/>
              <a:gd name="T38" fmla="*/ 93 w 277"/>
              <a:gd name="T39" fmla="*/ 58 h 343"/>
              <a:gd name="T40" fmla="*/ 82 w 277"/>
              <a:gd name="T41" fmla="*/ 74 h 343"/>
              <a:gd name="T42" fmla="*/ 86 w 277"/>
              <a:gd name="T43" fmla="*/ 86 h 343"/>
              <a:gd name="T44" fmla="*/ 58 w 277"/>
              <a:gd name="T45" fmla="*/ 101 h 343"/>
              <a:gd name="T46" fmla="*/ 62 w 277"/>
              <a:gd name="T47" fmla="*/ 113 h 343"/>
              <a:gd name="T48" fmla="*/ 74 w 277"/>
              <a:gd name="T49" fmla="*/ 117 h 343"/>
              <a:gd name="T50" fmla="*/ 86 w 277"/>
              <a:gd name="T51" fmla="*/ 117 h 343"/>
              <a:gd name="T52" fmla="*/ 70 w 277"/>
              <a:gd name="T53" fmla="*/ 132 h 343"/>
              <a:gd name="T54" fmla="*/ 66 w 277"/>
              <a:gd name="T55" fmla="*/ 144 h 343"/>
              <a:gd name="T56" fmla="*/ 62 w 277"/>
              <a:gd name="T57" fmla="*/ 148 h 343"/>
              <a:gd name="T58" fmla="*/ 39 w 277"/>
              <a:gd name="T59" fmla="*/ 132 h 343"/>
              <a:gd name="T60" fmla="*/ 27 w 277"/>
              <a:gd name="T61" fmla="*/ 125 h 343"/>
              <a:gd name="T62" fmla="*/ 31 w 277"/>
              <a:gd name="T63" fmla="*/ 136 h 343"/>
              <a:gd name="T64" fmla="*/ 27 w 277"/>
              <a:gd name="T65" fmla="*/ 140 h 343"/>
              <a:gd name="T66" fmla="*/ 19 w 277"/>
              <a:gd name="T67" fmla="*/ 144 h 343"/>
              <a:gd name="T68" fmla="*/ 23 w 277"/>
              <a:gd name="T69" fmla="*/ 152 h 343"/>
              <a:gd name="T70" fmla="*/ 15 w 277"/>
              <a:gd name="T71" fmla="*/ 156 h 343"/>
              <a:gd name="T72" fmla="*/ 7 w 277"/>
              <a:gd name="T73" fmla="*/ 156 h 343"/>
              <a:gd name="T74" fmla="*/ 35 w 277"/>
              <a:gd name="T75" fmla="*/ 199 h 343"/>
              <a:gd name="T76" fmla="*/ 35 w 277"/>
              <a:gd name="T77" fmla="*/ 226 h 343"/>
              <a:gd name="T78" fmla="*/ 0 w 277"/>
              <a:gd name="T79" fmla="*/ 289 h 343"/>
              <a:gd name="T80" fmla="*/ 19 w 277"/>
              <a:gd name="T81" fmla="*/ 292 h 343"/>
              <a:gd name="T82" fmla="*/ 54 w 277"/>
              <a:gd name="T83" fmla="*/ 257 h 343"/>
              <a:gd name="T84" fmla="*/ 47 w 277"/>
              <a:gd name="T85" fmla="*/ 238 h 343"/>
              <a:gd name="T86" fmla="*/ 43 w 277"/>
              <a:gd name="T87" fmla="*/ 238 h 343"/>
              <a:gd name="T88" fmla="*/ 74 w 277"/>
              <a:gd name="T89" fmla="*/ 199 h 343"/>
              <a:gd name="T90" fmla="*/ 86 w 277"/>
              <a:gd name="T91" fmla="*/ 214 h 343"/>
              <a:gd name="T92" fmla="*/ 62 w 277"/>
              <a:gd name="T93" fmla="*/ 242 h 343"/>
              <a:gd name="T94" fmla="*/ 90 w 277"/>
              <a:gd name="T95" fmla="*/ 242 h 343"/>
              <a:gd name="T96" fmla="*/ 62 w 277"/>
              <a:gd name="T97" fmla="*/ 265 h 343"/>
              <a:gd name="T98" fmla="*/ 39 w 277"/>
              <a:gd name="T99" fmla="*/ 289 h 343"/>
              <a:gd name="T100" fmla="*/ 47 w 277"/>
              <a:gd name="T101" fmla="*/ 289 h 343"/>
              <a:gd name="T102" fmla="*/ 47 w 277"/>
              <a:gd name="T103" fmla="*/ 296 h 343"/>
              <a:gd name="T104" fmla="*/ 66 w 277"/>
              <a:gd name="T105" fmla="*/ 324 h 343"/>
              <a:gd name="T106" fmla="*/ 195 w 277"/>
              <a:gd name="T107" fmla="*/ 187 h 343"/>
              <a:gd name="T108" fmla="*/ 222 w 277"/>
              <a:gd name="T109" fmla="*/ 97 h 343"/>
              <a:gd name="T110" fmla="*/ 31 w 277"/>
              <a:gd name="T111" fmla="*/ 82 h 343"/>
              <a:gd name="T112" fmla="*/ 19 w 277"/>
              <a:gd name="T113" fmla="*/ 78 h 343"/>
              <a:gd name="T114" fmla="*/ 39 w 277"/>
              <a:gd name="T115" fmla="*/ 70 h 343"/>
              <a:gd name="T116" fmla="*/ 35 w 277"/>
              <a:gd name="T117" fmla="*/ 121 h 343"/>
              <a:gd name="T118" fmla="*/ 66 w 277"/>
              <a:gd name="T119" fmla="*/ 132 h 343"/>
              <a:gd name="T120" fmla="*/ 7 w 277"/>
              <a:gd name="T121" fmla="*/ 82 h 343"/>
              <a:gd name="T122" fmla="*/ 23 w 277"/>
              <a:gd name="T123" fmla="*/ 62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 h="343">
                <a:moveTo>
                  <a:pt x="74" y="31"/>
                </a:moveTo>
                <a:lnTo>
                  <a:pt x="74" y="31"/>
                </a:lnTo>
                <a:lnTo>
                  <a:pt x="74" y="35"/>
                </a:lnTo>
                <a:lnTo>
                  <a:pt x="70" y="35"/>
                </a:lnTo>
                <a:lnTo>
                  <a:pt x="70" y="35"/>
                </a:lnTo>
                <a:lnTo>
                  <a:pt x="70" y="39"/>
                </a:lnTo>
                <a:lnTo>
                  <a:pt x="66" y="39"/>
                </a:lnTo>
                <a:lnTo>
                  <a:pt x="66" y="39"/>
                </a:lnTo>
                <a:lnTo>
                  <a:pt x="66" y="43"/>
                </a:lnTo>
                <a:lnTo>
                  <a:pt x="66" y="43"/>
                </a:lnTo>
                <a:lnTo>
                  <a:pt x="70" y="43"/>
                </a:lnTo>
                <a:lnTo>
                  <a:pt x="70" y="43"/>
                </a:lnTo>
                <a:lnTo>
                  <a:pt x="66" y="43"/>
                </a:lnTo>
                <a:lnTo>
                  <a:pt x="66" y="46"/>
                </a:lnTo>
                <a:lnTo>
                  <a:pt x="66" y="46"/>
                </a:lnTo>
                <a:lnTo>
                  <a:pt x="66" y="46"/>
                </a:lnTo>
                <a:lnTo>
                  <a:pt x="66" y="43"/>
                </a:lnTo>
                <a:lnTo>
                  <a:pt x="66" y="43"/>
                </a:lnTo>
                <a:lnTo>
                  <a:pt x="66" y="43"/>
                </a:lnTo>
                <a:lnTo>
                  <a:pt x="66" y="43"/>
                </a:lnTo>
                <a:lnTo>
                  <a:pt x="66" y="43"/>
                </a:lnTo>
                <a:lnTo>
                  <a:pt x="62" y="43"/>
                </a:lnTo>
                <a:lnTo>
                  <a:pt x="62" y="46"/>
                </a:lnTo>
                <a:lnTo>
                  <a:pt x="62" y="46"/>
                </a:lnTo>
                <a:lnTo>
                  <a:pt x="58" y="46"/>
                </a:lnTo>
                <a:lnTo>
                  <a:pt x="54" y="46"/>
                </a:lnTo>
                <a:lnTo>
                  <a:pt x="54" y="43"/>
                </a:lnTo>
                <a:lnTo>
                  <a:pt x="54" y="43"/>
                </a:lnTo>
                <a:lnTo>
                  <a:pt x="54" y="43"/>
                </a:lnTo>
                <a:lnTo>
                  <a:pt x="54" y="43"/>
                </a:lnTo>
                <a:lnTo>
                  <a:pt x="54" y="43"/>
                </a:lnTo>
                <a:lnTo>
                  <a:pt x="54" y="39"/>
                </a:lnTo>
                <a:lnTo>
                  <a:pt x="54" y="39"/>
                </a:lnTo>
                <a:lnTo>
                  <a:pt x="58" y="39"/>
                </a:lnTo>
                <a:lnTo>
                  <a:pt x="58" y="35"/>
                </a:lnTo>
                <a:lnTo>
                  <a:pt x="58" y="35"/>
                </a:lnTo>
                <a:lnTo>
                  <a:pt x="62" y="35"/>
                </a:lnTo>
                <a:lnTo>
                  <a:pt x="66" y="35"/>
                </a:lnTo>
                <a:lnTo>
                  <a:pt x="66" y="35"/>
                </a:lnTo>
                <a:lnTo>
                  <a:pt x="70" y="35"/>
                </a:lnTo>
                <a:lnTo>
                  <a:pt x="70" y="35"/>
                </a:lnTo>
                <a:lnTo>
                  <a:pt x="70" y="35"/>
                </a:lnTo>
                <a:lnTo>
                  <a:pt x="70" y="35"/>
                </a:lnTo>
                <a:lnTo>
                  <a:pt x="70" y="31"/>
                </a:lnTo>
                <a:lnTo>
                  <a:pt x="70" y="31"/>
                </a:lnTo>
                <a:lnTo>
                  <a:pt x="74" y="31"/>
                </a:lnTo>
                <a:moveTo>
                  <a:pt x="54" y="113"/>
                </a:moveTo>
                <a:lnTo>
                  <a:pt x="54" y="113"/>
                </a:lnTo>
                <a:lnTo>
                  <a:pt x="58" y="113"/>
                </a:lnTo>
                <a:lnTo>
                  <a:pt x="58" y="117"/>
                </a:lnTo>
                <a:lnTo>
                  <a:pt x="58" y="117"/>
                </a:lnTo>
                <a:lnTo>
                  <a:pt x="54" y="117"/>
                </a:lnTo>
                <a:lnTo>
                  <a:pt x="54" y="117"/>
                </a:lnTo>
                <a:lnTo>
                  <a:pt x="54" y="117"/>
                </a:lnTo>
                <a:lnTo>
                  <a:pt x="54" y="121"/>
                </a:lnTo>
                <a:lnTo>
                  <a:pt x="54" y="121"/>
                </a:lnTo>
                <a:lnTo>
                  <a:pt x="54" y="121"/>
                </a:lnTo>
                <a:lnTo>
                  <a:pt x="50" y="117"/>
                </a:lnTo>
                <a:lnTo>
                  <a:pt x="50" y="117"/>
                </a:lnTo>
                <a:lnTo>
                  <a:pt x="50" y="113"/>
                </a:lnTo>
                <a:lnTo>
                  <a:pt x="50" y="113"/>
                </a:lnTo>
                <a:lnTo>
                  <a:pt x="47" y="113"/>
                </a:lnTo>
                <a:lnTo>
                  <a:pt x="47" y="113"/>
                </a:lnTo>
                <a:lnTo>
                  <a:pt x="47" y="117"/>
                </a:lnTo>
                <a:lnTo>
                  <a:pt x="47" y="117"/>
                </a:lnTo>
                <a:lnTo>
                  <a:pt x="43" y="117"/>
                </a:lnTo>
                <a:lnTo>
                  <a:pt x="43" y="113"/>
                </a:lnTo>
                <a:lnTo>
                  <a:pt x="43" y="113"/>
                </a:lnTo>
                <a:lnTo>
                  <a:pt x="43" y="113"/>
                </a:lnTo>
                <a:lnTo>
                  <a:pt x="43" y="113"/>
                </a:lnTo>
                <a:lnTo>
                  <a:pt x="43" y="109"/>
                </a:lnTo>
                <a:lnTo>
                  <a:pt x="43" y="109"/>
                </a:lnTo>
                <a:lnTo>
                  <a:pt x="43" y="109"/>
                </a:lnTo>
                <a:lnTo>
                  <a:pt x="50" y="105"/>
                </a:lnTo>
                <a:lnTo>
                  <a:pt x="54" y="105"/>
                </a:lnTo>
                <a:lnTo>
                  <a:pt x="54" y="105"/>
                </a:lnTo>
                <a:lnTo>
                  <a:pt x="54" y="105"/>
                </a:lnTo>
                <a:lnTo>
                  <a:pt x="54" y="109"/>
                </a:lnTo>
                <a:lnTo>
                  <a:pt x="54" y="109"/>
                </a:lnTo>
                <a:lnTo>
                  <a:pt x="54" y="113"/>
                </a:lnTo>
                <a:moveTo>
                  <a:pt x="66" y="125"/>
                </a:moveTo>
                <a:lnTo>
                  <a:pt x="66" y="125"/>
                </a:lnTo>
                <a:lnTo>
                  <a:pt x="70" y="125"/>
                </a:lnTo>
                <a:lnTo>
                  <a:pt x="70" y="125"/>
                </a:lnTo>
                <a:lnTo>
                  <a:pt x="66" y="125"/>
                </a:lnTo>
                <a:lnTo>
                  <a:pt x="66" y="125"/>
                </a:lnTo>
                <a:lnTo>
                  <a:pt x="66" y="128"/>
                </a:lnTo>
                <a:lnTo>
                  <a:pt x="66" y="128"/>
                </a:lnTo>
                <a:lnTo>
                  <a:pt x="66" y="128"/>
                </a:lnTo>
                <a:lnTo>
                  <a:pt x="66" y="128"/>
                </a:lnTo>
                <a:lnTo>
                  <a:pt x="62" y="125"/>
                </a:lnTo>
                <a:lnTo>
                  <a:pt x="58" y="125"/>
                </a:lnTo>
                <a:lnTo>
                  <a:pt x="58" y="125"/>
                </a:lnTo>
                <a:lnTo>
                  <a:pt x="58" y="121"/>
                </a:lnTo>
                <a:lnTo>
                  <a:pt x="58" y="121"/>
                </a:lnTo>
                <a:lnTo>
                  <a:pt x="58" y="121"/>
                </a:lnTo>
                <a:lnTo>
                  <a:pt x="58" y="117"/>
                </a:lnTo>
                <a:lnTo>
                  <a:pt x="58" y="113"/>
                </a:lnTo>
                <a:lnTo>
                  <a:pt x="58" y="113"/>
                </a:lnTo>
                <a:lnTo>
                  <a:pt x="62" y="117"/>
                </a:lnTo>
                <a:lnTo>
                  <a:pt x="58" y="117"/>
                </a:lnTo>
                <a:lnTo>
                  <a:pt x="58" y="113"/>
                </a:lnTo>
                <a:lnTo>
                  <a:pt x="62" y="117"/>
                </a:lnTo>
                <a:lnTo>
                  <a:pt x="66" y="121"/>
                </a:lnTo>
                <a:lnTo>
                  <a:pt x="66" y="121"/>
                </a:lnTo>
                <a:lnTo>
                  <a:pt x="66" y="121"/>
                </a:lnTo>
                <a:lnTo>
                  <a:pt x="66" y="125"/>
                </a:lnTo>
                <a:moveTo>
                  <a:pt x="207" y="11"/>
                </a:moveTo>
                <a:lnTo>
                  <a:pt x="207" y="11"/>
                </a:lnTo>
                <a:lnTo>
                  <a:pt x="203" y="11"/>
                </a:lnTo>
                <a:lnTo>
                  <a:pt x="199" y="11"/>
                </a:lnTo>
                <a:lnTo>
                  <a:pt x="183" y="15"/>
                </a:lnTo>
                <a:lnTo>
                  <a:pt x="172" y="15"/>
                </a:lnTo>
                <a:lnTo>
                  <a:pt x="168" y="15"/>
                </a:lnTo>
                <a:lnTo>
                  <a:pt x="168" y="19"/>
                </a:lnTo>
                <a:lnTo>
                  <a:pt x="168" y="19"/>
                </a:lnTo>
                <a:lnTo>
                  <a:pt x="168" y="19"/>
                </a:lnTo>
                <a:lnTo>
                  <a:pt x="168" y="23"/>
                </a:lnTo>
                <a:lnTo>
                  <a:pt x="168" y="23"/>
                </a:lnTo>
                <a:lnTo>
                  <a:pt x="164" y="27"/>
                </a:lnTo>
                <a:lnTo>
                  <a:pt x="160" y="31"/>
                </a:lnTo>
                <a:lnTo>
                  <a:pt x="160" y="31"/>
                </a:lnTo>
                <a:lnTo>
                  <a:pt x="156" y="35"/>
                </a:lnTo>
                <a:lnTo>
                  <a:pt x="156" y="35"/>
                </a:lnTo>
                <a:lnTo>
                  <a:pt x="160" y="35"/>
                </a:lnTo>
                <a:lnTo>
                  <a:pt x="160" y="39"/>
                </a:lnTo>
                <a:lnTo>
                  <a:pt x="160" y="39"/>
                </a:lnTo>
                <a:lnTo>
                  <a:pt x="160" y="39"/>
                </a:lnTo>
                <a:lnTo>
                  <a:pt x="160" y="39"/>
                </a:lnTo>
                <a:lnTo>
                  <a:pt x="156" y="39"/>
                </a:lnTo>
                <a:lnTo>
                  <a:pt x="156" y="43"/>
                </a:lnTo>
                <a:lnTo>
                  <a:pt x="152" y="43"/>
                </a:lnTo>
                <a:lnTo>
                  <a:pt x="148" y="46"/>
                </a:lnTo>
                <a:lnTo>
                  <a:pt x="148" y="46"/>
                </a:lnTo>
                <a:lnTo>
                  <a:pt x="148" y="46"/>
                </a:lnTo>
                <a:lnTo>
                  <a:pt x="148" y="46"/>
                </a:lnTo>
                <a:lnTo>
                  <a:pt x="144" y="46"/>
                </a:lnTo>
                <a:lnTo>
                  <a:pt x="136" y="50"/>
                </a:lnTo>
                <a:lnTo>
                  <a:pt x="136" y="46"/>
                </a:lnTo>
                <a:lnTo>
                  <a:pt x="133" y="46"/>
                </a:lnTo>
                <a:lnTo>
                  <a:pt x="133" y="46"/>
                </a:lnTo>
                <a:lnTo>
                  <a:pt x="121" y="46"/>
                </a:lnTo>
                <a:lnTo>
                  <a:pt x="117" y="46"/>
                </a:lnTo>
                <a:lnTo>
                  <a:pt x="117" y="50"/>
                </a:lnTo>
                <a:lnTo>
                  <a:pt x="113" y="50"/>
                </a:lnTo>
                <a:lnTo>
                  <a:pt x="113" y="50"/>
                </a:lnTo>
                <a:lnTo>
                  <a:pt x="109" y="46"/>
                </a:lnTo>
                <a:lnTo>
                  <a:pt x="109" y="46"/>
                </a:lnTo>
                <a:lnTo>
                  <a:pt x="109" y="46"/>
                </a:lnTo>
                <a:lnTo>
                  <a:pt x="105" y="46"/>
                </a:lnTo>
                <a:lnTo>
                  <a:pt x="105" y="46"/>
                </a:lnTo>
                <a:lnTo>
                  <a:pt x="105" y="46"/>
                </a:lnTo>
                <a:lnTo>
                  <a:pt x="105" y="46"/>
                </a:lnTo>
                <a:lnTo>
                  <a:pt x="105" y="46"/>
                </a:lnTo>
                <a:lnTo>
                  <a:pt x="105" y="46"/>
                </a:lnTo>
                <a:lnTo>
                  <a:pt x="105" y="46"/>
                </a:lnTo>
                <a:lnTo>
                  <a:pt x="105" y="46"/>
                </a:lnTo>
                <a:lnTo>
                  <a:pt x="101" y="43"/>
                </a:lnTo>
                <a:lnTo>
                  <a:pt x="101" y="43"/>
                </a:lnTo>
                <a:lnTo>
                  <a:pt x="101" y="43"/>
                </a:lnTo>
                <a:lnTo>
                  <a:pt x="97" y="43"/>
                </a:lnTo>
                <a:lnTo>
                  <a:pt x="97" y="43"/>
                </a:lnTo>
                <a:lnTo>
                  <a:pt x="97" y="43"/>
                </a:lnTo>
                <a:lnTo>
                  <a:pt x="93" y="39"/>
                </a:lnTo>
                <a:lnTo>
                  <a:pt x="93" y="39"/>
                </a:lnTo>
                <a:lnTo>
                  <a:pt x="93" y="39"/>
                </a:lnTo>
                <a:lnTo>
                  <a:pt x="93" y="39"/>
                </a:lnTo>
                <a:lnTo>
                  <a:pt x="93" y="39"/>
                </a:lnTo>
                <a:lnTo>
                  <a:pt x="93" y="43"/>
                </a:lnTo>
                <a:lnTo>
                  <a:pt x="93" y="43"/>
                </a:lnTo>
                <a:lnTo>
                  <a:pt x="93" y="43"/>
                </a:lnTo>
                <a:lnTo>
                  <a:pt x="90" y="43"/>
                </a:lnTo>
                <a:lnTo>
                  <a:pt x="90" y="43"/>
                </a:lnTo>
                <a:lnTo>
                  <a:pt x="90" y="39"/>
                </a:lnTo>
                <a:lnTo>
                  <a:pt x="90" y="39"/>
                </a:lnTo>
                <a:lnTo>
                  <a:pt x="86" y="39"/>
                </a:lnTo>
                <a:lnTo>
                  <a:pt x="86" y="43"/>
                </a:lnTo>
                <a:lnTo>
                  <a:pt x="82" y="43"/>
                </a:lnTo>
                <a:lnTo>
                  <a:pt x="78" y="46"/>
                </a:lnTo>
                <a:lnTo>
                  <a:pt x="78" y="50"/>
                </a:lnTo>
                <a:lnTo>
                  <a:pt x="78" y="50"/>
                </a:lnTo>
                <a:lnTo>
                  <a:pt x="78" y="50"/>
                </a:lnTo>
                <a:lnTo>
                  <a:pt x="82" y="50"/>
                </a:lnTo>
                <a:lnTo>
                  <a:pt x="78" y="54"/>
                </a:lnTo>
                <a:lnTo>
                  <a:pt x="78" y="54"/>
                </a:lnTo>
                <a:lnTo>
                  <a:pt x="78" y="54"/>
                </a:lnTo>
                <a:lnTo>
                  <a:pt x="74" y="58"/>
                </a:lnTo>
                <a:lnTo>
                  <a:pt x="70" y="58"/>
                </a:lnTo>
                <a:lnTo>
                  <a:pt x="70" y="58"/>
                </a:lnTo>
                <a:lnTo>
                  <a:pt x="66" y="58"/>
                </a:lnTo>
                <a:lnTo>
                  <a:pt x="66" y="58"/>
                </a:lnTo>
                <a:lnTo>
                  <a:pt x="66" y="58"/>
                </a:lnTo>
                <a:lnTo>
                  <a:pt x="66" y="58"/>
                </a:lnTo>
                <a:lnTo>
                  <a:pt x="66" y="62"/>
                </a:lnTo>
                <a:lnTo>
                  <a:pt x="66" y="62"/>
                </a:lnTo>
                <a:lnTo>
                  <a:pt x="66" y="62"/>
                </a:lnTo>
                <a:lnTo>
                  <a:pt x="62" y="62"/>
                </a:lnTo>
                <a:lnTo>
                  <a:pt x="62" y="62"/>
                </a:lnTo>
                <a:lnTo>
                  <a:pt x="58" y="62"/>
                </a:lnTo>
                <a:lnTo>
                  <a:pt x="58" y="66"/>
                </a:lnTo>
                <a:lnTo>
                  <a:pt x="62" y="70"/>
                </a:lnTo>
                <a:lnTo>
                  <a:pt x="62" y="70"/>
                </a:lnTo>
                <a:lnTo>
                  <a:pt x="62" y="66"/>
                </a:lnTo>
                <a:lnTo>
                  <a:pt x="66" y="66"/>
                </a:lnTo>
                <a:lnTo>
                  <a:pt x="66" y="66"/>
                </a:lnTo>
                <a:lnTo>
                  <a:pt x="66" y="66"/>
                </a:lnTo>
                <a:lnTo>
                  <a:pt x="66" y="66"/>
                </a:lnTo>
                <a:lnTo>
                  <a:pt x="62" y="70"/>
                </a:lnTo>
                <a:lnTo>
                  <a:pt x="62" y="70"/>
                </a:lnTo>
                <a:lnTo>
                  <a:pt x="62" y="70"/>
                </a:lnTo>
                <a:lnTo>
                  <a:pt x="54" y="66"/>
                </a:lnTo>
                <a:lnTo>
                  <a:pt x="54" y="66"/>
                </a:lnTo>
                <a:lnTo>
                  <a:pt x="50" y="66"/>
                </a:lnTo>
                <a:lnTo>
                  <a:pt x="43" y="78"/>
                </a:lnTo>
                <a:lnTo>
                  <a:pt x="43" y="78"/>
                </a:lnTo>
                <a:lnTo>
                  <a:pt x="66" y="70"/>
                </a:lnTo>
                <a:lnTo>
                  <a:pt x="70" y="66"/>
                </a:lnTo>
                <a:lnTo>
                  <a:pt x="74" y="66"/>
                </a:lnTo>
                <a:lnTo>
                  <a:pt x="70" y="70"/>
                </a:lnTo>
                <a:lnTo>
                  <a:pt x="62" y="74"/>
                </a:lnTo>
                <a:lnTo>
                  <a:pt x="47" y="82"/>
                </a:lnTo>
                <a:lnTo>
                  <a:pt x="43" y="82"/>
                </a:lnTo>
                <a:lnTo>
                  <a:pt x="43" y="86"/>
                </a:lnTo>
                <a:lnTo>
                  <a:pt x="43" y="86"/>
                </a:lnTo>
                <a:lnTo>
                  <a:pt x="47" y="86"/>
                </a:lnTo>
                <a:lnTo>
                  <a:pt x="50" y="86"/>
                </a:lnTo>
                <a:lnTo>
                  <a:pt x="58" y="86"/>
                </a:lnTo>
                <a:lnTo>
                  <a:pt x="58" y="86"/>
                </a:lnTo>
                <a:lnTo>
                  <a:pt x="54" y="93"/>
                </a:lnTo>
                <a:lnTo>
                  <a:pt x="54" y="93"/>
                </a:lnTo>
                <a:lnTo>
                  <a:pt x="50" y="93"/>
                </a:lnTo>
                <a:lnTo>
                  <a:pt x="50" y="93"/>
                </a:lnTo>
                <a:lnTo>
                  <a:pt x="47" y="97"/>
                </a:lnTo>
                <a:lnTo>
                  <a:pt x="47" y="97"/>
                </a:lnTo>
                <a:lnTo>
                  <a:pt x="47" y="97"/>
                </a:lnTo>
                <a:lnTo>
                  <a:pt x="54" y="93"/>
                </a:lnTo>
                <a:lnTo>
                  <a:pt x="58" y="93"/>
                </a:lnTo>
                <a:lnTo>
                  <a:pt x="58" y="89"/>
                </a:lnTo>
                <a:lnTo>
                  <a:pt x="58" y="89"/>
                </a:lnTo>
                <a:lnTo>
                  <a:pt x="58" y="86"/>
                </a:lnTo>
                <a:lnTo>
                  <a:pt x="62" y="86"/>
                </a:lnTo>
                <a:lnTo>
                  <a:pt x="62" y="82"/>
                </a:lnTo>
                <a:lnTo>
                  <a:pt x="62" y="82"/>
                </a:lnTo>
                <a:lnTo>
                  <a:pt x="66" y="82"/>
                </a:lnTo>
                <a:lnTo>
                  <a:pt x="70" y="78"/>
                </a:lnTo>
                <a:lnTo>
                  <a:pt x="70" y="78"/>
                </a:lnTo>
                <a:lnTo>
                  <a:pt x="70" y="74"/>
                </a:lnTo>
                <a:lnTo>
                  <a:pt x="70" y="74"/>
                </a:lnTo>
                <a:lnTo>
                  <a:pt x="78" y="70"/>
                </a:lnTo>
                <a:lnTo>
                  <a:pt x="86" y="58"/>
                </a:lnTo>
                <a:lnTo>
                  <a:pt x="93" y="54"/>
                </a:lnTo>
                <a:lnTo>
                  <a:pt x="93" y="54"/>
                </a:lnTo>
                <a:lnTo>
                  <a:pt x="93" y="54"/>
                </a:lnTo>
                <a:lnTo>
                  <a:pt x="97" y="50"/>
                </a:lnTo>
                <a:lnTo>
                  <a:pt x="101" y="50"/>
                </a:lnTo>
                <a:lnTo>
                  <a:pt x="105" y="54"/>
                </a:lnTo>
                <a:lnTo>
                  <a:pt x="109" y="54"/>
                </a:lnTo>
                <a:lnTo>
                  <a:pt x="97" y="54"/>
                </a:lnTo>
                <a:lnTo>
                  <a:pt x="97" y="54"/>
                </a:lnTo>
                <a:lnTo>
                  <a:pt x="93" y="58"/>
                </a:lnTo>
                <a:lnTo>
                  <a:pt x="93" y="58"/>
                </a:lnTo>
                <a:lnTo>
                  <a:pt x="93" y="58"/>
                </a:lnTo>
                <a:lnTo>
                  <a:pt x="90" y="62"/>
                </a:lnTo>
                <a:lnTo>
                  <a:pt x="82" y="66"/>
                </a:lnTo>
                <a:lnTo>
                  <a:pt x="78" y="70"/>
                </a:lnTo>
                <a:lnTo>
                  <a:pt x="78" y="70"/>
                </a:lnTo>
                <a:lnTo>
                  <a:pt x="78" y="70"/>
                </a:lnTo>
                <a:lnTo>
                  <a:pt x="74" y="74"/>
                </a:lnTo>
                <a:lnTo>
                  <a:pt x="70" y="78"/>
                </a:lnTo>
                <a:lnTo>
                  <a:pt x="74" y="78"/>
                </a:lnTo>
                <a:lnTo>
                  <a:pt x="78" y="78"/>
                </a:lnTo>
                <a:lnTo>
                  <a:pt x="82" y="74"/>
                </a:lnTo>
                <a:lnTo>
                  <a:pt x="82" y="74"/>
                </a:lnTo>
                <a:lnTo>
                  <a:pt x="82" y="74"/>
                </a:lnTo>
                <a:lnTo>
                  <a:pt x="82" y="78"/>
                </a:lnTo>
                <a:lnTo>
                  <a:pt x="82" y="78"/>
                </a:lnTo>
                <a:lnTo>
                  <a:pt x="74" y="78"/>
                </a:lnTo>
                <a:lnTo>
                  <a:pt x="74" y="82"/>
                </a:lnTo>
                <a:lnTo>
                  <a:pt x="74" y="82"/>
                </a:lnTo>
                <a:lnTo>
                  <a:pt x="78" y="82"/>
                </a:lnTo>
                <a:lnTo>
                  <a:pt x="82" y="82"/>
                </a:lnTo>
                <a:lnTo>
                  <a:pt x="78" y="82"/>
                </a:lnTo>
                <a:lnTo>
                  <a:pt x="86" y="82"/>
                </a:lnTo>
                <a:lnTo>
                  <a:pt x="86" y="82"/>
                </a:lnTo>
                <a:lnTo>
                  <a:pt x="86" y="82"/>
                </a:lnTo>
                <a:lnTo>
                  <a:pt x="86" y="86"/>
                </a:lnTo>
                <a:lnTo>
                  <a:pt x="66" y="89"/>
                </a:lnTo>
                <a:lnTo>
                  <a:pt x="70" y="89"/>
                </a:lnTo>
                <a:lnTo>
                  <a:pt x="70" y="89"/>
                </a:lnTo>
                <a:lnTo>
                  <a:pt x="70" y="89"/>
                </a:lnTo>
                <a:lnTo>
                  <a:pt x="70" y="93"/>
                </a:lnTo>
                <a:lnTo>
                  <a:pt x="74" y="93"/>
                </a:lnTo>
                <a:lnTo>
                  <a:pt x="74" y="93"/>
                </a:lnTo>
                <a:lnTo>
                  <a:pt x="70" y="93"/>
                </a:lnTo>
                <a:lnTo>
                  <a:pt x="70" y="93"/>
                </a:lnTo>
                <a:lnTo>
                  <a:pt x="66" y="93"/>
                </a:lnTo>
                <a:lnTo>
                  <a:pt x="62" y="97"/>
                </a:lnTo>
                <a:lnTo>
                  <a:pt x="58" y="101"/>
                </a:lnTo>
                <a:lnTo>
                  <a:pt x="58" y="101"/>
                </a:lnTo>
                <a:lnTo>
                  <a:pt x="58" y="101"/>
                </a:lnTo>
                <a:lnTo>
                  <a:pt x="58" y="101"/>
                </a:lnTo>
                <a:lnTo>
                  <a:pt x="58" y="101"/>
                </a:lnTo>
                <a:lnTo>
                  <a:pt x="62" y="101"/>
                </a:lnTo>
                <a:lnTo>
                  <a:pt x="62" y="105"/>
                </a:lnTo>
                <a:lnTo>
                  <a:pt x="58" y="105"/>
                </a:lnTo>
                <a:lnTo>
                  <a:pt x="58" y="105"/>
                </a:lnTo>
                <a:lnTo>
                  <a:pt x="58" y="105"/>
                </a:lnTo>
                <a:lnTo>
                  <a:pt x="58" y="105"/>
                </a:lnTo>
                <a:lnTo>
                  <a:pt x="58" y="109"/>
                </a:lnTo>
                <a:lnTo>
                  <a:pt x="62" y="109"/>
                </a:lnTo>
                <a:lnTo>
                  <a:pt x="62" y="109"/>
                </a:lnTo>
                <a:lnTo>
                  <a:pt x="62" y="113"/>
                </a:lnTo>
                <a:lnTo>
                  <a:pt x="62" y="113"/>
                </a:lnTo>
                <a:lnTo>
                  <a:pt x="62" y="113"/>
                </a:lnTo>
                <a:lnTo>
                  <a:pt x="62" y="113"/>
                </a:lnTo>
                <a:lnTo>
                  <a:pt x="66" y="113"/>
                </a:lnTo>
                <a:lnTo>
                  <a:pt x="66" y="117"/>
                </a:lnTo>
                <a:lnTo>
                  <a:pt x="66" y="117"/>
                </a:lnTo>
                <a:lnTo>
                  <a:pt x="70" y="121"/>
                </a:lnTo>
                <a:lnTo>
                  <a:pt x="70" y="121"/>
                </a:lnTo>
                <a:lnTo>
                  <a:pt x="74" y="121"/>
                </a:lnTo>
                <a:lnTo>
                  <a:pt x="74" y="121"/>
                </a:lnTo>
                <a:lnTo>
                  <a:pt x="74" y="117"/>
                </a:lnTo>
                <a:lnTo>
                  <a:pt x="74" y="117"/>
                </a:lnTo>
                <a:lnTo>
                  <a:pt x="74" y="117"/>
                </a:lnTo>
                <a:lnTo>
                  <a:pt x="74" y="117"/>
                </a:lnTo>
                <a:lnTo>
                  <a:pt x="74" y="117"/>
                </a:lnTo>
                <a:lnTo>
                  <a:pt x="74" y="117"/>
                </a:lnTo>
                <a:lnTo>
                  <a:pt x="74" y="113"/>
                </a:lnTo>
                <a:lnTo>
                  <a:pt x="78" y="113"/>
                </a:lnTo>
                <a:lnTo>
                  <a:pt x="78" y="113"/>
                </a:lnTo>
                <a:lnTo>
                  <a:pt x="78" y="113"/>
                </a:lnTo>
                <a:lnTo>
                  <a:pt x="78" y="117"/>
                </a:lnTo>
                <a:lnTo>
                  <a:pt x="78" y="117"/>
                </a:lnTo>
                <a:lnTo>
                  <a:pt x="78" y="121"/>
                </a:lnTo>
                <a:lnTo>
                  <a:pt x="82" y="117"/>
                </a:lnTo>
                <a:lnTo>
                  <a:pt x="90" y="117"/>
                </a:lnTo>
                <a:lnTo>
                  <a:pt x="86" y="117"/>
                </a:lnTo>
                <a:lnTo>
                  <a:pt x="82" y="121"/>
                </a:lnTo>
                <a:lnTo>
                  <a:pt x="74" y="128"/>
                </a:lnTo>
                <a:lnTo>
                  <a:pt x="74" y="125"/>
                </a:lnTo>
                <a:lnTo>
                  <a:pt x="74" y="125"/>
                </a:lnTo>
                <a:lnTo>
                  <a:pt x="74" y="125"/>
                </a:lnTo>
                <a:lnTo>
                  <a:pt x="70" y="125"/>
                </a:lnTo>
                <a:lnTo>
                  <a:pt x="70" y="128"/>
                </a:lnTo>
                <a:lnTo>
                  <a:pt x="74" y="128"/>
                </a:lnTo>
                <a:lnTo>
                  <a:pt x="74" y="128"/>
                </a:lnTo>
                <a:lnTo>
                  <a:pt x="74" y="128"/>
                </a:lnTo>
                <a:lnTo>
                  <a:pt x="74" y="128"/>
                </a:lnTo>
                <a:lnTo>
                  <a:pt x="74" y="128"/>
                </a:lnTo>
                <a:lnTo>
                  <a:pt x="70" y="132"/>
                </a:lnTo>
                <a:lnTo>
                  <a:pt x="70" y="132"/>
                </a:lnTo>
                <a:lnTo>
                  <a:pt x="70" y="136"/>
                </a:lnTo>
                <a:lnTo>
                  <a:pt x="70" y="136"/>
                </a:lnTo>
                <a:lnTo>
                  <a:pt x="70" y="140"/>
                </a:lnTo>
                <a:lnTo>
                  <a:pt x="86" y="136"/>
                </a:lnTo>
                <a:lnTo>
                  <a:pt x="82" y="136"/>
                </a:lnTo>
                <a:lnTo>
                  <a:pt x="74" y="140"/>
                </a:lnTo>
                <a:lnTo>
                  <a:pt x="70" y="140"/>
                </a:lnTo>
                <a:lnTo>
                  <a:pt x="70" y="144"/>
                </a:lnTo>
                <a:lnTo>
                  <a:pt x="70" y="144"/>
                </a:lnTo>
                <a:lnTo>
                  <a:pt x="70" y="144"/>
                </a:lnTo>
                <a:lnTo>
                  <a:pt x="66" y="144"/>
                </a:lnTo>
                <a:lnTo>
                  <a:pt x="66" y="144"/>
                </a:lnTo>
                <a:lnTo>
                  <a:pt x="66" y="144"/>
                </a:lnTo>
                <a:lnTo>
                  <a:pt x="66" y="148"/>
                </a:lnTo>
                <a:lnTo>
                  <a:pt x="66" y="148"/>
                </a:lnTo>
                <a:lnTo>
                  <a:pt x="66" y="148"/>
                </a:lnTo>
                <a:lnTo>
                  <a:pt x="66" y="148"/>
                </a:lnTo>
                <a:lnTo>
                  <a:pt x="66" y="152"/>
                </a:lnTo>
                <a:lnTo>
                  <a:pt x="62" y="156"/>
                </a:lnTo>
                <a:lnTo>
                  <a:pt x="58" y="164"/>
                </a:lnTo>
                <a:lnTo>
                  <a:pt x="58" y="164"/>
                </a:lnTo>
                <a:lnTo>
                  <a:pt x="58" y="164"/>
                </a:lnTo>
                <a:lnTo>
                  <a:pt x="58" y="156"/>
                </a:lnTo>
                <a:lnTo>
                  <a:pt x="62" y="152"/>
                </a:lnTo>
                <a:lnTo>
                  <a:pt x="62" y="148"/>
                </a:lnTo>
                <a:lnTo>
                  <a:pt x="62" y="148"/>
                </a:lnTo>
                <a:lnTo>
                  <a:pt x="62" y="144"/>
                </a:lnTo>
                <a:lnTo>
                  <a:pt x="58" y="144"/>
                </a:lnTo>
                <a:lnTo>
                  <a:pt x="58" y="144"/>
                </a:lnTo>
                <a:lnTo>
                  <a:pt x="54" y="144"/>
                </a:lnTo>
                <a:lnTo>
                  <a:pt x="50" y="148"/>
                </a:lnTo>
                <a:lnTo>
                  <a:pt x="50" y="144"/>
                </a:lnTo>
                <a:lnTo>
                  <a:pt x="50" y="144"/>
                </a:lnTo>
                <a:lnTo>
                  <a:pt x="50" y="140"/>
                </a:lnTo>
                <a:lnTo>
                  <a:pt x="47" y="140"/>
                </a:lnTo>
                <a:lnTo>
                  <a:pt x="43" y="132"/>
                </a:lnTo>
                <a:lnTo>
                  <a:pt x="43" y="136"/>
                </a:lnTo>
                <a:lnTo>
                  <a:pt x="39" y="132"/>
                </a:lnTo>
                <a:lnTo>
                  <a:pt x="39" y="132"/>
                </a:lnTo>
                <a:lnTo>
                  <a:pt x="39" y="132"/>
                </a:lnTo>
                <a:lnTo>
                  <a:pt x="39" y="128"/>
                </a:lnTo>
                <a:lnTo>
                  <a:pt x="39" y="125"/>
                </a:lnTo>
                <a:lnTo>
                  <a:pt x="39" y="125"/>
                </a:lnTo>
                <a:lnTo>
                  <a:pt x="31" y="125"/>
                </a:lnTo>
                <a:lnTo>
                  <a:pt x="31" y="121"/>
                </a:lnTo>
                <a:lnTo>
                  <a:pt x="31" y="121"/>
                </a:lnTo>
                <a:lnTo>
                  <a:pt x="31" y="125"/>
                </a:lnTo>
                <a:lnTo>
                  <a:pt x="31" y="125"/>
                </a:lnTo>
                <a:lnTo>
                  <a:pt x="31" y="125"/>
                </a:lnTo>
                <a:lnTo>
                  <a:pt x="31" y="125"/>
                </a:lnTo>
                <a:lnTo>
                  <a:pt x="27" y="125"/>
                </a:lnTo>
                <a:lnTo>
                  <a:pt x="27" y="125"/>
                </a:lnTo>
                <a:lnTo>
                  <a:pt x="27" y="125"/>
                </a:lnTo>
                <a:lnTo>
                  <a:pt x="27" y="128"/>
                </a:lnTo>
                <a:lnTo>
                  <a:pt x="27" y="128"/>
                </a:lnTo>
                <a:lnTo>
                  <a:pt x="31" y="128"/>
                </a:lnTo>
                <a:lnTo>
                  <a:pt x="31" y="128"/>
                </a:lnTo>
                <a:lnTo>
                  <a:pt x="31" y="132"/>
                </a:lnTo>
                <a:lnTo>
                  <a:pt x="31" y="132"/>
                </a:lnTo>
                <a:lnTo>
                  <a:pt x="31" y="136"/>
                </a:lnTo>
                <a:lnTo>
                  <a:pt x="31" y="136"/>
                </a:lnTo>
                <a:lnTo>
                  <a:pt x="31" y="136"/>
                </a:lnTo>
                <a:lnTo>
                  <a:pt x="31" y="136"/>
                </a:lnTo>
                <a:lnTo>
                  <a:pt x="31" y="136"/>
                </a:lnTo>
                <a:lnTo>
                  <a:pt x="31" y="136"/>
                </a:lnTo>
                <a:lnTo>
                  <a:pt x="31" y="140"/>
                </a:lnTo>
                <a:lnTo>
                  <a:pt x="31" y="140"/>
                </a:lnTo>
                <a:lnTo>
                  <a:pt x="31" y="140"/>
                </a:lnTo>
                <a:lnTo>
                  <a:pt x="31" y="140"/>
                </a:lnTo>
                <a:lnTo>
                  <a:pt x="31" y="140"/>
                </a:lnTo>
                <a:lnTo>
                  <a:pt x="31" y="140"/>
                </a:lnTo>
                <a:lnTo>
                  <a:pt x="31" y="140"/>
                </a:lnTo>
                <a:lnTo>
                  <a:pt x="31" y="140"/>
                </a:lnTo>
                <a:lnTo>
                  <a:pt x="27" y="144"/>
                </a:lnTo>
                <a:lnTo>
                  <a:pt x="27" y="144"/>
                </a:lnTo>
                <a:lnTo>
                  <a:pt x="27" y="144"/>
                </a:lnTo>
                <a:lnTo>
                  <a:pt x="27" y="140"/>
                </a:lnTo>
                <a:lnTo>
                  <a:pt x="23" y="140"/>
                </a:lnTo>
                <a:lnTo>
                  <a:pt x="23" y="140"/>
                </a:lnTo>
                <a:lnTo>
                  <a:pt x="19" y="140"/>
                </a:lnTo>
                <a:lnTo>
                  <a:pt x="23" y="140"/>
                </a:lnTo>
                <a:lnTo>
                  <a:pt x="23" y="140"/>
                </a:lnTo>
                <a:lnTo>
                  <a:pt x="23" y="144"/>
                </a:lnTo>
                <a:lnTo>
                  <a:pt x="23" y="144"/>
                </a:lnTo>
                <a:lnTo>
                  <a:pt x="23" y="144"/>
                </a:lnTo>
                <a:lnTo>
                  <a:pt x="23" y="144"/>
                </a:lnTo>
                <a:lnTo>
                  <a:pt x="19" y="144"/>
                </a:lnTo>
                <a:lnTo>
                  <a:pt x="19" y="144"/>
                </a:lnTo>
                <a:lnTo>
                  <a:pt x="19" y="144"/>
                </a:lnTo>
                <a:lnTo>
                  <a:pt x="19" y="144"/>
                </a:lnTo>
                <a:lnTo>
                  <a:pt x="19" y="148"/>
                </a:lnTo>
                <a:lnTo>
                  <a:pt x="19" y="148"/>
                </a:lnTo>
                <a:lnTo>
                  <a:pt x="19" y="148"/>
                </a:lnTo>
                <a:lnTo>
                  <a:pt x="15" y="144"/>
                </a:lnTo>
                <a:lnTo>
                  <a:pt x="15" y="144"/>
                </a:lnTo>
                <a:lnTo>
                  <a:pt x="15" y="148"/>
                </a:lnTo>
                <a:lnTo>
                  <a:pt x="11" y="148"/>
                </a:lnTo>
                <a:lnTo>
                  <a:pt x="11" y="148"/>
                </a:lnTo>
                <a:lnTo>
                  <a:pt x="11" y="152"/>
                </a:lnTo>
                <a:lnTo>
                  <a:pt x="15" y="152"/>
                </a:lnTo>
                <a:lnTo>
                  <a:pt x="19" y="148"/>
                </a:lnTo>
                <a:lnTo>
                  <a:pt x="19" y="152"/>
                </a:lnTo>
                <a:lnTo>
                  <a:pt x="23" y="152"/>
                </a:lnTo>
                <a:lnTo>
                  <a:pt x="23" y="152"/>
                </a:lnTo>
                <a:lnTo>
                  <a:pt x="23" y="156"/>
                </a:lnTo>
                <a:lnTo>
                  <a:pt x="23" y="156"/>
                </a:lnTo>
                <a:lnTo>
                  <a:pt x="27" y="160"/>
                </a:lnTo>
                <a:lnTo>
                  <a:pt x="27" y="160"/>
                </a:lnTo>
                <a:lnTo>
                  <a:pt x="27" y="160"/>
                </a:lnTo>
                <a:lnTo>
                  <a:pt x="19" y="160"/>
                </a:lnTo>
                <a:lnTo>
                  <a:pt x="19" y="156"/>
                </a:lnTo>
                <a:lnTo>
                  <a:pt x="19" y="156"/>
                </a:lnTo>
                <a:lnTo>
                  <a:pt x="19" y="156"/>
                </a:lnTo>
                <a:lnTo>
                  <a:pt x="19" y="156"/>
                </a:lnTo>
                <a:lnTo>
                  <a:pt x="19" y="156"/>
                </a:lnTo>
                <a:lnTo>
                  <a:pt x="15" y="156"/>
                </a:lnTo>
                <a:lnTo>
                  <a:pt x="11" y="156"/>
                </a:lnTo>
                <a:lnTo>
                  <a:pt x="11" y="152"/>
                </a:lnTo>
                <a:lnTo>
                  <a:pt x="11" y="152"/>
                </a:lnTo>
                <a:lnTo>
                  <a:pt x="11" y="152"/>
                </a:lnTo>
                <a:lnTo>
                  <a:pt x="7" y="152"/>
                </a:lnTo>
                <a:lnTo>
                  <a:pt x="7" y="152"/>
                </a:lnTo>
                <a:lnTo>
                  <a:pt x="7" y="152"/>
                </a:lnTo>
                <a:lnTo>
                  <a:pt x="7" y="152"/>
                </a:lnTo>
                <a:lnTo>
                  <a:pt x="7" y="152"/>
                </a:lnTo>
                <a:lnTo>
                  <a:pt x="7" y="152"/>
                </a:lnTo>
                <a:lnTo>
                  <a:pt x="7" y="156"/>
                </a:lnTo>
                <a:lnTo>
                  <a:pt x="7" y="156"/>
                </a:lnTo>
                <a:lnTo>
                  <a:pt x="7" y="156"/>
                </a:lnTo>
                <a:lnTo>
                  <a:pt x="11" y="156"/>
                </a:lnTo>
                <a:lnTo>
                  <a:pt x="11" y="156"/>
                </a:lnTo>
                <a:lnTo>
                  <a:pt x="11" y="156"/>
                </a:lnTo>
                <a:lnTo>
                  <a:pt x="15" y="160"/>
                </a:lnTo>
                <a:lnTo>
                  <a:pt x="19" y="160"/>
                </a:lnTo>
                <a:lnTo>
                  <a:pt x="23" y="168"/>
                </a:lnTo>
                <a:lnTo>
                  <a:pt x="23" y="168"/>
                </a:lnTo>
                <a:lnTo>
                  <a:pt x="31" y="171"/>
                </a:lnTo>
                <a:lnTo>
                  <a:pt x="39" y="171"/>
                </a:lnTo>
                <a:lnTo>
                  <a:pt x="39" y="183"/>
                </a:lnTo>
                <a:lnTo>
                  <a:pt x="31" y="191"/>
                </a:lnTo>
                <a:lnTo>
                  <a:pt x="31" y="199"/>
                </a:lnTo>
                <a:lnTo>
                  <a:pt x="35" y="199"/>
                </a:lnTo>
                <a:lnTo>
                  <a:pt x="39" y="199"/>
                </a:lnTo>
                <a:lnTo>
                  <a:pt x="43" y="203"/>
                </a:lnTo>
                <a:lnTo>
                  <a:pt x="39" y="207"/>
                </a:lnTo>
                <a:lnTo>
                  <a:pt x="35" y="214"/>
                </a:lnTo>
                <a:lnTo>
                  <a:pt x="35" y="214"/>
                </a:lnTo>
                <a:lnTo>
                  <a:pt x="35" y="218"/>
                </a:lnTo>
                <a:lnTo>
                  <a:pt x="39" y="218"/>
                </a:lnTo>
                <a:lnTo>
                  <a:pt x="39" y="218"/>
                </a:lnTo>
                <a:lnTo>
                  <a:pt x="39" y="222"/>
                </a:lnTo>
                <a:lnTo>
                  <a:pt x="35" y="222"/>
                </a:lnTo>
                <a:lnTo>
                  <a:pt x="35" y="222"/>
                </a:lnTo>
                <a:lnTo>
                  <a:pt x="35" y="226"/>
                </a:lnTo>
                <a:lnTo>
                  <a:pt x="35" y="226"/>
                </a:lnTo>
                <a:lnTo>
                  <a:pt x="35" y="230"/>
                </a:lnTo>
                <a:lnTo>
                  <a:pt x="27" y="238"/>
                </a:lnTo>
                <a:lnTo>
                  <a:pt x="23" y="246"/>
                </a:lnTo>
                <a:lnTo>
                  <a:pt x="19" y="253"/>
                </a:lnTo>
                <a:lnTo>
                  <a:pt x="19" y="261"/>
                </a:lnTo>
                <a:lnTo>
                  <a:pt x="19" y="265"/>
                </a:lnTo>
                <a:lnTo>
                  <a:pt x="19" y="265"/>
                </a:lnTo>
                <a:lnTo>
                  <a:pt x="19" y="265"/>
                </a:lnTo>
                <a:lnTo>
                  <a:pt x="19" y="265"/>
                </a:lnTo>
                <a:lnTo>
                  <a:pt x="15" y="269"/>
                </a:lnTo>
                <a:lnTo>
                  <a:pt x="4" y="281"/>
                </a:lnTo>
                <a:lnTo>
                  <a:pt x="0" y="285"/>
                </a:lnTo>
                <a:lnTo>
                  <a:pt x="0" y="289"/>
                </a:lnTo>
                <a:lnTo>
                  <a:pt x="0" y="292"/>
                </a:lnTo>
                <a:lnTo>
                  <a:pt x="0" y="292"/>
                </a:lnTo>
                <a:lnTo>
                  <a:pt x="0" y="292"/>
                </a:lnTo>
                <a:lnTo>
                  <a:pt x="0" y="296"/>
                </a:lnTo>
                <a:lnTo>
                  <a:pt x="0" y="296"/>
                </a:lnTo>
                <a:lnTo>
                  <a:pt x="4" y="300"/>
                </a:lnTo>
                <a:lnTo>
                  <a:pt x="4" y="300"/>
                </a:lnTo>
                <a:lnTo>
                  <a:pt x="4" y="296"/>
                </a:lnTo>
                <a:lnTo>
                  <a:pt x="7" y="296"/>
                </a:lnTo>
                <a:lnTo>
                  <a:pt x="11" y="296"/>
                </a:lnTo>
                <a:lnTo>
                  <a:pt x="11" y="296"/>
                </a:lnTo>
                <a:lnTo>
                  <a:pt x="15" y="292"/>
                </a:lnTo>
                <a:lnTo>
                  <a:pt x="19" y="292"/>
                </a:lnTo>
                <a:lnTo>
                  <a:pt x="19" y="292"/>
                </a:lnTo>
                <a:lnTo>
                  <a:pt x="27" y="285"/>
                </a:lnTo>
                <a:lnTo>
                  <a:pt x="27" y="285"/>
                </a:lnTo>
                <a:lnTo>
                  <a:pt x="31" y="281"/>
                </a:lnTo>
                <a:lnTo>
                  <a:pt x="31" y="281"/>
                </a:lnTo>
                <a:lnTo>
                  <a:pt x="31" y="277"/>
                </a:lnTo>
                <a:lnTo>
                  <a:pt x="35" y="273"/>
                </a:lnTo>
                <a:lnTo>
                  <a:pt x="35" y="273"/>
                </a:lnTo>
                <a:lnTo>
                  <a:pt x="39" y="273"/>
                </a:lnTo>
                <a:lnTo>
                  <a:pt x="43" y="265"/>
                </a:lnTo>
                <a:lnTo>
                  <a:pt x="50" y="261"/>
                </a:lnTo>
                <a:lnTo>
                  <a:pt x="54" y="261"/>
                </a:lnTo>
                <a:lnTo>
                  <a:pt x="54" y="257"/>
                </a:lnTo>
                <a:lnTo>
                  <a:pt x="54" y="257"/>
                </a:lnTo>
                <a:lnTo>
                  <a:pt x="54" y="257"/>
                </a:lnTo>
                <a:lnTo>
                  <a:pt x="54" y="253"/>
                </a:lnTo>
                <a:lnTo>
                  <a:pt x="54" y="253"/>
                </a:lnTo>
                <a:lnTo>
                  <a:pt x="54" y="249"/>
                </a:lnTo>
                <a:lnTo>
                  <a:pt x="54" y="249"/>
                </a:lnTo>
                <a:lnTo>
                  <a:pt x="58" y="246"/>
                </a:lnTo>
                <a:lnTo>
                  <a:pt x="58" y="246"/>
                </a:lnTo>
                <a:lnTo>
                  <a:pt x="62" y="246"/>
                </a:lnTo>
                <a:lnTo>
                  <a:pt x="58" y="242"/>
                </a:lnTo>
                <a:lnTo>
                  <a:pt x="54" y="238"/>
                </a:lnTo>
                <a:lnTo>
                  <a:pt x="54" y="238"/>
                </a:lnTo>
                <a:lnTo>
                  <a:pt x="47" y="238"/>
                </a:lnTo>
                <a:lnTo>
                  <a:pt x="47" y="238"/>
                </a:lnTo>
                <a:lnTo>
                  <a:pt x="39" y="246"/>
                </a:lnTo>
                <a:lnTo>
                  <a:pt x="31" y="246"/>
                </a:lnTo>
                <a:lnTo>
                  <a:pt x="31" y="249"/>
                </a:lnTo>
                <a:lnTo>
                  <a:pt x="27" y="253"/>
                </a:lnTo>
                <a:lnTo>
                  <a:pt x="27" y="253"/>
                </a:lnTo>
                <a:lnTo>
                  <a:pt x="27" y="253"/>
                </a:lnTo>
                <a:lnTo>
                  <a:pt x="23" y="253"/>
                </a:lnTo>
                <a:lnTo>
                  <a:pt x="27" y="253"/>
                </a:lnTo>
                <a:lnTo>
                  <a:pt x="27" y="249"/>
                </a:lnTo>
                <a:lnTo>
                  <a:pt x="31" y="246"/>
                </a:lnTo>
                <a:lnTo>
                  <a:pt x="35" y="242"/>
                </a:lnTo>
                <a:lnTo>
                  <a:pt x="43" y="238"/>
                </a:lnTo>
                <a:lnTo>
                  <a:pt x="43" y="238"/>
                </a:lnTo>
                <a:lnTo>
                  <a:pt x="47" y="234"/>
                </a:lnTo>
                <a:lnTo>
                  <a:pt x="47" y="234"/>
                </a:lnTo>
                <a:lnTo>
                  <a:pt x="47" y="230"/>
                </a:lnTo>
                <a:lnTo>
                  <a:pt x="50" y="226"/>
                </a:lnTo>
                <a:lnTo>
                  <a:pt x="62" y="214"/>
                </a:lnTo>
                <a:lnTo>
                  <a:pt x="66" y="214"/>
                </a:lnTo>
                <a:lnTo>
                  <a:pt x="66" y="214"/>
                </a:lnTo>
                <a:lnTo>
                  <a:pt x="66" y="207"/>
                </a:lnTo>
                <a:lnTo>
                  <a:pt x="70" y="199"/>
                </a:lnTo>
                <a:lnTo>
                  <a:pt x="70" y="199"/>
                </a:lnTo>
                <a:lnTo>
                  <a:pt x="74" y="195"/>
                </a:lnTo>
                <a:lnTo>
                  <a:pt x="74" y="199"/>
                </a:lnTo>
                <a:lnTo>
                  <a:pt x="70" y="203"/>
                </a:lnTo>
                <a:lnTo>
                  <a:pt x="66" y="207"/>
                </a:lnTo>
                <a:lnTo>
                  <a:pt x="66" y="207"/>
                </a:lnTo>
                <a:lnTo>
                  <a:pt x="66" y="207"/>
                </a:lnTo>
                <a:lnTo>
                  <a:pt x="66" y="210"/>
                </a:lnTo>
                <a:lnTo>
                  <a:pt x="70" y="210"/>
                </a:lnTo>
                <a:lnTo>
                  <a:pt x="78" y="210"/>
                </a:lnTo>
                <a:lnTo>
                  <a:pt x="82" y="210"/>
                </a:lnTo>
                <a:lnTo>
                  <a:pt x="82" y="210"/>
                </a:lnTo>
                <a:lnTo>
                  <a:pt x="82" y="210"/>
                </a:lnTo>
                <a:lnTo>
                  <a:pt x="86" y="210"/>
                </a:lnTo>
                <a:lnTo>
                  <a:pt x="86" y="214"/>
                </a:lnTo>
                <a:lnTo>
                  <a:pt x="86" y="214"/>
                </a:lnTo>
                <a:lnTo>
                  <a:pt x="82" y="218"/>
                </a:lnTo>
                <a:lnTo>
                  <a:pt x="74" y="222"/>
                </a:lnTo>
                <a:lnTo>
                  <a:pt x="70" y="226"/>
                </a:lnTo>
                <a:lnTo>
                  <a:pt x="66" y="226"/>
                </a:lnTo>
                <a:lnTo>
                  <a:pt x="66" y="230"/>
                </a:lnTo>
                <a:lnTo>
                  <a:pt x="66" y="230"/>
                </a:lnTo>
                <a:lnTo>
                  <a:pt x="62" y="234"/>
                </a:lnTo>
                <a:lnTo>
                  <a:pt x="62" y="234"/>
                </a:lnTo>
                <a:lnTo>
                  <a:pt x="62" y="234"/>
                </a:lnTo>
                <a:lnTo>
                  <a:pt x="62" y="238"/>
                </a:lnTo>
                <a:lnTo>
                  <a:pt x="62" y="238"/>
                </a:lnTo>
                <a:lnTo>
                  <a:pt x="62" y="242"/>
                </a:lnTo>
                <a:lnTo>
                  <a:pt x="62" y="242"/>
                </a:lnTo>
                <a:lnTo>
                  <a:pt x="62" y="242"/>
                </a:lnTo>
                <a:lnTo>
                  <a:pt x="74" y="238"/>
                </a:lnTo>
                <a:lnTo>
                  <a:pt x="74" y="238"/>
                </a:lnTo>
                <a:lnTo>
                  <a:pt x="78" y="238"/>
                </a:lnTo>
                <a:lnTo>
                  <a:pt x="78" y="238"/>
                </a:lnTo>
                <a:lnTo>
                  <a:pt x="82" y="238"/>
                </a:lnTo>
                <a:lnTo>
                  <a:pt x="86" y="238"/>
                </a:lnTo>
                <a:lnTo>
                  <a:pt x="90" y="242"/>
                </a:lnTo>
                <a:lnTo>
                  <a:pt x="86" y="242"/>
                </a:lnTo>
                <a:lnTo>
                  <a:pt x="86" y="242"/>
                </a:lnTo>
                <a:lnTo>
                  <a:pt x="86" y="242"/>
                </a:lnTo>
                <a:lnTo>
                  <a:pt x="90" y="242"/>
                </a:lnTo>
                <a:lnTo>
                  <a:pt x="90" y="242"/>
                </a:lnTo>
                <a:lnTo>
                  <a:pt x="90" y="246"/>
                </a:lnTo>
                <a:lnTo>
                  <a:pt x="90" y="246"/>
                </a:lnTo>
                <a:lnTo>
                  <a:pt x="90" y="249"/>
                </a:lnTo>
                <a:lnTo>
                  <a:pt x="90" y="249"/>
                </a:lnTo>
                <a:lnTo>
                  <a:pt x="82" y="249"/>
                </a:lnTo>
                <a:lnTo>
                  <a:pt x="78" y="253"/>
                </a:lnTo>
                <a:lnTo>
                  <a:pt x="74" y="253"/>
                </a:lnTo>
                <a:lnTo>
                  <a:pt x="74" y="261"/>
                </a:lnTo>
                <a:lnTo>
                  <a:pt x="74" y="261"/>
                </a:lnTo>
                <a:lnTo>
                  <a:pt x="70" y="265"/>
                </a:lnTo>
                <a:lnTo>
                  <a:pt x="66" y="265"/>
                </a:lnTo>
                <a:lnTo>
                  <a:pt x="66" y="265"/>
                </a:lnTo>
                <a:lnTo>
                  <a:pt x="62" y="265"/>
                </a:lnTo>
                <a:lnTo>
                  <a:pt x="62" y="265"/>
                </a:lnTo>
                <a:lnTo>
                  <a:pt x="54" y="269"/>
                </a:lnTo>
                <a:lnTo>
                  <a:pt x="50" y="277"/>
                </a:lnTo>
                <a:lnTo>
                  <a:pt x="50" y="277"/>
                </a:lnTo>
                <a:lnTo>
                  <a:pt x="47" y="281"/>
                </a:lnTo>
                <a:lnTo>
                  <a:pt x="43" y="281"/>
                </a:lnTo>
                <a:lnTo>
                  <a:pt x="43" y="285"/>
                </a:lnTo>
                <a:lnTo>
                  <a:pt x="43" y="285"/>
                </a:lnTo>
                <a:lnTo>
                  <a:pt x="43" y="285"/>
                </a:lnTo>
                <a:lnTo>
                  <a:pt x="39" y="285"/>
                </a:lnTo>
                <a:lnTo>
                  <a:pt x="39" y="289"/>
                </a:lnTo>
                <a:lnTo>
                  <a:pt x="39" y="289"/>
                </a:lnTo>
                <a:lnTo>
                  <a:pt x="39" y="289"/>
                </a:lnTo>
                <a:lnTo>
                  <a:pt x="39" y="289"/>
                </a:lnTo>
                <a:lnTo>
                  <a:pt x="39" y="289"/>
                </a:lnTo>
                <a:lnTo>
                  <a:pt x="39" y="292"/>
                </a:lnTo>
                <a:lnTo>
                  <a:pt x="39" y="292"/>
                </a:lnTo>
                <a:lnTo>
                  <a:pt x="39" y="292"/>
                </a:lnTo>
                <a:lnTo>
                  <a:pt x="39" y="296"/>
                </a:lnTo>
                <a:lnTo>
                  <a:pt x="39" y="296"/>
                </a:lnTo>
                <a:lnTo>
                  <a:pt x="39" y="292"/>
                </a:lnTo>
                <a:lnTo>
                  <a:pt x="43" y="292"/>
                </a:lnTo>
                <a:lnTo>
                  <a:pt x="43" y="292"/>
                </a:lnTo>
                <a:lnTo>
                  <a:pt x="43" y="292"/>
                </a:lnTo>
                <a:lnTo>
                  <a:pt x="47" y="289"/>
                </a:lnTo>
                <a:lnTo>
                  <a:pt x="47" y="289"/>
                </a:lnTo>
                <a:lnTo>
                  <a:pt x="50" y="289"/>
                </a:lnTo>
                <a:lnTo>
                  <a:pt x="50" y="285"/>
                </a:lnTo>
                <a:lnTo>
                  <a:pt x="54" y="285"/>
                </a:lnTo>
                <a:lnTo>
                  <a:pt x="54" y="285"/>
                </a:lnTo>
                <a:lnTo>
                  <a:pt x="54" y="289"/>
                </a:lnTo>
                <a:lnTo>
                  <a:pt x="54" y="289"/>
                </a:lnTo>
                <a:lnTo>
                  <a:pt x="50" y="289"/>
                </a:lnTo>
                <a:lnTo>
                  <a:pt x="50" y="289"/>
                </a:lnTo>
                <a:lnTo>
                  <a:pt x="54" y="289"/>
                </a:lnTo>
                <a:lnTo>
                  <a:pt x="58" y="289"/>
                </a:lnTo>
                <a:lnTo>
                  <a:pt x="58" y="292"/>
                </a:lnTo>
                <a:lnTo>
                  <a:pt x="50" y="292"/>
                </a:lnTo>
                <a:lnTo>
                  <a:pt x="47" y="296"/>
                </a:lnTo>
                <a:lnTo>
                  <a:pt x="47" y="300"/>
                </a:lnTo>
                <a:lnTo>
                  <a:pt x="50" y="304"/>
                </a:lnTo>
                <a:lnTo>
                  <a:pt x="50" y="304"/>
                </a:lnTo>
                <a:lnTo>
                  <a:pt x="58" y="304"/>
                </a:lnTo>
                <a:lnTo>
                  <a:pt x="58" y="308"/>
                </a:lnTo>
                <a:lnTo>
                  <a:pt x="58" y="308"/>
                </a:lnTo>
                <a:lnTo>
                  <a:pt x="58" y="308"/>
                </a:lnTo>
                <a:lnTo>
                  <a:pt x="58" y="308"/>
                </a:lnTo>
                <a:lnTo>
                  <a:pt x="58" y="320"/>
                </a:lnTo>
                <a:lnTo>
                  <a:pt x="62" y="320"/>
                </a:lnTo>
                <a:lnTo>
                  <a:pt x="62" y="324"/>
                </a:lnTo>
                <a:lnTo>
                  <a:pt x="66" y="324"/>
                </a:lnTo>
                <a:lnTo>
                  <a:pt x="66" y="324"/>
                </a:lnTo>
                <a:lnTo>
                  <a:pt x="105" y="320"/>
                </a:lnTo>
                <a:lnTo>
                  <a:pt x="125" y="343"/>
                </a:lnTo>
                <a:lnTo>
                  <a:pt x="156" y="335"/>
                </a:lnTo>
                <a:lnTo>
                  <a:pt x="148" y="324"/>
                </a:lnTo>
                <a:lnTo>
                  <a:pt x="156" y="292"/>
                </a:lnTo>
                <a:lnTo>
                  <a:pt x="156" y="289"/>
                </a:lnTo>
                <a:lnTo>
                  <a:pt x="156" y="289"/>
                </a:lnTo>
                <a:lnTo>
                  <a:pt x="148" y="269"/>
                </a:lnTo>
                <a:lnTo>
                  <a:pt x="156" y="261"/>
                </a:lnTo>
                <a:lnTo>
                  <a:pt x="168" y="234"/>
                </a:lnTo>
                <a:lnTo>
                  <a:pt x="176" y="207"/>
                </a:lnTo>
                <a:lnTo>
                  <a:pt x="179" y="203"/>
                </a:lnTo>
                <a:lnTo>
                  <a:pt x="195" y="187"/>
                </a:lnTo>
                <a:lnTo>
                  <a:pt x="211" y="179"/>
                </a:lnTo>
                <a:lnTo>
                  <a:pt x="265" y="183"/>
                </a:lnTo>
                <a:lnTo>
                  <a:pt x="269" y="183"/>
                </a:lnTo>
                <a:lnTo>
                  <a:pt x="269" y="183"/>
                </a:lnTo>
                <a:lnTo>
                  <a:pt x="277" y="156"/>
                </a:lnTo>
                <a:lnTo>
                  <a:pt x="277" y="152"/>
                </a:lnTo>
                <a:lnTo>
                  <a:pt x="277" y="148"/>
                </a:lnTo>
                <a:lnTo>
                  <a:pt x="261" y="113"/>
                </a:lnTo>
                <a:lnTo>
                  <a:pt x="261" y="109"/>
                </a:lnTo>
                <a:lnTo>
                  <a:pt x="258" y="109"/>
                </a:lnTo>
                <a:lnTo>
                  <a:pt x="254" y="109"/>
                </a:lnTo>
                <a:lnTo>
                  <a:pt x="250" y="105"/>
                </a:lnTo>
                <a:lnTo>
                  <a:pt x="222" y="97"/>
                </a:lnTo>
                <a:lnTo>
                  <a:pt x="246" y="23"/>
                </a:lnTo>
                <a:lnTo>
                  <a:pt x="246" y="23"/>
                </a:lnTo>
                <a:lnTo>
                  <a:pt x="254" y="7"/>
                </a:lnTo>
                <a:lnTo>
                  <a:pt x="254" y="4"/>
                </a:lnTo>
                <a:lnTo>
                  <a:pt x="246" y="0"/>
                </a:lnTo>
                <a:lnTo>
                  <a:pt x="207" y="11"/>
                </a:lnTo>
                <a:moveTo>
                  <a:pt x="43" y="74"/>
                </a:moveTo>
                <a:lnTo>
                  <a:pt x="43" y="74"/>
                </a:lnTo>
                <a:lnTo>
                  <a:pt x="39" y="78"/>
                </a:lnTo>
                <a:lnTo>
                  <a:pt x="39" y="82"/>
                </a:lnTo>
                <a:lnTo>
                  <a:pt x="35" y="82"/>
                </a:lnTo>
                <a:lnTo>
                  <a:pt x="31" y="86"/>
                </a:lnTo>
                <a:lnTo>
                  <a:pt x="31" y="82"/>
                </a:lnTo>
                <a:lnTo>
                  <a:pt x="31" y="82"/>
                </a:lnTo>
                <a:lnTo>
                  <a:pt x="31" y="82"/>
                </a:lnTo>
                <a:lnTo>
                  <a:pt x="31" y="82"/>
                </a:lnTo>
                <a:lnTo>
                  <a:pt x="31" y="82"/>
                </a:lnTo>
                <a:lnTo>
                  <a:pt x="27" y="82"/>
                </a:lnTo>
                <a:lnTo>
                  <a:pt x="27" y="82"/>
                </a:lnTo>
                <a:lnTo>
                  <a:pt x="31" y="82"/>
                </a:lnTo>
                <a:lnTo>
                  <a:pt x="31" y="78"/>
                </a:lnTo>
                <a:lnTo>
                  <a:pt x="31" y="74"/>
                </a:lnTo>
                <a:lnTo>
                  <a:pt x="31" y="74"/>
                </a:lnTo>
                <a:lnTo>
                  <a:pt x="31" y="74"/>
                </a:lnTo>
                <a:lnTo>
                  <a:pt x="23" y="74"/>
                </a:lnTo>
                <a:lnTo>
                  <a:pt x="19" y="78"/>
                </a:lnTo>
                <a:lnTo>
                  <a:pt x="19" y="82"/>
                </a:lnTo>
                <a:lnTo>
                  <a:pt x="15" y="82"/>
                </a:lnTo>
                <a:lnTo>
                  <a:pt x="15" y="86"/>
                </a:lnTo>
                <a:lnTo>
                  <a:pt x="11" y="86"/>
                </a:lnTo>
                <a:lnTo>
                  <a:pt x="11" y="82"/>
                </a:lnTo>
                <a:lnTo>
                  <a:pt x="27" y="66"/>
                </a:lnTo>
                <a:lnTo>
                  <a:pt x="31" y="66"/>
                </a:lnTo>
                <a:lnTo>
                  <a:pt x="31" y="66"/>
                </a:lnTo>
                <a:lnTo>
                  <a:pt x="31" y="66"/>
                </a:lnTo>
                <a:lnTo>
                  <a:pt x="35" y="66"/>
                </a:lnTo>
                <a:lnTo>
                  <a:pt x="35" y="66"/>
                </a:lnTo>
                <a:lnTo>
                  <a:pt x="35" y="70"/>
                </a:lnTo>
                <a:lnTo>
                  <a:pt x="39" y="70"/>
                </a:lnTo>
                <a:lnTo>
                  <a:pt x="39" y="70"/>
                </a:lnTo>
                <a:lnTo>
                  <a:pt x="43" y="74"/>
                </a:lnTo>
                <a:lnTo>
                  <a:pt x="43" y="74"/>
                </a:lnTo>
                <a:lnTo>
                  <a:pt x="43" y="74"/>
                </a:lnTo>
                <a:lnTo>
                  <a:pt x="43" y="74"/>
                </a:lnTo>
                <a:lnTo>
                  <a:pt x="43" y="74"/>
                </a:lnTo>
                <a:moveTo>
                  <a:pt x="47" y="125"/>
                </a:moveTo>
                <a:lnTo>
                  <a:pt x="47" y="125"/>
                </a:lnTo>
                <a:lnTo>
                  <a:pt x="50" y="125"/>
                </a:lnTo>
                <a:lnTo>
                  <a:pt x="47" y="121"/>
                </a:lnTo>
                <a:lnTo>
                  <a:pt x="39" y="125"/>
                </a:lnTo>
                <a:lnTo>
                  <a:pt x="35" y="121"/>
                </a:lnTo>
                <a:lnTo>
                  <a:pt x="35" y="121"/>
                </a:lnTo>
                <a:lnTo>
                  <a:pt x="35" y="117"/>
                </a:lnTo>
                <a:lnTo>
                  <a:pt x="35" y="117"/>
                </a:lnTo>
                <a:lnTo>
                  <a:pt x="35" y="113"/>
                </a:lnTo>
                <a:lnTo>
                  <a:pt x="39" y="113"/>
                </a:lnTo>
                <a:lnTo>
                  <a:pt x="39" y="113"/>
                </a:lnTo>
                <a:lnTo>
                  <a:pt x="43" y="117"/>
                </a:lnTo>
                <a:lnTo>
                  <a:pt x="50" y="117"/>
                </a:lnTo>
                <a:lnTo>
                  <a:pt x="50" y="121"/>
                </a:lnTo>
                <a:lnTo>
                  <a:pt x="54" y="125"/>
                </a:lnTo>
                <a:lnTo>
                  <a:pt x="58" y="128"/>
                </a:lnTo>
                <a:lnTo>
                  <a:pt x="66" y="128"/>
                </a:lnTo>
                <a:lnTo>
                  <a:pt x="66" y="132"/>
                </a:lnTo>
                <a:lnTo>
                  <a:pt x="66" y="132"/>
                </a:lnTo>
                <a:lnTo>
                  <a:pt x="66" y="136"/>
                </a:lnTo>
                <a:lnTo>
                  <a:pt x="66" y="140"/>
                </a:lnTo>
                <a:lnTo>
                  <a:pt x="66" y="136"/>
                </a:lnTo>
                <a:lnTo>
                  <a:pt x="58" y="136"/>
                </a:lnTo>
                <a:lnTo>
                  <a:pt x="58" y="136"/>
                </a:lnTo>
                <a:lnTo>
                  <a:pt x="54" y="132"/>
                </a:lnTo>
                <a:lnTo>
                  <a:pt x="54" y="132"/>
                </a:lnTo>
                <a:lnTo>
                  <a:pt x="47" y="136"/>
                </a:lnTo>
                <a:lnTo>
                  <a:pt x="43" y="128"/>
                </a:lnTo>
                <a:lnTo>
                  <a:pt x="43" y="125"/>
                </a:lnTo>
                <a:lnTo>
                  <a:pt x="47" y="125"/>
                </a:lnTo>
                <a:moveTo>
                  <a:pt x="7" y="82"/>
                </a:moveTo>
                <a:lnTo>
                  <a:pt x="7" y="82"/>
                </a:lnTo>
                <a:lnTo>
                  <a:pt x="7" y="82"/>
                </a:lnTo>
                <a:lnTo>
                  <a:pt x="4" y="82"/>
                </a:lnTo>
                <a:lnTo>
                  <a:pt x="4" y="82"/>
                </a:lnTo>
                <a:lnTo>
                  <a:pt x="4" y="78"/>
                </a:lnTo>
                <a:lnTo>
                  <a:pt x="4" y="78"/>
                </a:lnTo>
                <a:lnTo>
                  <a:pt x="7" y="74"/>
                </a:lnTo>
                <a:lnTo>
                  <a:pt x="7" y="74"/>
                </a:lnTo>
                <a:lnTo>
                  <a:pt x="11" y="74"/>
                </a:lnTo>
                <a:lnTo>
                  <a:pt x="15" y="70"/>
                </a:lnTo>
                <a:lnTo>
                  <a:pt x="15" y="70"/>
                </a:lnTo>
                <a:lnTo>
                  <a:pt x="19" y="66"/>
                </a:lnTo>
                <a:lnTo>
                  <a:pt x="23" y="62"/>
                </a:lnTo>
                <a:lnTo>
                  <a:pt x="23" y="62"/>
                </a:lnTo>
                <a:lnTo>
                  <a:pt x="27" y="58"/>
                </a:lnTo>
                <a:lnTo>
                  <a:pt x="27" y="62"/>
                </a:lnTo>
                <a:lnTo>
                  <a:pt x="31" y="62"/>
                </a:lnTo>
                <a:lnTo>
                  <a:pt x="31" y="62"/>
                </a:lnTo>
                <a:lnTo>
                  <a:pt x="31" y="62"/>
                </a:lnTo>
                <a:lnTo>
                  <a:pt x="31" y="62"/>
                </a:lnTo>
                <a:lnTo>
                  <a:pt x="19" y="74"/>
                </a:lnTo>
                <a:lnTo>
                  <a:pt x="15" y="74"/>
                </a:lnTo>
                <a:lnTo>
                  <a:pt x="11" y="82"/>
                </a:lnTo>
                <a:lnTo>
                  <a:pt x="11" y="82"/>
                </a:lnTo>
                <a:lnTo>
                  <a:pt x="7" y="86"/>
                </a:lnTo>
                <a:lnTo>
                  <a:pt x="7" y="82"/>
                </a:lnTo>
              </a:path>
            </a:pathLst>
          </a:custGeom>
          <a:solidFill>
            <a:srgbClr val="C9C9C9"/>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3" name="Freeform 22"/>
          <p:cNvSpPr>
            <a:spLocks noEditPoints="1"/>
          </p:cNvSpPr>
          <p:nvPr/>
        </p:nvSpPr>
        <p:spPr bwMode="auto">
          <a:xfrm>
            <a:off x="7614980" y="2314054"/>
            <a:ext cx="1385309" cy="972658"/>
          </a:xfrm>
          <a:custGeom>
            <a:avLst/>
            <a:gdLst>
              <a:gd name="T0" fmla="*/ 559 w 567"/>
              <a:gd name="T1" fmla="*/ 320 h 398"/>
              <a:gd name="T2" fmla="*/ 559 w 567"/>
              <a:gd name="T3" fmla="*/ 328 h 398"/>
              <a:gd name="T4" fmla="*/ 559 w 567"/>
              <a:gd name="T5" fmla="*/ 339 h 398"/>
              <a:gd name="T6" fmla="*/ 391 w 567"/>
              <a:gd name="T7" fmla="*/ 117 h 398"/>
              <a:gd name="T8" fmla="*/ 375 w 567"/>
              <a:gd name="T9" fmla="*/ 125 h 398"/>
              <a:gd name="T10" fmla="*/ 360 w 567"/>
              <a:gd name="T11" fmla="*/ 113 h 398"/>
              <a:gd name="T12" fmla="*/ 313 w 567"/>
              <a:gd name="T13" fmla="*/ 97 h 398"/>
              <a:gd name="T14" fmla="*/ 243 w 567"/>
              <a:gd name="T15" fmla="*/ 78 h 398"/>
              <a:gd name="T16" fmla="*/ 59 w 567"/>
              <a:gd name="T17" fmla="*/ 11 h 398"/>
              <a:gd name="T18" fmla="*/ 32 w 567"/>
              <a:gd name="T19" fmla="*/ 168 h 398"/>
              <a:gd name="T20" fmla="*/ 63 w 567"/>
              <a:gd name="T21" fmla="*/ 226 h 398"/>
              <a:gd name="T22" fmla="*/ 90 w 567"/>
              <a:gd name="T23" fmla="*/ 246 h 398"/>
              <a:gd name="T24" fmla="*/ 110 w 567"/>
              <a:gd name="T25" fmla="*/ 261 h 398"/>
              <a:gd name="T26" fmla="*/ 118 w 567"/>
              <a:gd name="T27" fmla="*/ 273 h 398"/>
              <a:gd name="T28" fmla="*/ 145 w 567"/>
              <a:gd name="T29" fmla="*/ 296 h 398"/>
              <a:gd name="T30" fmla="*/ 157 w 567"/>
              <a:gd name="T31" fmla="*/ 296 h 398"/>
              <a:gd name="T32" fmla="*/ 200 w 567"/>
              <a:gd name="T33" fmla="*/ 320 h 398"/>
              <a:gd name="T34" fmla="*/ 372 w 567"/>
              <a:gd name="T35" fmla="*/ 335 h 398"/>
              <a:gd name="T36" fmla="*/ 387 w 567"/>
              <a:gd name="T37" fmla="*/ 347 h 398"/>
              <a:gd name="T38" fmla="*/ 415 w 567"/>
              <a:gd name="T39" fmla="*/ 351 h 398"/>
              <a:gd name="T40" fmla="*/ 458 w 567"/>
              <a:gd name="T41" fmla="*/ 394 h 398"/>
              <a:gd name="T42" fmla="*/ 473 w 567"/>
              <a:gd name="T43" fmla="*/ 398 h 398"/>
              <a:gd name="T44" fmla="*/ 469 w 567"/>
              <a:gd name="T45" fmla="*/ 386 h 398"/>
              <a:gd name="T46" fmla="*/ 469 w 567"/>
              <a:gd name="T47" fmla="*/ 378 h 398"/>
              <a:gd name="T48" fmla="*/ 481 w 567"/>
              <a:gd name="T49" fmla="*/ 390 h 398"/>
              <a:gd name="T50" fmla="*/ 485 w 567"/>
              <a:gd name="T51" fmla="*/ 378 h 398"/>
              <a:gd name="T52" fmla="*/ 501 w 567"/>
              <a:gd name="T53" fmla="*/ 359 h 398"/>
              <a:gd name="T54" fmla="*/ 504 w 567"/>
              <a:gd name="T55" fmla="*/ 351 h 398"/>
              <a:gd name="T56" fmla="*/ 512 w 567"/>
              <a:gd name="T57" fmla="*/ 335 h 398"/>
              <a:gd name="T58" fmla="*/ 516 w 567"/>
              <a:gd name="T59" fmla="*/ 332 h 398"/>
              <a:gd name="T60" fmla="*/ 524 w 567"/>
              <a:gd name="T61" fmla="*/ 339 h 398"/>
              <a:gd name="T62" fmla="*/ 524 w 567"/>
              <a:gd name="T63" fmla="*/ 328 h 398"/>
              <a:gd name="T64" fmla="*/ 532 w 567"/>
              <a:gd name="T65" fmla="*/ 320 h 398"/>
              <a:gd name="T66" fmla="*/ 536 w 567"/>
              <a:gd name="T67" fmla="*/ 312 h 398"/>
              <a:gd name="T68" fmla="*/ 544 w 567"/>
              <a:gd name="T69" fmla="*/ 289 h 398"/>
              <a:gd name="T70" fmla="*/ 544 w 567"/>
              <a:gd name="T71" fmla="*/ 277 h 398"/>
              <a:gd name="T72" fmla="*/ 540 w 567"/>
              <a:gd name="T73" fmla="*/ 261 h 398"/>
              <a:gd name="T74" fmla="*/ 551 w 567"/>
              <a:gd name="T75" fmla="*/ 226 h 398"/>
              <a:gd name="T76" fmla="*/ 555 w 567"/>
              <a:gd name="T77" fmla="*/ 222 h 398"/>
              <a:gd name="T78" fmla="*/ 563 w 567"/>
              <a:gd name="T79" fmla="*/ 207 h 398"/>
              <a:gd name="T80" fmla="*/ 563 w 567"/>
              <a:gd name="T81" fmla="*/ 195 h 398"/>
              <a:gd name="T82" fmla="*/ 555 w 567"/>
              <a:gd name="T83" fmla="*/ 195 h 398"/>
              <a:gd name="T84" fmla="*/ 547 w 567"/>
              <a:gd name="T85" fmla="*/ 191 h 398"/>
              <a:gd name="T86" fmla="*/ 551 w 567"/>
              <a:gd name="T87" fmla="*/ 183 h 398"/>
              <a:gd name="T88" fmla="*/ 551 w 567"/>
              <a:gd name="T89" fmla="*/ 183 h 398"/>
              <a:gd name="T90" fmla="*/ 540 w 567"/>
              <a:gd name="T91" fmla="*/ 179 h 398"/>
              <a:gd name="T92" fmla="*/ 540 w 567"/>
              <a:gd name="T93" fmla="*/ 179 h 398"/>
              <a:gd name="T94" fmla="*/ 528 w 567"/>
              <a:gd name="T95" fmla="*/ 171 h 398"/>
              <a:gd name="T96" fmla="*/ 524 w 567"/>
              <a:gd name="T97" fmla="*/ 168 h 398"/>
              <a:gd name="T98" fmla="*/ 532 w 567"/>
              <a:gd name="T99" fmla="*/ 164 h 398"/>
              <a:gd name="T100" fmla="*/ 516 w 567"/>
              <a:gd name="T101" fmla="*/ 156 h 398"/>
              <a:gd name="T102" fmla="*/ 504 w 567"/>
              <a:gd name="T103" fmla="*/ 144 h 398"/>
              <a:gd name="T104" fmla="*/ 512 w 567"/>
              <a:gd name="T105" fmla="*/ 144 h 398"/>
              <a:gd name="T106" fmla="*/ 512 w 567"/>
              <a:gd name="T107" fmla="*/ 129 h 398"/>
              <a:gd name="T108" fmla="*/ 520 w 567"/>
              <a:gd name="T109" fmla="*/ 113 h 398"/>
              <a:gd name="T110" fmla="*/ 524 w 567"/>
              <a:gd name="T111" fmla="*/ 105 h 398"/>
              <a:gd name="T112" fmla="*/ 555 w 567"/>
              <a:gd name="T113" fmla="*/ 32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67" h="398">
                <a:moveTo>
                  <a:pt x="555" y="320"/>
                </a:moveTo>
                <a:lnTo>
                  <a:pt x="555" y="320"/>
                </a:lnTo>
                <a:lnTo>
                  <a:pt x="555" y="316"/>
                </a:lnTo>
                <a:lnTo>
                  <a:pt x="559" y="316"/>
                </a:lnTo>
                <a:lnTo>
                  <a:pt x="559" y="316"/>
                </a:lnTo>
                <a:lnTo>
                  <a:pt x="559" y="316"/>
                </a:lnTo>
                <a:lnTo>
                  <a:pt x="559" y="316"/>
                </a:lnTo>
                <a:lnTo>
                  <a:pt x="559" y="316"/>
                </a:lnTo>
                <a:lnTo>
                  <a:pt x="559" y="316"/>
                </a:lnTo>
                <a:lnTo>
                  <a:pt x="559" y="320"/>
                </a:lnTo>
                <a:lnTo>
                  <a:pt x="559" y="320"/>
                </a:lnTo>
                <a:lnTo>
                  <a:pt x="559" y="320"/>
                </a:lnTo>
                <a:lnTo>
                  <a:pt x="559" y="320"/>
                </a:lnTo>
                <a:lnTo>
                  <a:pt x="559" y="324"/>
                </a:lnTo>
                <a:lnTo>
                  <a:pt x="559" y="324"/>
                </a:lnTo>
                <a:lnTo>
                  <a:pt x="559" y="328"/>
                </a:lnTo>
                <a:lnTo>
                  <a:pt x="559" y="328"/>
                </a:lnTo>
                <a:lnTo>
                  <a:pt x="559" y="328"/>
                </a:lnTo>
                <a:lnTo>
                  <a:pt x="559" y="328"/>
                </a:lnTo>
                <a:lnTo>
                  <a:pt x="559" y="328"/>
                </a:lnTo>
                <a:lnTo>
                  <a:pt x="559" y="332"/>
                </a:lnTo>
                <a:lnTo>
                  <a:pt x="555" y="328"/>
                </a:lnTo>
                <a:lnTo>
                  <a:pt x="555" y="320"/>
                </a:lnTo>
                <a:lnTo>
                  <a:pt x="555" y="320"/>
                </a:lnTo>
                <a:lnTo>
                  <a:pt x="555" y="320"/>
                </a:lnTo>
                <a:lnTo>
                  <a:pt x="555" y="320"/>
                </a:lnTo>
                <a:moveTo>
                  <a:pt x="559" y="335"/>
                </a:moveTo>
                <a:lnTo>
                  <a:pt x="559" y="335"/>
                </a:lnTo>
                <a:lnTo>
                  <a:pt x="559" y="335"/>
                </a:lnTo>
                <a:lnTo>
                  <a:pt x="559" y="339"/>
                </a:lnTo>
                <a:lnTo>
                  <a:pt x="555" y="339"/>
                </a:lnTo>
                <a:lnTo>
                  <a:pt x="555" y="335"/>
                </a:lnTo>
                <a:lnTo>
                  <a:pt x="559" y="332"/>
                </a:lnTo>
                <a:lnTo>
                  <a:pt x="559" y="332"/>
                </a:lnTo>
                <a:lnTo>
                  <a:pt x="559" y="332"/>
                </a:lnTo>
                <a:lnTo>
                  <a:pt x="559" y="335"/>
                </a:lnTo>
                <a:moveTo>
                  <a:pt x="418" y="93"/>
                </a:moveTo>
                <a:lnTo>
                  <a:pt x="418" y="93"/>
                </a:lnTo>
                <a:lnTo>
                  <a:pt x="391" y="109"/>
                </a:lnTo>
                <a:lnTo>
                  <a:pt x="391" y="117"/>
                </a:lnTo>
                <a:lnTo>
                  <a:pt x="383" y="125"/>
                </a:lnTo>
                <a:lnTo>
                  <a:pt x="379" y="125"/>
                </a:lnTo>
                <a:lnTo>
                  <a:pt x="379" y="129"/>
                </a:lnTo>
                <a:lnTo>
                  <a:pt x="375" y="129"/>
                </a:lnTo>
                <a:lnTo>
                  <a:pt x="375" y="125"/>
                </a:lnTo>
                <a:lnTo>
                  <a:pt x="375" y="125"/>
                </a:lnTo>
                <a:lnTo>
                  <a:pt x="375" y="125"/>
                </a:lnTo>
                <a:lnTo>
                  <a:pt x="375" y="125"/>
                </a:lnTo>
                <a:lnTo>
                  <a:pt x="375" y="125"/>
                </a:lnTo>
                <a:lnTo>
                  <a:pt x="375" y="125"/>
                </a:lnTo>
                <a:lnTo>
                  <a:pt x="375" y="125"/>
                </a:lnTo>
                <a:lnTo>
                  <a:pt x="372" y="125"/>
                </a:lnTo>
                <a:lnTo>
                  <a:pt x="372" y="125"/>
                </a:lnTo>
                <a:lnTo>
                  <a:pt x="372" y="125"/>
                </a:lnTo>
                <a:lnTo>
                  <a:pt x="368" y="121"/>
                </a:lnTo>
                <a:lnTo>
                  <a:pt x="368" y="121"/>
                </a:lnTo>
                <a:lnTo>
                  <a:pt x="364" y="121"/>
                </a:lnTo>
                <a:lnTo>
                  <a:pt x="364" y="121"/>
                </a:lnTo>
                <a:lnTo>
                  <a:pt x="360" y="117"/>
                </a:lnTo>
                <a:lnTo>
                  <a:pt x="360" y="113"/>
                </a:lnTo>
                <a:lnTo>
                  <a:pt x="356" y="113"/>
                </a:lnTo>
                <a:lnTo>
                  <a:pt x="352" y="109"/>
                </a:lnTo>
                <a:lnTo>
                  <a:pt x="344" y="109"/>
                </a:lnTo>
                <a:lnTo>
                  <a:pt x="340" y="105"/>
                </a:lnTo>
                <a:lnTo>
                  <a:pt x="325" y="105"/>
                </a:lnTo>
                <a:lnTo>
                  <a:pt x="321" y="101"/>
                </a:lnTo>
                <a:lnTo>
                  <a:pt x="321" y="101"/>
                </a:lnTo>
                <a:lnTo>
                  <a:pt x="317" y="97"/>
                </a:lnTo>
                <a:lnTo>
                  <a:pt x="317" y="97"/>
                </a:lnTo>
                <a:lnTo>
                  <a:pt x="313" y="97"/>
                </a:lnTo>
                <a:lnTo>
                  <a:pt x="305" y="97"/>
                </a:lnTo>
                <a:lnTo>
                  <a:pt x="301" y="97"/>
                </a:lnTo>
                <a:lnTo>
                  <a:pt x="297" y="93"/>
                </a:lnTo>
                <a:lnTo>
                  <a:pt x="290" y="93"/>
                </a:lnTo>
                <a:lnTo>
                  <a:pt x="286" y="89"/>
                </a:lnTo>
                <a:lnTo>
                  <a:pt x="278" y="89"/>
                </a:lnTo>
                <a:lnTo>
                  <a:pt x="274" y="86"/>
                </a:lnTo>
                <a:lnTo>
                  <a:pt x="274" y="82"/>
                </a:lnTo>
                <a:lnTo>
                  <a:pt x="270" y="82"/>
                </a:lnTo>
                <a:lnTo>
                  <a:pt x="243" y="78"/>
                </a:lnTo>
                <a:lnTo>
                  <a:pt x="215" y="66"/>
                </a:lnTo>
                <a:lnTo>
                  <a:pt x="164" y="35"/>
                </a:lnTo>
                <a:lnTo>
                  <a:pt x="137" y="31"/>
                </a:lnTo>
                <a:lnTo>
                  <a:pt x="82" y="7"/>
                </a:lnTo>
                <a:lnTo>
                  <a:pt x="55" y="0"/>
                </a:lnTo>
                <a:lnTo>
                  <a:pt x="55" y="0"/>
                </a:lnTo>
                <a:lnTo>
                  <a:pt x="55" y="4"/>
                </a:lnTo>
                <a:lnTo>
                  <a:pt x="59" y="7"/>
                </a:lnTo>
                <a:lnTo>
                  <a:pt x="59" y="11"/>
                </a:lnTo>
                <a:lnTo>
                  <a:pt x="59" y="11"/>
                </a:lnTo>
                <a:lnTo>
                  <a:pt x="35" y="39"/>
                </a:lnTo>
                <a:lnTo>
                  <a:pt x="0" y="47"/>
                </a:lnTo>
                <a:lnTo>
                  <a:pt x="20" y="89"/>
                </a:lnTo>
                <a:lnTo>
                  <a:pt x="24" y="97"/>
                </a:lnTo>
                <a:lnTo>
                  <a:pt x="24" y="101"/>
                </a:lnTo>
                <a:lnTo>
                  <a:pt x="20" y="113"/>
                </a:lnTo>
                <a:lnTo>
                  <a:pt x="20" y="113"/>
                </a:lnTo>
                <a:lnTo>
                  <a:pt x="24" y="152"/>
                </a:lnTo>
                <a:lnTo>
                  <a:pt x="28" y="160"/>
                </a:lnTo>
                <a:lnTo>
                  <a:pt x="32" y="168"/>
                </a:lnTo>
                <a:lnTo>
                  <a:pt x="32" y="175"/>
                </a:lnTo>
                <a:lnTo>
                  <a:pt x="32" y="179"/>
                </a:lnTo>
                <a:lnTo>
                  <a:pt x="28" y="187"/>
                </a:lnTo>
                <a:lnTo>
                  <a:pt x="24" y="191"/>
                </a:lnTo>
                <a:lnTo>
                  <a:pt x="24" y="195"/>
                </a:lnTo>
                <a:lnTo>
                  <a:pt x="28" y="207"/>
                </a:lnTo>
                <a:lnTo>
                  <a:pt x="28" y="211"/>
                </a:lnTo>
                <a:lnTo>
                  <a:pt x="28" y="211"/>
                </a:lnTo>
                <a:lnTo>
                  <a:pt x="59" y="222"/>
                </a:lnTo>
                <a:lnTo>
                  <a:pt x="63" y="226"/>
                </a:lnTo>
                <a:lnTo>
                  <a:pt x="63" y="230"/>
                </a:lnTo>
                <a:lnTo>
                  <a:pt x="67" y="230"/>
                </a:lnTo>
                <a:lnTo>
                  <a:pt x="67" y="230"/>
                </a:lnTo>
                <a:lnTo>
                  <a:pt x="75" y="242"/>
                </a:lnTo>
                <a:lnTo>
                  <a:pt x="75" y="242"/>
                </a:lnTo>
                <a:lnTo>
                  <a:pt x="78" y="242"/>
                </a:lnTo>
                <a:lnTo>
                  <a:pt x="82" y="242"/>
                </a:lnTo>
                <a:lnTo>
                  <a:pt x="86" y="242"/>
                </a:lnTo>
                <a:lnTo>
                  <a:pt x="86" y="242"/>
                </a:lnTo>
                <a:lnTo>
                  <a:pt x="90" y="246"/>
                </a:lnTo>
                <a:lnTo>
                  <a:pt x="90" y="250"/>
                </a:lnTo>
                <a:lnTo>
                  <a:pt x="94" y="253"/>
                </a:lnTo>
                <a:lnTo>
                  <a:pt x="94" y="253"/>
                </a:lnTo>
                <a:lnTo>
                  <a:pt x="94" y="257"/>
                </a:lnTo>
                <a:lnTo>
                  <a:pt x="98" y="257"/>
                </a:lnTo>
                <a:lnTo>
                  <a:pt x="102" y="257"/>
                </a:lnTo>
                <a:lnTo>
                  <a:pt x="102" y="257"/>
                </a:lnTo>
                <a:lnTo>
                  <a:pt x="106" y="257"/>
                </a:lnTo>
                <a:lnTo>
                  <a:pt x="110" y="261"/>
                </a:lnTo>
                <a:lnTo>
                  <a:pt x="110" y="261"/>
                </a:lnTo>
                <a:lnTo>
                  <a:pt x="110" y="261"/>
                </a:lnTo>
                <a:lnTo>
                  <a:pt x="114" y="265"/>
                </a:lnTo>
                <a:lnTo>
                  <a:pt x="118" y="265"/>
                </a:lnTo>
                <a:lnTo>
                  <a:pt x="118" y="265"/>
                </a:lnTo>
                <a:lnTo>
                  <a:pt x="118" y="265"/>
                </a:lnTo>
                <a:lnTo>
                  <a:pt x="118" y="269"/>
                </a:lnTo>
                <a:lnTo>
                  <a:pt x="114" y="269"/>
                </a:lnTo>
                <a:lnTo>
                  <a:pt x="114" y="273"/>
                </a:lnTo>
                <a:lnTo>
                  <a:pt x="114" y="273"/>
                </a:lnTo>
                <a:lnTo>
                  <a:pt x="118" y="273"/>
                </a:lnTo>
                <a:lnTo>
                  <a:pt x="118" y="273"/>
                </a:lnTo>
                <a:lnTo>
                  <a:pt x="121" y="277"/>
                </a:lnTo>
                <a:lnTo>
                  <a:pt x="133" y="285"/>
                </a:lnTo>
                <a:lnTo>
                  <a:pt x="137" y="285"/>
                </a:lnTo>
                <a:lnTo>
                  <a:pt x="137" y="289"/>
                </a:lnTo>
                <a:lnTo>
                  <a:pt x="141" y="289"/>
                </a:lnTo>
                <a:lnTo>
                  <a:pt x="141" y="289"/>
                </a:lnTo>
                <a:lnTo>
                  <a:pt x="141" y="293"/>
                </a:lnTo>
                <a:lnTo>
                  <a:pt x="141" y="296"/>
                </a:lnTo>
                <a:lnTo>
                  <a:pt x="145" y="296"/>
                </a:lnTo>
                <a:lnTo>
                  <a:pt x="145" y="296"/>
                </a:lnTo>
                <a:lnTo>
                  <a:pt x="145" y="293"/>
                </a:lnTo>
                <a:lnTo>
                  <a:pt x="145" y="289"/>
                </a:lnTo>
                <a:lnTo>
                  <a:pt x="145" y="289"/>
                </a:lnTo>
                <a:lnTo>
                  <a:pt x="145" y="285"/>
                </a:lnTo>
                <a:lnTo>
                  <a:pt x="149" y="285"/>
                </a:lnTo>
                <a:lnTo>
                  <a:pt x="149" y="285"/>
                </a:lnTo>
                <a:lnTo>
                  <a:pt x="153" y="289"/>
                </a:lnTo>
                <a:lnTo>
                  <a:pt x="153" y="293"/>
                </a:lnTo>
                <a:lnTo>
                  <a:pt x="157" y="296"/>
                </a:lnTo>
                <a:lnTo>
                  <a:pt x="157" y="300"/>
                </a:lnTo>
                <a:lnTo>
                  <a:pt x="176" y="308"/>
                </a:lnTo>
                <a:lnTo>
                  <a:pt x="180" y="312"/>
                </a:lnTo>
                <a:lnTo>
                  <a:pt x="184" y="316"/>
                </a:lnTo>
                <a:lnTo>
                  <a:pt x="184" y="320"/>
                </a:lnTo>
                <a:lnTo>
                  <a:pt x="188" y="320"/>
                </a:lnTo>
                <a:lnTo>
                  <a:pt x="192" y="320"/>
                </a:lnTo>
                <a:lnTo>
                  <a:pt x="192" y="316"/>
                </a:lnTo>
                <a:lnTo>
                  <a:pt x="196" y="320"/>
                </a:lnTo>
                <a:lnTo>
                  <a:pt x="200" y="320"/>
                </a:lnTo>
                <a:lnTo>
                  <a:pt x="247" y="351"/>
                </a:lnTo>
                <a:lnTo>
                  <a:pt x="247" y="351"/>
                </a:lnTo>
                <a:lnTo>
                  <a:pt x="258" y="355"/>
                </a:lnTo>
                <a:lnTo>
                  <a:pt x="321" y="355"/>
                </a:lnTo>
                <a:lnTo>
                  <a:pt x="364" y="328"/>
                </a:lnTo>
                <a:lnTo>
                  <a:pt x="368" y="328"/>
                </a:lnTo>
                <a:lnTo>
                  <a:pt x="372" y="328"/>
                </a:lnTo>
                <a:lnTo>
                  <a:pt x="372" y="332"/>
                </a:lnTo>
                <a:lnTo>
                  <a:pt x="372" y="332"/>
                </a:lnTo>
                <a:lnTo>
                  <a:pt x="372" y="335"/>
                </a:lnTo>
                <a:lnTo>
                  <a:pt x="372" y="335"/>
                </a:lnTo>
                <a:lnTo>
                  <a:pt x="372" y="335"/>
                </a:lnTo>
                <a:lnTo>
                  <a:pt x="372" y="335"/>
                </a:lnTo>
                <a:lnTo>
                  <a:pt x="372" y="335"/>
                </a:lnTo>
                <a:lnTo>
                  <a:pt x="375" y="343"/>
                </a:lnTo>
                <a:lnTo>
                  <a:pt x="379" y="347"/>
                </a:lnTo>
                <a:lnTo>
                  <a:pt x="379" y="347"/>
                </a:lnTo>
                <a:lnTo>
                  <a:pt x="379" y="347"/>
                </a:lnTo>
                <a:lnTo>
                  <a:pt x="387" y="347"/>
                </a:lnTo>
                <a:lnTo>
                  <a:pt x="387" y="347"/>
                </a:lnTo>
                <a:lnTo>
                  <a:pt x="391" y="347"/>
                </a:lnTo>
                <a:lnTo>
                  <a:pt x="395" y="347"/>
                </a:lnTo>
                <a:lnTo>
                  <a:pt x="399" y="347"/>
                </a:lnTo>
                <a:lnTo>
                  <a:pt x="403" y="347"/>
                </a:lnTo>
                <a:lnTo>
                  <a:pt x="403" y="351"/>
                </a:lnTo>
                <a:lnTo>
                  <a:pt x="407" y="351"/>
                </a:lnTo>
                <a:lnTo>
                  <a:pt x="407" y="351"/>
                </a:lnTo>
                <a:lnTo>
                  <a:pt x="411" y="351"/>
                </a:lnTo>
                <a:lnTo>
                  <a:pt x="411" y="351"/>
                </a:lnTo>
                <a:lnTo>
                  <a:pt x="415" y="351"/>
                </a:lnTo>
                <a:lnTo>
                  <a:pt x="415" y="351"/>
                </a:lnTo>
                <a:lnTo>
                  <a:pt x="418" y="355"/>
                </a:lnTo>
                <a:lnTo>
                  <a:pt x="418" y="355"/>
                </a:lnTo>
                <a:lnTo>
                  <a:pt x="418" y="355"/>
                </a:lnTo>
                <a:lnTo>
                  <a:pt x="418" y="359"/>
                </a:lnTo>
                <a:lnTo>
                  <a:pt x="422" y="359"/>
                </a:lnTo>
                <a:lnTo>
                  <a:pt x="426" y="359"/>
                </a:lnTo>
                <a:lnTo>
                  <a:pt x="430" y="363"/>
                </a:lnTo>
                <a:lnTo>
                  <a:pt x="442" y="375"/>
                </a:lnTo>
                <a:lnTo>
                  <a:pt x="458" y="394"/>
                </a:lnTo>
                <a:lnTo>
                  <a:pt x="458" y="394"/>
                </a:lnTo>
                <a:lnTo>
                  <a:pt x="458" y="398"/>
                </a:lnTo>
                <a:lnTo>
                  <a:pt x="461" y="398"/>
                </a:lnTo>
                <a:lnTo>
                  <a:pt x="461" y="398"/>
                </a:lnTo>
                <a:lnTo>
                  <a:pt x="458" y="390"/>
                </a:lnTo>
                <a:lnTo>
                  <a:pt x="458" y="390"/>
                </a:lnTo>
                <a:lnTo>
                  <a:pt x="461" y="390"/>
                </a:lnTo>
                <a:lnTo>
                  <a:pt x="469" y="398"/>
                </a:lnTo>
                <a:lnTo>
                  <a:pt x="473" y="398"/>
                </a:lnTo>
                <a:lnTo>
                  <a:pt x="473" y="398"/>
                </a:lnTo>
                <a:lnTo>
                  <a:pt x="473" y="398"/>
                </a:lnTo>
                <a:lnTo>
                  <a:pt x="473" y="398"/>
                </a:lnTo>
                <a:lnTo>
                  <a:pt x="473" y="394"/>
                </a:lnTo>
                <a:lnTo>
                  <a:pt x="469" y="390"/>
                </a:lnTo>
                <a:lnTo>
                  <a:pt x="469" y="390"/>
                </a:lnTo>
                <a:lnTo>
                  <a:pt x="469" y="390"/>
                </a:lnTo>
                <a:lnTo>
                  <a:pt x="469" y="390"/>
                </a:lnTo>
                <a:lnTo>
                  <a:pt x="469" y="390"/>
                </a:lnTo>
                <a:lnTo>
                  <a:pt x="473" y="386"/>
                </a:lnTo>
                <a:lnTo>
                  <a:pt x="469" y="386"/>
                </a:lnTo>
                <a:lnTo>
                  <a:pt x="465" y="386"/>
                </a:lnTo>
                <a:lnTo>
                  <a:pt x="465" y="386"/>
                </a:lnTo>
                <a:lnTo>
                  <a:pt x="465" y="378"/>
                </a:lnTo>
                <a:lnTo>
                  <a:pt x="461" y="378"/>
                </a:lnTo>
                <a:lnTo>
                  <a:pt x="461" y="378"/>
                </a:lnTo>
                <a:lnTo>
                  <a:pt x="461" y="378"/>
                </a:lnTo>
                <a:lnTo>
                  <a:pt x="461" y="378"/>
                </a:lnTo>
                <a:lnTo>
                  <a:pt x="465" y="375"/>
                </a:lnTo>
                <a:lnTo>
                  <a:pt x="465" y="378"/>
                </a:lnTo>
                <a:lnTo>
                  <a:pt x="469" y="378"/>
                </a:lnTo>
                <a:lnTo>
                  <a:pt x="469" y="378"/>
                </a:lnTo>
                <a:lnTo>
                  <a:pt x="473" y="378"/>
                </a:lnTo>
                <a:lnTo>
                  <a:pt x="477" y="382"/>
                </a:lnTo>
                <a:lnTo>
                  <a:pt x="477" y="382"/>
                </a:lnTo>
                <a:lnTo>
                  <a:pt x="477" y="382"/>
                </a:lnTo>
                <a:lnTo>
                  <a:pt x="477" y="386"/>
                </a:lnTo>
                <a:lnTo>
                  <a:pt x="477" y="386"/>
                </a:lnTo>
                <a:lnTo>
                  <a:pt x="481" y="386"/>
                </a:lnTo>
                <a:lnTo>
                  <a:pt x="481" y="386"/>
                </a:lnTo>
                <a:lnTo>
                  <a:pt x="481" y="390"/>
                </a:lnTo>
                <a:lnTo>
                  <a:pt x="481" y="390"/>
                </a:lnTo>
                <a:lnTo>
                  <a:pt x="485" y="394"/>
                </a:lnTo>
                <a:lnTo>
                  <a:pt x="489" y="390"/>
                </a:lnTo>
                <a:lnTo>
                  <a:pt x="489" y="390"/>
                </a:lnTo>
                <a:lnTo>
                  <a:pt x="489" y="390"/>
                </a:lnTo>
                <a:lnTo>
                  <a:pt x="489" y="386"/>
                </a:lnTo>
                <a:lnTo>
                  <a:pt x="489" y="386"/>
                </a:lnTo>
                <a:lnTo>
                  <a:pt x="489" y="386"/>
                </a:lnTo>
                <a:lnTo>
                  <a:pt x="489" y="382"/>
                </a:lnTo>
                <a:lnTo>
                  <a:pt x="485" y="378"/>
                </a:lnTo>
                <a:lnTo>
                  <a:pt x="485" y="378"/>
                </a:lnTo>
                <a:lnTo>
                  <a:pt x="489" y="375"/>
                </a:lnTo>
                <a:lnTo>
                  <a:pt x="489" y="371"/>
                </a:lnTo>
                <a:lnTo>
                  <a:pt x="493" y="367"/>
                </a:lnTo>
                <a:lnTo>
                  <a:pt x="493" y="363"/>
                </a:lnTo>
                <a:lnTo>
                  <a:pt x="493" y="363"/>
                </a:lnTo>
                <a:lnTo>
                  <a:pt x="493" y="359"/>
                </a:lnTo>
                <a:lnTo>
                  <a:pt x="493" y="359"/>
                </a:lnTo>
                <a:lnTo>
                  <a:pt x="497" y="359"/>
                </a:lnTo>
                <a:lnTo>
                  <a:pt x="501" y="359"/>
                </a:lnTo>
                <a:lnTo>
                  <a:pt x="501" y="355"/>
                </a:lnTo>
                <a:lnTo>
                  <a:pt x="501" y="355"/>
                </a:lnTo>
                <a:lnTo>
                  <a:pt x="501" y="351"/>
                </a:lnTo>
                <a:lnTo>
                  <a:pt x="501" y="351"/>
                </a:lnTo>
                <a:lnTo>
                  <a:pt x="501" y="351"/>
                </a:lnTo>
                <a:lnTo>
                  <a:pt x="501" y="347"/>
                </a:lnTo>
                <a:lnTo>
                  <a:pt x="504" y="347"/>
                </a:lnTo>
                <a:lnTo>
                  <a:pt x="504" y="347"/>
                </a:lnTo>
                <a:lnTo>
                  <a:pt x="504" y="351"/>
                </a:lnTo>
                <a:lnTo>
                  <a:pt x="504" y="351"/>
                </a:lnTo>
                <a:lnTo>
                  <a:pt x="504" y="351"/>
                </a:lnTo>
                <a:lnTo>
                  <a:pt x="508" y="351"/>
                </a:lnTo>
                <a:lnTo>
                  <a:pt x="508" y="351"/>
                </a:lnTo>
                <a:lnTo>
                  <a:pt x="508" y="351"/>
                </a:lnTo>
                <a:lnTo>
                  <a:pt x="512" y="347"/>
                </a:lnTo>
                <a:lnTo>
                  <a:pt x="516" y="347"/>
                </a:lnTo>
                <a:lnTo>
                  <a:pt x="512" y="343"/>
                </a:lnTo>
                <a:lnTo>
                  <a:pt x="512" y="339"/>
                </a:lnTo>
                <a:lnTo>
                  <a:pt x="512" y="335"/>
                </a:lnTo>
                <a:lnTo>
                  <a:pt x="512" y="335"/>
                </a:lnTo>
                <a:lnTo>
                  <a:pt x="512" y="335"/>
                </a:lnTo>
                <a:lnTo>
                  <a:pt x="516" y="339"/>
                </a:lnTo>
                <a:lnTo>
                  <a:pt x="516" y="339"/>
                </a:lnTo>
                <a:lnTo>
                  <a:pt x="516" y="343"/>
                </a:lnTo>
                <a:lnTo>
                  <a:pt x="516" y="343"/>
                </a:lnTo>
                <a:lnTo>
                  <a:pt x="516" y="347"/>
                </a:lnTo>
                <a:lnTo>
                  <a:pt x="520" y="347"/>
                </a:lnTo>
                <a:lnTo>
                  <a:pt x="520" y="347"/>
                </a:lnTo>
                <a:lnTo>
                  <a:pt x="520" y="343"/>
                </a:lnTo>
                <a:lnTo>
                  <a:pt x="516" y="332"/>
                </a:lnTo>
                <a:lnTo>
                  <a:pt x="516" y="332"/>
                </a:lnTo>
                <a:lnTo>
                  <a:pt x="516" y="332"/>
                </a:lnTo>
                <a:lnTo>
                  <a:pt x="516" y="332"/>
                </a:lnTo>
                <a:lnTo>
                  <a:pt x="520" y="335"/>
                </a:lnTo>
                <a:lnTo>
                  <a:pt x="520" y="335"/>
                </a:lnTo>
                <a:lnTo>
                  <a:pt x="520" y="339"/>
                </a:lnTo>
                <a:lnTo>
                  <a:pt x="520" y="339"/>
                </a:lnTo>
                <a:lnTo>
                  <a:pt x="520" y="339"/>
                </a:lnTo>
                <a:lnTo>
                  <a:pt x="524" y="339"/>
                </a:lnTo>
                <a:lnTo>
                  <a:pt x="524" y="339"/>
                </a:lnTo>
                <a:lnTo>
                  <a:pt x="524" y="339"/>
                </a:lnTo>
                <a:lnTo>
                  <a:pt x="524" y="335"/>
                </a:lnTo>
                <a:lnTo>
                  <a:pt x="524" y="335"/>
                </a:lnTo>
                <a:lnTo>
                  <a:pt x="524" y="335"/>
                </a:lnTo>
                <a:lnTo>
                  <a:pt x="524" y="332"/>
                </a:lnTo>
                <a:lnTo>
                  <a:pt x="520" y="328"/>
                </a:lnTo>
                <a:lnTo>
                  <a:pt x="520" y="328"/>
                </a:lnTo>
                <a:lnTo>
                  <a:pt x="520" y="328"/>
                </a:lnTo>
                <a:lnTo>
                  <a:pt x="520" y="328"/>
                </a:lnTo>
                <a:lnTo>
                  <a:pt x="524" y="328"/>
                </a:lnTo>
                <a:lnTo>
                  <a:pt x="524" y="324"/>
                </a:lnTo>
                <a:lnTo>
                  <a:pt x="524" y="316"/>
                </a:lnTo>
                <a:lnTo>
                  <a:pt x="524" y="316"/>
                </a:lnTo>
                <a:lnTo>
                  <a:pt x="528" y="316"/>
                </a:lnTo>
                <a:lnTo>
                  <a:pt x="528" y="320"/>
                </a:lnTo>
                <a:lnTo>
                  <a:pt x="528" y="320"/>
                </a:lnTo>
                <a:lnTo>
                  <a:pt x="528" y="324"/>
                </a:lnTo>
                <a:lnTo>
                  <a:pt x="528" y="324"/>
                </a:lnTo>
                <a:lnTo>
                  <a:pt x="532" y="324"/>
                </a:lnTo>
                <a:lnTo>
                  <a:pt x="532" y="320"/>
                </a:lnTo>
                <a:lnTo>
                  <a:pt x="532" y="320"/>
                </a:lnTo>
                <a:lnTo>
                  <a:pt x="532" y="316"/>
                </a:lnTo>
                <a:lnTo>
                  <a:pt x="532" y="312"/>
                </a:lnTo>
                <a:lnTo>
                  <a:pt x="536" y="316"/>
                </a:lnTo>
                <a:lnTo>
                  <a:pt x="536" y="320"/>
                </a:lnTo>
                <a:lnTo>
                  <a:pt x="540" y="320"/>
                </a:lnTo>
                <a:lnTo>
                  <a:pt x="540" y="316"/>
                </a:lnTo>
                <a:lnTo>
                  <a:pt x="540" y="312"/>
                </a:lnTo>
                <a:lnTo>
                  <a:pt x="540" y="312"/>
                </a:lnTo>
                <a:lnTo>
                  <a:pt x="536" y="312"/>
                </a:lnTo>
                <a:lnTo>
                  <a:pt x="536" y="312"/>
                </a:lnTo>
                <a:lnTo>
                  <a:pt x="536" y="308"/>
                </a:lnTo>
                <a:lnTo>
                  <a:pt x="536" y="308"/>
                </a:lnTo>
                <a:lnTo>
                  <a:pt x="540" y="308"/>
                </a:lnTo>
                <a:lnTo>
                  <a:pt x="540" y="304"/>
                </a:lnTo>
                <a:lnTo>
                  <a:pt x="540" y="300"/>
                </a:lnTo>
                <a:lnTo>
                  <a:pt x="540" y="296"/>
                </a:lnTo>
                <a:lnTo>
                  <a:pt x="540" y="293"/>
                </a:lnTo>
                <a:lnTo>
                  <a:pt x="540" y="289"/>
                </a:lnTo>
                <a:lnTo>
                  <a:pt x="544" y="289"/>
                </a:lnTo>
                <a:lnTo>
                  <a:pt x="544" y="285"/>
                </a:lnTo>
                <a:lnTo>
                  <a:pt x="544" y="285"/>
                </a:lnTo>
                <a:lnTo>
                  <a:pt x="544" y="285"/>
                </a:lnTo>
                <a:lnTo>
                  <a:pt x="544" y="285"/>
                </a:lnTo>
                <a:lnTo>
                  <a:pt x="544" y="285"/>
                </a:lnTo>
                <a:lnTo>
                  <a:pt x="544" y="281"/>
                </a:lnTo>
                <a:lnTo>
                  <a:pt x="544" y="277"/>
                </a:lnTo>
                <a:lnTo>
                  <a:pt x="544" y="277"/>
                </a:lnTo>
                <a:lnTo>
                  <a:pt x="544" y="277"/>
                </a:lnTo>
                <a:lnTo>
                  <a:pt x="544" y="277"/>
                </a:lnTo>
                <a:lnTo>
                  <a:pt x="544" y="277"/>
                </a:lnTo>
                <a:lnTo>
                  <a:pt x="544" y="277"/>
                </a:lnTo>
                <a:lnTo>
                  <a:pt x="544" y="277"/>
                </a:lnTo>
                <a:lnTo>
                  <a:pt x="540" y="273"/>
                </a:lnTo>
                <a:lnTo>
                  <a:pt x="540" y="277"/>
                </a:lnTo>
                <a:lnTo>
                  <a:pt x="540" y="273"/>
                </a:lnTo>
                <a:lnTo>
                  <a:pt x="540" y="273"/>
                </a:lnTo>
                <a:lnTo>
                  <a:pt x="540" y="273"/>
                </a:lnTo>
                <a:lnTo>
                  <a:pt x="540" y="265"/>
                </a:lnTo>
                <a:lnTo>
                  <a:pt x="540" y="261"/>
                </a:lnTo>
                <a:lnTo>
                  <a:pt x="540" y="261"/>
                </a:lnTo>
                <a:lnTo>
                  <a:pt x="540" y="257"/>
                </a:lnTo>
                <a:lnTo>
                  <a:pt x="544" y="250"/>
                </a:lnTo>
                <a:lnTo>
                  <a:pt x="544" y="242"/>
                </a:lnTo>
                <a:lnTo>
                  <a:pt x="544" y="242"/>
                </a:lnTo>
                <a:lnTo>
                  <a:pt x="544" y="242"/>
                </a:lnTo>
                <a:lnTo>
                  <a:pt x="544" y="242"/>
                </a:lnTo>
                <a:lnTo>
                  <a:pt x="547" y="242"/>
                </a:lnTo>
                <a:lnTo>
                  <a:pt x="551" y="226"/>
                </a:lnTo>
                <a:lnTo>
                  <a:pt x="551" y="226"/>
                </a:lnTo>
                <a:lnTo>
                  <a:pt x="551" y="226"/>
                </a:lnTo>
                <a:lnTo>
                  <a:pt x="551" y="226"/>
                </a:lnTo>
                <a:lnTo>
                  <a:pt x="551" y="226"/>
                </a:lnTo>
                <a:lnTo>
                  <a:pt x="555" y="226"/>
                </a:lnTo>
                <a:lnTo>
                  <a:pt x="555" y="222"/>
                </a:lnTo>
                <a:lnTo>
                  <a:pt x="555" y="222"/>
                </a:lnTo>
                <a:lnTo>
                  <a:pt x="555" y="222"/>
                </a:lnTo>
                <a:lnTo>
                  <a:pt x="555" y="222"/>
                </a:lnTo>
                <a:lnTo>
                  <a:pt x="555" y="222"/>
                </a:lnTo>
                <a:lnTo>
                  <a:pt x="555" y="222"/>
                </a:lnTo>
                <a:lnTo>
                  <a:pt x="551" y="218"/>
                </a:lnTo>
                <a:lnTo>
                  <a:pt x="551" y="218"/>
                </a:lnTo>
                <a:lnTo>
                  <a:pt x="551" y="218"/>
                </a:lnTo>
                <a:lnTo>
                  <a:pt x="551" y="218"/>
                </a:lnTo>
                <a:lnTo>
                  <a:pt x="555" y="218"/>
                </a:lnTo>
                <a:lnTo>
                  <a:pt x="559" y="222"/>
                </a:lnTo>
                <a:lnTo>
                  <a:pt x="559" y="218"/>
                </a:lnTo>
                <a:lnTo>
                  <a:pt x="559" y="214"/>
                </a:lnTo>
                <a:lnTo>
                  <a:pt x="559" y="214"/>
                </a:lnTo>
                <a:lnTo>
                  <a:pt x="563" y="207"/>
                </a:lnTo>
                <a:lnTo>
                  <a:pt x="563" y="203"/>
                </a:lnTo>
                <a:lnTo>
                  <a:pt x="563" y="203"/>
                </a:lnTo>
                <a:lnTo>
                  <a:pt x="563" y="199"/>
                </a:lnTo>
                <a:lnTo>
                  <a:pt x="563" y="199"/>
                </a:lnTo>
                <a:lnTo>
                  <a:pt x="567" y="199"/>
                </a:lnTo>
                <a:lnTo>
                  <a:pt x="567" y="199"/>
                </a:lnTo>
                <a:lnTo>
                  <a:pt x="567" y="199"/>
                </a:lnTo>
                <a:lnTo>
                  <a:pt x="567" y="195"/>
                </a:lnTo>
                <a:lnTo>
                  <a:pt x="563" y="195"/>
                </a:lnTo>
                <a:lnTo>
                  <a:pt x="563" y="195"/>
                </a:lnTo>
                <a:lnTo>
                  <a:pt x="563" y="195"/>
                </a:lnTo>
                <a:lnTo>
                  <a:pt x="563" y="195"/>
                </a:lnTo>
                <a:lnTo>
                  <a:pt x="563" y="195"/>
                </a:lnTo>
                <a:lnTo>
                  <a:pt x="559" y="195"/>
                </a:lnTo>
                <a:lnTo>
                  <a:pt x="559" y="195"/>
                </a:lnTo>
                <a:lnTo>
                  <a:pt x="559" y="199"/>
                </a:lnTo>
                <a:lnTo>
                  <a:pt x="559" y="199"/>
                </a:lnTo>
                <a:lnTo>
                  <a:pt x="559" y="199"/>
                </a:lnTo>
                <a:lnTo>
                  <a:pt x="559" y="199"/>
                </a:lnTo>
                <a:lnTo>
                  <a:pt x="555" y="195"/>
                </a:lnTo>
                <a:lnTo>
                  <a:pt x="555" y="195"/>
                </a:lnTo>
                <a:lnTo>
                  <a:pt x="555" y="195"/>
                </a:lnTo>
                <a:lnTo>
                  <a:pt x="555" y="191"/>
                </a:lnTo>
                <a:lnTo>
                  <a:pt x="555" y="191"/>
                </a:lnTo>
                <a:lnTo>
                  <a:pt x="551" y="191"/>
                </a:lnTo>
                <a:lnTo>
                  <a:pt x="551" y="191"/>
                </a:lnTo>
                <a:lnTo>
                  <a:pt x="551" y="191"/>
                </a:lnTo>
                <a:lnTo>
                  <a:pt x="547" y="195"/>
                </a:lnTo>
                <a:lnTo>
                  <a:pt x="547" y="191"/>
                </a:lnTo>
                <a:lnTo>
                  <a:pt x="547" y="191"/>
                </a:lnTo>
                <a:lnTo>
                  <a:pt x="544" y="191"/>
                </a:lnTo>
                <a:lnTo>
                  <a:pt x="544" y="191"/>
                </a:lnTo>
                <a:lnTo>
                  <a:pt x="544" y="187"/>
                </a:lnTo>
                <a:lnTo>
                  <a:pt x="544" y="187"/>
                </a:lnTo>
                <a:lnTo>
                  <a:pt x="544" y="187"/>
                </a:lnTo>
                <a:lnTo>
                  <a:pt x="544" y="187"/>
                </a:lnTo>
                <a:lnTo>
                  <a:pt x="547" y="191"/>
                </a:lnTo>
                <a:lnTo>
                  <a:pt x="547" y="191"/>
                </a:lnTo>
                <a:lnTo>
                  <a:pt x="547" y="187"/>
                </a:lnTo>
                <a:lnTo>
                  <a:pt x="551" y="183"/>
                </a:lnTo>
                <a:lnTo>
                  <a:pt x="551" y="187"/>
                </a:lnTo>
                <a:lnTo>
                  <a:pt x="555" y="187"/>
                </a:lnTo>
                <a:lnTo>
                  <a:pt x="555" y="187"/>
                </a:lnTo>
                <a:lnTo>
                  <a:pt x="555" y="187"/>
                </a:lnTo>
                <a:lnTo>
                  <a:pt x="559" y="187"/>
                </a:lnTo>
                <a:lnTo>
                  <a:pt x="559" y="187"/>
                </a:lnTo>
                <a:lnTo>
                  <a:pt x="555" y="187"/>
                </a:lnTo>
                <a:lnTo>
                  <a:pt x="555" y="187"/>
                </a:lnTo>
                <a:lnTo>
                  <a:pt x="555" y="183"/>
                </a:lnTo>
                <a:lnTo>
                  <a:pt x="551" y="183"/>
                </a:lnTo>
                <a:lnTo>
                  <a:pt x="551" y="179"/>
                </a:lnTo>
                <a:lnTo>
                  <a:pt x="551" y="179"/>
                </a:lnTo>
                <a:lnTo>
                  <a:pt x="551" y="179"/>
                </a:lnTo>
                <a:lnTo>
                  <a:pt x="547" y="179"/>
                </a:lnTo>
                <a:lnTo>
                  <a:pt x="551" y="183"/>
                </a:lnTo>
                <a:lnTo>
                  <a:pt x="547" y="183"/>
                </a:lnTo>
                <a:lnTo>
                  <a:pt x="544" y="179"/>
                </a:lnTo>
                <a:lnTo>
                  <a:pt x="544" y="179"/>
                </a:lnTo>
                <a:lnTo>
                  <a:pt x="544" y="179"/>
                </a:lnTo>
                <a:lnTo>
                  <a:pt x="540" y="179"/>
                </a:lnTo>
                <a:lnTo>
                  <a:pt x="544" y="179"/>
                </a:lnTo>
                <a:lnTo>
                  <a:pt x="544" y="183"/>
                </a:lnTo>
                <a:lnTo>
                  <a:pt x="544" y="183"/>
                </a:lnTo>
                <a:lnTo>
                  <a:pt x="544" y="183"/>
                </a:lnTo>
                <a:lnTo>
                  <a:pt x="544" y="183"/>
                </a:lnTo>
                <a:lnTo>
                  <a:pt x="544" y="183"/>
                </a:lnTo>
                <a:lnTo>
                  <a:pt x="540" y="183"/>
                </a:lnTo>
                <a:lnTo>
                  <a:pt x="540" y="183"/>
                </a:lnTo>
                <a:lnTo>
                  <a:pt x="540" y="183"/>
                </a:lnTo>
                <a:lnTo>
                  <a:pt x="540" y="179"/>
                </a:lnTo>
                <a:lnTo>
                  <a:pt x="536" y="179"/>
                </a:lnTo>
                <a:lnTo>
                  <a:pt x="536" y="179"/>
                </a:lnTo>
                <a:lnTo>
                  <a:pt x="536" y="179"/>
                </a:lnTo>
                <a:lnTo>
                  <a:pt x="536" y="179"/>
                </a:lnTo>
                <a:lnTo>
                  <a:pt x="532" y="179"/>
                </a:lnTo>
                <a:lnTo>
                  <a:pt x="532" y="179"/>
                </a:lnTo>
                <a:lnTo>
                  <a:pt x="532" y="175"/>
                </a:lnTo>
                <a:lnTo>
                  <a:pt x="528" y="175"/>
                </a:lnTo>
                <a:lnTo>
                  <a:pt x="532" y="175"/>
                </a:lnTo>
                <a:lnTo>
                  <a:pt x="528" y="171"/>
                </a:lnTo>
                <a:lnTo>
                  <a:pt x="528" y="171"/>
                </a:lnTo>
                <a:lnTo>
                  <a:pt x="524" y="171"/>
                </a:lnTo>
                <a:lnTo>
                  <a:pt x="520" y="171"/>
                </a:lnTo>
                <a:lnTo>
                  <a:pt x="520" y="171"/>
                </a:lnTo>
                <a:lnTo>
                  <a:pt x="520" y="168"/>
                </a:lnTo>
                <a:lnTo>
                  <a:pt x="516" y="168"/>
                </a:lnTo>
                <a:lnTo>
                  <a:pt x="516" y="164"/>
                </a:lnTo>
                <a:lnTo>
                  <a:pt x="520" y="164"/>
                </a:lnTo>
                <a:lnTo>
                  <a:pt x="520" y="164"/>
                </a:lnTo>
                <a:lnTo>
                  <a:pt x="524" y="168"/>
                </a:lnTo>
                <a:lnTo>
                  <a:pt x="524" y="168"/>
                </a:lnTo>
                <a:lnTo>
                  <a:pt x="528" y="168"/>
                </a:lnTo>
                <a:lnTo>
                  <a:pt x="532" y="171"/>
                </a:lnTo>
                <a:lnTo>
                  <a:pt x="532" y="171"/>
                </a:lnTo>
                <a:lnTo>
                  <a:pt x="532" y="168"/>
                </a:lnTo>
                <a:lnTo>
                  <a:pt x="532" y="168"/>
                </a:lnTo>
                <a:lnTo>
                  <a:pt x="532" y="168"/>
                </a:lnTo>
                <a:lnTo>
                  <a:pt x="532" y="168"/>
                </a:lnTo>
                <a:lnTo>
                  <a:pt x="532" y="168"/>
                </a:lnTo>
                <a:lnTo>
                  <a:pt x="532" y="164"/>
                </a:lnTo>
                <a:lnTo>
                  <a:pt x="528" y="164"/>
                </a:lnTo>
                <a:lnTo>
                  <a:pt x="524" y="160"/>
                </a:lnTo>
                <a:lnTo>
                  <a:pt x="524" y="160"/>
                </a:lnTo>
                <a:lnTo>
                  <a:pt x="524" y="160"/>
                </a:lnTo>
                <a:lnTo>
                  <a:pt x="528" y="156"/>
                </a:lnTo>
                <a:lnTo>
                  <a:pt x="528" y="156"/>
                </a:lnTo>
                <a:lnTo>
                  <a:pt x="528" y="156"/>
                </a:lnTo>
                <a:lnTo>
                  <a:pt x="524" y="152"/>
                </a:lnTo>
                <a:lnTo>
                  <a:pt x="520" y="152"/>
                </a:lnTo>
                <a:lnTo>
                  <a:pt x="516" y="156"/>
                </a:lnTo>
                <a:lnTo>
                  <a:pt x="512" y="156"/>
                </a:lnTo>
                <a:lnTo>
                  <a:pt x="512" y="156"/>
                </a:lnTo>
                <a:lnTo>
                  <a:pt x="512" y="156"/>
                </a:lnTo>
                <a:lnTo>
                  <a:pt x="512" y="152"/>
                </a:lnTo>
                <a:lnTo>
                  <a:pt x="512" y="152"/>
                </a:lnTo>
                <a:lnTo>
                  <a:pt x="508" y="152"/>
                </a:lnTo>
                <a:lnTo>
                  <a:pt x="508" y="152"/>
                </a:lnTo>
                <a:lnTo>
                  <a:pt x="504" y="148"/>
                </a:lnTo>
                <a:lnTo>
                  <a:pt x="504" y="148"/>
                </a:lnTo>
                <a:lnTo>
                  <a:pt x="504" y="144"/>
                </a:lnTo>
                <a:lnTo>
                  <a:pt x="508" y="144"/>
                </a:lnTo>
                <a:lnTo>
                  <a:pt x="508" y="144"/>
                </a:lnTo>
                <a:lnTo>
                  <a:pt x="508" y="144"/>
                </a:lnTo>
                <a:lnTo>
                  <a:pt x="508" y="148"/>
                </a:lnTo>
                <a:lnTo>
                  <a:pt x="508" y="148"/>
                </a:lnTo>
                <a:lnTo>
                  <a:pt x="512" y="148"/>
                </a:lnTo>
                <a:lnTo>
                  <a:pt x="512" y="148"/>
                </a:lnTo>
                <a:lnTo>
                  <a:pt x="516" y="148"/>
                </a:lnTo>
                <a:lnTo>
                  <a:pt x="516" y="144"/>
                </a:lnTo>
                <a:lnTo>
                  <a:pt x="512" y="144"/>
                </a:lnTo>
                <a:lnTo>
                  <a:pt x="516" y="140"/>
                </a:lnTo>
                <a:lnTo>
                  <a:pt x="516" y="140"/>
                </a:lnTo>
                <a:lnTo>
                  <a:pt x="512" y="136"/>
                </a:lnTo>
                <a:lnTo>
                  <a:pt x="512" y="136"/>
                </a:lnTo>
                <a:lnTo>
                  <a:pt x="516" y="132"/>
                </a:lnTo>
                <a:lnTo>
                  <a:pt x="516" y="132"/>
                </a:lnTo>
                <a:lnTo>
                  <a:pt x="516" y="132"/>
                </a:lnTo>
                <a:lnTo>
                  <a:pt x="516" y="129"/>
                </a:lnTo>
                <a:lnTo>
                  <a:pt x="512" y="129"/>
                </a:lnTo>
                <a:lnTo>
                  <a:pt x="512" y="129"/>
                </a:lnTo>
                <a:lnTo>
                  <a:pt x="512" y="129"/>
                </a:lnTo>
                <a:lnTo>
                  <a:pt x="512" y="125"/>
                </a:lnTo>
                <a:lnTo>
                  <a:pt x="520" y="125"/>
                </a:lnTo>
                <a:lnTo>
                  <a:pt x="524" y="121"/>
                </a:lnTo>
                <a:lnTo>
                  <a:pt x="520" y="121"/>
                </a:lnTo>
                <a:lnTo>
                  <a:pt x="520" y="121"/>
                </a:lnTo>
                <a:lnTo>
                  <a:pt x="520" y="117"/>
                </a:lnTo>
                <a:lnTo>
                  <a:pt x="520" y="117"/>
                </a:lnTo>
                <a:lnTo>
                  <a:pt x="524" y="117"/>
                </a:lnTo>
                <a:lnTo>
                  <a:pt x="520" y="113"/>
                </a:lnTo>
                <a:lnTo>
                  <a:pt x="520" y="113"/>
                </a:lnTo>
                <a:lnTo>
                  <a:pt x="520" y="113"/>
                </a:lnTo>
                <a:lnTo>
                  <a:pt x="524" y="113"/>
                </a:lnTo>
                <a:lnTo>
                  <a:pt x="524" y="113"/>
                </a:lnTo>
                <a:lnTo>
                  <a:pt x="524" y="113"/>
                </a:lnTo>
                <a:lnTo>
                  <a:pt x="524" y="113"/>
                </a:lnTo>
                <a:lnTo>
                  <a:pt x="528" y="113"/>
                </a:lnTo>
                <a:lnTo>
                  <a:pt x="528" y="109"/>
                </a:lnTo>
                <a:lnTo>
                  <a:pt x="524" y="109"/>
                </a:lnTo>
                <a:lnTo>
                  <a:pt x="524" y="105"/>
                </a:lnTo>
                <a:lnTo>
                  <a:pt x="524" y="105"/>
                </a:lnTo>
                <a:lnTo>
                  <a:pt x="528" y="105"/>
                </a:lnTo>
                <a:lnTo>
                  <a:pt x="528" y="101"/>
                </a:lnTo>
                <a:lnTo>
                  <a:pt x="504" y="93"/>
                </a:lnTo>
                <a:lnTo>
                  <a:pt x="418" y="93"/>
                </a:lnTo>
                <a:moveTo>
                  <a:pt x="555" y="312"/>
                </a:moveTo>
                <a:lnTo>
                  <a:pt x="555" y="312"/>
                </a:lnTo>
                <a:lnTo>
                  <a:pt x="555" y="316"/>
                </a:lnTo>
                <a:lnTo>
                  <a:pt x="555" y="320"/>
                </a:lnTo>
                <a:lnTo>
                  <a:pt x="555" y="320"/>
                </a:lnTo>
                <a:lnTo>
                  <a:pt x="555" y="316"/>
                </a:lnTo>
                <a:lnTo>
                  <a:pt x="551" y="316"/>
                </a:lnTo>
                <a:lnTo>
                  <a:pt x="551" y="316"/>
                </a:lnTo>
                <a:lnTo>
                  <a:pt x="551" y="320"/>
                </a:lnTo>
                <a:lnTo>
                  <a:pt x="551" y="312"/>
                </a:lnTo>
                <a:lnTo>
                  <a:pt x="555" y="312"/>
                </a:lnTo>
              </a:path>
            </a:pathLst>
          </a:custGeom>
          <a:solidFill>
            <a:srgbClr val="CBCBC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4" name="Freeform 52"/>
          <p:cNvSpPr>
            <a:spLocks/>
          </p:cNvSpPr>
          <p:nvPr/>
        </p:nvSpPr>
        <p:spPr bwMode="auto">
          <a:xfrm>
            <a:off x="9772349" y="1978011"/>
            <a:ext cx="764729" cy="755155"/>
          </a:xfrm>
          <a:custGeom>
            <a:avLst/>
            <a:gdLst>
              <a:gd name="T0" fmla="*/ 145 w 313"/>
              <a:gd name="T1" fmla="*/ 0 h 309"/>
              <a:gd name="T2" fmla="*/ 157 w 313"/>
              <a:gd name="T3" fmla="*/ 35 h 309"/>
              <a:gd name="T4" fmla="*/ 180 w 313"/>
              <a:gd name="T5" fmla="*/ 47 h 309"/>
              <a:gd name="T6" fmla="*/ 180 w 313"/>
              <a:gd name="T7" fmla="*/ 51 h 309"/>
              <a:gd name="T8" fmla="*/ 176 w 313"/>
              <a:gd name="T9" fmla="*/ 63 h 309"/>
              <a:gd name="T10" fmla="*/ 196 w 313"/>
              <a:gd name="T11" fmla="*/ 98 h 309"/>
              <a:gd name="T12" fmla="*/ 227 w 313"/>
              <a:gd name="T13" fmla="*/ 98 h 309"/>
              <a:gd name="T14" fmla="*/ 231 w 313"/>
              <a:gd name="T15" fmla="*/ 102 h 309"/>
              <a:gd name="T16" fmla="*/ 239 w 313"/>
              <a:gd name="T17" fmla="*/ 109 h 309"/>
              <a:gd name="T18" fmla="*/ 231 w 313"/>
              <a:gd name="T19" fmla="*/ 129 h 309"/>
              <a:gd name="T20" fmla="*/ 235 w 313"/>
              <a:gd name="T21" fmla="*/ 133 h 309"/>
              <a:gd name="T22" fmla="*/ 239 w 313"/>
              <a:gd name="T23" fmla="*/ 137 h 309"/>
              <a:gd name="T24" fmla="*/ 239 w 313"/>
              <a:gd name="T25" fmla="*/ 137 h 309"/>
              <a:gd name="T26" fmla="*/ 239 w 313"/>
              <a:gd name="T27" fmla="*/ 141 h 309"/>
              <a:gd name="T28" fmla="*/ 251 w 313"/>
              <a:gd name="T29" fmla="*/ 152 h 309"/>
              <a:gd name="T30" fmla="*/ 282 w 313"/>
              <a:gd name="T31" fmla="*/ 160 h 309"/>
              <a:gd name="T32" fmla="*/ 297 w 313"/>
              <a:gd name="T33" fmla="*/ 164 h 309"/>
              <a:gd name="T34" fmla="*/ 305 w 313"/>
              <a:gd name="T35" fmla="*/ 176 h 309"/>
              <a:gd name="T36" fmla="*/ 313 w 313"/>
              <a:gd name="T37" fmla="*/ 199 h 309"/>
              <a:gd name="T38" fmla="*/ 309 w 313"/>
              <a:gd name="T39" fmla="*/ 238 h 309"/>
              <a:gd name="T40" fmla="*/ 286 w 313"/>
              <a:gd name="T41" fmla="*/ 262 h 309"/>
              <a:gd name="T42" fmla="*/ 270 w 313"/>
              <a:gd name="T43" fmla="*/ 242 h 309"/>
              <a:gd name="T44" fmla="*/ 192 w 313"/>
              <a:gd name="T45" fmla="*/ 270 h 309"/>
              <a:gd name="T46" fmla="*/ 188 w 313"/>
              <a:gd name="T47" fmla="*/ 281 h 309"/>
              <a:gd name="T48" fmla="*/ 188 w 313"/>
              <a:gd name="T49" fmla="*/ 305 h 309"/>
              <a:gd name="T50" fmla="*/ 169 w 313"/>
              <a:gd name="T51" fmla="*/ 297 h 309"/>
              <a:gd name="T52" fmla="*/ 122 w 313"/>
              <a:gd name="T53" fmla="*/ 285 h 309"/>
              <a:gd name="T54" fmla="*/ 118 w 313"/>
              <a:gd name="T55" fmla="*/ 285 h 309"/>
              <a:gd name="T56" fmla="*/ 110 w 313"/>
              <a:gd name="T57" fmla="*/ 285 h 309"/>
              <a:gd name="T58" fmla="*/ 47 w 313"/>
              <a:gd name="T59" fmla="*/ 258 h 309"/>
              <a:gd name="T60" fmla="*/ 40 w 313"/>
              <a:gd name="T61" fmla="*/ 254 h 309"/>
              <a:gd name="T62" fmla="*/ 28 w 313"/>
              <a:gd name="T63" fmla="*/ 254 h 309"/>
              <a:gd name="T64" fmla="*/ 16 w 313"/>
              <a:gd name="T65" fmla="*/ 242 h 309"/>
              <a:gd name="T66" fmla="*/ 0 w 313"/>
              <a:gd name="T67" fmla="*/ 230 h 309"/>
              <a:gd name="T68" fmla="*/ 0 w 313"/>
              <a:gd name="T69" fmla="*/ 227 h 309"/>
              <a:gd name="T70" fmla="*/ 12 w 313"/>
              <a:gd name="T71" fmla="*/ 215 h 309"/>
              <a:gd name="T72" fmla="*/ 12 w 313"/>
              <a:gd name="T73" fmla="*/ 215 h 309"/>
              <a:gd name="T74" fmla="*/ 12 w 313"/>
              <a:gd name="T75" fmla="*/ 207 h 309"/>
              <a:gd name="T76" fmla="*/ 20 w 313"/>
              <a:gd name="T77" fmla="*/ 195 h 309"/>
              <a:gd name="T78" fmla="*/ 24 w 313"/>
              <a:gd name="T79" fmla="*/ 184 h 309"/>
              <a:gd name="T80" fmla="*/ 20 w 313"/>
              <a:gd name="T81" fmla="*/ 180 h 309"/>
              <a:gd name="T82" fmla="*/ 43 w 313"/>
              <a:gd name="T83" fmla="*/ 160 h 309"/>
              <a:gd name="T84" fmla="*/ 47 w 313"/>
              <a:gd name="T85" fmla="*/ 152 h 309"/>
              <a:gd name="T86" fmla="*/ 43 w 313"/>
              <a:gd name="T87" fmla="*/ 145 h 309"/>
              <a:gd name="T88" fmla="*/ 40 w 313"/>
              <a:gd name="T89" fmla="*/ 141 h 309"/>
              <a:gd name="T90" fmla="*/ 24 w 313"/>
              <a:gd name="T91" fmla="*/ 125 h 309"/>
              <a:gd name="T92" fmla="*/ 59 w 313"/>
              <a:gd name="T93" fmla="*/ 106 h 309"/>
              <a:gd name="T94" fmla="*/ 59 w 313"/>
              <a:gd name="T95" fmla="*/ 86 h 309"/>
              <a:gd name="T96" fmla="*/ 90 w 313"/>
              <a:gd name="T97" fmla="*/ 55 h 309"/>
              <a:gd name="T98" fmla="*/ 90 w 313"/>
              <a:gd name="T99" fmla="*/ 51 h 309"/>
              <a:gd name="T100" fmla="*/ 86 w 313"/>
              <a:gd name="T101" fmla="*/ 43 h 309"/>
              <a:gd name="T102" fmla="*/ 114 w 313"/>
              <a:gd name="T103" fmla="*/ 8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3" h="309">
                <a:moveTo>
                  <a:pt x="126" y="8"/>
                </a:moveTo>
                <a:lnTo>
                  <a:pt x="126" y="8"/>
                </a:lnTo>
                <a:lnTo>
                  <a:pt x="133" y="8"/>
                </a:lnTo>
                <a:lnTo>
                  <a:pt x="145" y="0"/>
                </a:lnTo>
                <a:lnTo>
                  <a:pt x="145" y="0"/>
                </a:lnTo>
                <a:lnTo>
                  <a:pt x="145" y="0"/>
                </a:lnTo>
                <a:lnTo>
                  <a:pt x="149" y="8"/>
                </a:lnTo>
                <a:lnTo>
                  <a:pt x="157" y="20"/>
                </a:lnTo>
                <a:lnTo>
                  <a:pt x="157" y="24"/>
                </a:lnTo>
                <a:lnTo>
                  <a:pt x="157" y="35"/>
                </a:lnTo>
                <a:lnTo>
                  <a:pt x="157" y="43"/>
                </a:lnTo>
                <a:lnTo>
                  <a:pt x="161" y="43"/>
                </a:lnTo>
                <a:lnTo>
                  <a:pt x="169" y="39"/>
                </a:lnTo>
                <a:lnTo>
                  <a:pt x="176" y="39"/>
                </a:lnTo>
                <a:lnTo>
                  <a:pt x="180" y="47"/>
                </a:lnTo>
                <a:lnTo>
                  <a:pt x="180" y="47"/>
                </a:lnTo>
                <a:lnTo>
                  <a:pt x="180" y="47"/>
                </a:lnTo>
                <a:lnTo>
                  <a:pt x="180" y="51"/>
                </a:lnTo>
                <a:lnTo>
                  <a:pt x="180" y="51"/>
                </a:lnTo>
                <a:lnTo>
                  <a:pt x="180" y="51"/>
                </a:lnTo>
                <a:lnTo>
                  <a:pt x="180" y="51"/>
                </a:lnTo>
                <a:lnTo>
                  <a:pt x="184" y="51"/>
                </a:lnTo>
                <a:lnTo>
                  <a:pt x="184" y="55"/>
                </a:lnTo>
                <a:lnTo>
                  <a:pt x="184" y="55"/>
                </a:lnTo>
                <a:lnTo>
                  <a:pt x="176" y="63"/>
                </a:lnTo>
                <a:lnTo>
                  <a:pt x="172" y="66"/>
                </a:lnTo>
                <a:lnTo>
                  <a:pt x="172" y="70"/>
                </a:lnTo>
                <a:lnTo>
                  <a:pt x="176" y="78"/>
                </a:lnTo>
                <a:lnTo>
                  <a:pt x="184" y="90"/>
                </a:lnTo>
                <a:lnTo>
                  <a:pt x="196" y="98"/>
                </a:lnTo>
                <a:lnTo>
                  <a:pt x="204" y="102"/>
                </a:lnTo>
                <a:lnTo>
                  <a:pt x="211" y="102"/>
                </a:lnTo>
                <a:lnTo>
                  <a:pt x="223" y="98"/>
                </a:lnTo>
                <a:lnTo>
                  <a:pt x="227" y="98"/>
                </a:lnTo>
                <a:lnTo>
                  <a:pt x="227" y="98"/>
                </a:lnTo>
                <a:lnTo>
                  <a:pt x="227" y="98"/>
                </a:lnTo>
                <a:lnTo>
                  <a:pt x="227" y="98"/>
                </a:lnTo>
                <a:lnTo>
                  <a:pt x="227" y="102"/>
                </a:lnTo>
                <a:lnTo>
                  <a:pt x="231" y="102"/>
                </a:lnTo>
                <a:lnTo>
                  <a:pt x="231" y="102"/>
                </a:lnTo>
                <a:lnTo>
                  <a:pt x="231" y="106"/>
                </a:lnTo>
                <a:lnTo>
                  <a:pt x="231" y="106"/>
                </a:lnTo>
                <a:lnTo>
                  <a:pt x="235" y="106"/>
                </a:lnTo>
                <a:lnTo>
                  <a:pt x="239" y="109"/>
                </a:lnTo>
                <a:lnTo>
                  <a:pt x="239" y="109"/>
                </a:lnTo>
                <a:lnTo>
                  <a:pt x="243" y="113"/>
                </a:lnTo>
                <a:lnTo>
                  <a:pt x="243" y="117"/>
                </a:lnTo>
                <a:lnTo>
                  <a:pt x="239" y="117"/>
                </a:lnTo>
                <a:lnTo>
                  <a:pt x="231" y="129"/>
                </a:lnTo>
                <a:lnTo>
                  <a:pt x="231" y="129"/>
                </a:lnTo>
                <a:lnTo>
                  <a:pt x="231" y="129"/>
                </a:lnTo>
                <a:lnTo>
                  <a:pt x="235" y="129"/>
                </a:lnTo>
                <a:lnTo>
                  <a:pt x="235" y="129"/>
                </a:lnTo>
                <a:lnTo>
                  <a:pt x="235" y="133"/>
                </a:lnTo>
                <a:lnTo>
                  <a:pt x="235" y="133"/>
                </a:lnTo>
                <a:lnTo>
                  <a:pt x="235" y="133"/>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41"/>
                </a:lnTo>
                <a:lnTo>
                  <a:pt x="243" y="141"/>
                </a:lnTo>
                <a:lnTo>
                  <a:pt x="247" y="141"/>
                </a:lnTo>
                <a:lnTo>
                  <a:pt x="251" y="145"/>
                </a:lnTo>
                <a:lnTo>
                  <a:pt x="251" y="148"/>
                </a:lnTo>
                <a:lnTo>
                  <a:pt x="251" y="152"/>
                </a:lnTo>
                <a:lnTo>
                  <a:pt x="254" y="156"/>
                </a:lnTo>
                <a:lnTo>
                  <a:pt x="258" y="156"/>
                </a:lnTo>
                <a:lnTo>
                  <a:pt x="262" y="160"/>
                </a:lnTo>
                <a:lnTo>
                  <a:pt x="274" y="156"/>
                </a:lnTo>
                <a:lnTo>
                  <a:pt x="282" y="160"/>
                </a:lnTo>
                <a:lnTo>
                  <a:pt x="282" y="160"/>
                </a:lnTo>
                <a:lnTo>
                  <a:pt x="286" y="164"/>
                </a:lnTo>
                <a:lnTo>
                  <a:pt x="290" y="164"/>
                </a:lnTo>
                <a:lnTo>
                  <a:pt x="294" y="164"/>
                </a:lnTo>
                <a:lnTo>
                  <a:pt x="297" y="164"/>
                </a:lnTo>
                <a:lnTo>
                  <a:pt x="297" y="164"/>
                </a:lnTo>
                <a:lnTo>
                  <a:pt x="301" y="168"/>
                </a:lnTo>
                <a:lnTo>
                  <a:pt x="301" y="172"/>
                </a:lnTo>
                <a:lnTo>
                  <a:pt x="301" y="176"/>
                </a:lnTo>
                <a:lnTo>
                  <a:pt x="305" y="176"/>
                </a:lnTo>
                <a:lnTo>
                  <a:pt x="305" y="180"/>
                </a:lnTo>
                <a:lnTo>
                  <a:pt x="313" y="184"/>
                </a:lnTo>
                <a:lnTo>
                  <a:pt x="313" y="191"/>
                </a:lnTo>
                <a:lnTo>
                  <a:pt x="313" y="195"/>
                </a:lnTo>
                <a:lnTo>
                  <a:pt x="313" y="199"/>
                </a:lnTo>
                <a:lnTo>
                  <a:pt x="313" y="199"/>
                </a:lnTo>
                <a:lnTo>
                  <a:pt x="313" y="199"/>
                </a:lnTo>
                <a:lnTo>
                  <a:pt x="309" y="219"/>
                </a:lnTo>
                <a:lnTo>
                  <a:pt x="309" y="230"/>
                </a:lnTo>
                <a:lnTo>
                  <a:pt x="309" y="238"/>
                </a:lnTo>
                <a:lnTo>
                  <a:pt x="301" y="246"/>
                </a:lnTo>
                <a:lnTo>
                  <a:pt x="297" y="250"/>
                </a:lnTo>
                <a:lnTo>
                  <a:pt x="297" y="250"/>
                </a:lnTo>
                <a:lnTo>
                  <a:pt x="294" y="254"/>
                </a:lnTo>
                <a:lnTo>
                  <a:pt x="286" y="262"/>
                </a:lnTo>
                <a:lnTo>
                  <a:pt x="286" y="262"/>
                </a:lnTo>
                <a:lnTo>
                  <a:pt x="286" y="262"/>
                </a:lnTo>
                <a:lnTo>
                  <a:pt x="286" y="262"/>
                </a:lnTo>
                <a:lnTo>
                  <a:pt x="282" y="262"/>
                </a:lnTo>
                <a:lnTo>
                  <a:pt x="270" y="242"/>
                </a:lnTo>
                <a:lnTo>
                  <a:pt x="270" y="242"/>
                </a:lnTo>
                <a:lnTo>
                  <a:pt x="266" y="242"/>
                </a:lnTo>
                <a:lnTo>
                  <a:pt x="223" y="266"/>
                </a:lnTo>
                <a:lnTo>
                  <a:pt x="196" y="270"/>
                </a:lnTo>
                <a:lnTo>
                  <a:pt x="192" y="270"/>
                </a:lnTo>
                <a:lnTo>
                  <a:pt x="188" y="273"/>
                </a:lnTo>
                <a:lnTo>
                  <a:pt x="188" y="273"/>
                </a:lnTo>
                <a:lnTo>
                  <a:pt x="188" y="277"/>
                </a:lnTo>
                <a:lnTo>
                  <a:pt x="188" y="277"/>
                </a:lnTo>
                <a:lnTo>
                  <a:pt x="188" y="281"/>
                </a:lnTo>
                <a:lnTo>
                  <a:pt x="188" y="293"/>
                </a:lnTo>
                <a:lnTo>
                  <a:pt x="188" y="297"/>
                </a:lnTo>
                <a:lnTo>
                  <a:pt x="192" y="301"/>
                </a:lnTo>
                <a:lnTo>
                  <a:pt x="192" y="305"/>
                </a:lnTo>
                <a:lnTo>
                  <a:pt x="188" y="305"/>
                </a:lnTo>
                <a:lnTo>
                  <a:pt x="188" y="309"/>
                </a:lnTo>
                <a:lnTo>
                  <a:pt x="188" y="305"/>
                </a:lnTo>
                <a:lnTo>
                  <a:pt x="184" y="305"/>
                </a:lnTo>
                <a:lnTo>
                  <a:pt x="176" y="305"/>
                </a:lnTo>
                <a:lnTo>
                  <a:pt x="169" y="297"/>
                </a:lnTo>
                <a:lnTo>
                  <a:pt x="165" y="297"/>
                </a:lnTo>
                <a:lnTo>
                  <a:pt x="165" y="297"/>
                </a:lnTo>
                <a:lnTo>
                  <a:pt x="137" y="285"/>
                </a:lnTo>
                <a:lnTo>
                  <a:pt x="129" y="285"/>
                </a:lnTo>
                <a:lnTo>
                  <a:pt x="122" y="285"/>
                </a:lnTo>
                <a:lnTo>
                  <a:pt x="118" y="285"/>
                </a:lnTo>
                <a:lnTo>
                  <a:pt x="118" y="285"/>
                </a:lnTo>
                <a:lnTo>
                  <a:pt x="118" y="285"/>
                </a:lnTo>
                <a:lnTo>
                  <a:pt x="118" y="285"/>
                </a:lnTo>
                <a:lnTo>
                  <a:pt x="118" y="285"/>
                </a:lnTo>
                <a:lnTo>
                  <a:pt x="114" y="285"/>
                </a:lnTo>
                <a:lnTo>
                  <a:pt x="114" y="289"/>
                </a:lnTo>
                <a:lnTo>
                  <a:pt x="114" y="289"/>
                </a:lnTo>
                <a:lnTo>
                  <a:pt x="110" y="285"/>
                </a:lnTo>
                <a:lnTo>
                  <a:pt x="110" y="285"/>
                </a:lnTo>
                <a:lnTo>
                  <a:pt x="71" y="289"/>
                </a:lnTo>
                <a:lnTo>
                  <a:pt x="63" y="285"/>
                </a:lnTo>
                <a:lnTo>
                  <a:pt x="59" y="285"/>
                </a:lnTo>
                <a:lnTo>
                  <a:pt x="59" y="277"/>
                </a:lnTo>
                <a:lnTo>
                  <a:pt x="47" y="258"/>
                </a:lnTo>
                <a:lnTo>
                  <a:pt x="47" y="254"/>
                </a:lnTo>
                <a:lnTo>
                  <a:pt x="43" y="258"/>
                </a:lnTo>
                <a:lnTo>
                  <a:pt x="43" y="258"/>
                </a:lnTo>
                <a:lnTo>
                  <a:pt x="40" y="258"/>
                </a:lnTo>
                <a:lnTo>
                  <a:pt x="40" y="254"/>
                </a:lnTo>
                <a:lnTo>
                  <a:pt x="40" y="250"/>
                </a:lnTo>
                <a:lnTo>
                  <a:pt x="36" y="250"/>
                </a:lnTo>
                <a:lnTo>
                  <a:pt x="36" y="250"/>
                </a:lnTo>
                <a:lnTo>
                  <a:pt x="32" y="250"/>
                </a:lnTo>
                <a:lnTo>
                  <a:pt x="28" y="254"/>
                </a:lnTo>
                <a:lnTo>
                  <a:pt x="28" y="250"/>
                </a:lnTo>
                <a:lnTo>
                  <a:pt x="24" y="250"/>
                </a:lnTo>
                <a:lnTo>
                  <a:pt x="20" y="250"/>
                </a:lnTo>
                <a:lnTo>
                  <a:pt x="20" y="246"/>
                </a:lnTo>
                <a:lnTo>
                  <a:pt x="16" y="242"/>
                </a:lnTo>
                <a:lnTo>
                  <a:pt x="12" y="238"/>
                </a:lnTo>
                <a:lnTo>
                  <a:pt x="0" y="234"/>
                </a:lnTo>
                <a:lnTo>
                  <a:pt x="0" y="234"/>
                </a:lnTo>
                <a:lnTo>
                  <a:pt x="0" y="230"/>
                </a:lnTo>
                <a:lnTo>
                  <a:pt x="0" y="230"/>
                </a:lnTo>
                <a:lnTo>
                  <a:pt x="0" y="230"/>
                </a:lnTo>
                <a:lnTo>
                  <a:pt x="0" y="230"/>
                </a:lnTo>
                <a:lnTo>
                  <a:pt x="0" y="230"/>
                </a:lnTo>
                <a:lnTo>
                  <a:pt x="0" y="230"/>
                </a:lnTo>
                <a:lnTo>
                  <a:pt x="0" y="227"/>
                </a:lnTo>
                <a:lnTo>
                  <a:pt x="0" y="227"/>
                </a:lnTo>
                <a:lnTo>
                  <a:pt x="4" y="223"/>
                </a:lnTo>
                <a:lnTo>
                  <a:pt x="4" y="219"/>
                </a:lnTo>
                <a:lnTo>
                  <a:pt x="12" y="215"/>
                </a:lnTo>
                <a:lnTo>
                  <a:pt x="12" y="215"/>
                </a:lnTo>
                <a:lnTo>
                  <a:pt x="12" y="215"/>
                </a:lnTo>
                <a:lnTo>
                  <a:pt x="8" y="215"/>
                </a:lnTo>
                <a:lnTo>
                  <a:pt x="8" y="215"/>
                </a:lnTo>
                <a:lnTo>
                  <a:pt x="8" y="215"/>
                </a:lnTo>
                <a:lnTo>
                  <a:pt x="12" y="215"/>
                </a:lnTo>
                <a:lnTo>
                  <a:pt x="12" y="211"/>
                </a:lnTo>
                <a:lnTo>
                  <a:pt x="12" y="207"/>
                </a:lnTo>
                <a:lnTo>
                  <a:pt x="12" y="207"/>
                </a:lnTo>
                <a:lnTo>
                  <a:pt x="12" y="207"/>
                </a:lnTo>
                <a:lnTo>
                  <a:pt x="12" y="207"/>
                </a:lnTo>
                <a:lnTo>
                  <a:pt x="12" y="203"/>
                </a:lnTo>
                <a:lnTo>
                  <a:pt x="12" y="203"/>
                </a:lnTo>
                <a:lnTo>
                  <a:pt x="12" y="203"/>
                </a:lnTo>
                <a:lnTo>
                  <a:pt x="12" y="199"/>
                </a:lnTo>
                <a:lnTo>
                  <a:pt x="20" y="195"/>
                </a:lnTo>
                <a:lnTo>
                  <a:pt x="20" y="195"/>
                </a:lnTo>
                <a:lnTo>
                  <a:pt x="24" y="188"/>
                </a:lnTo>
                <a:lnTo>
                  <a:pt x="24" y="188"/>
                </a:lnTo>
                <a:lnTo>
                  <a:pt x="24" y="188"/>
                </a:lnTo>
                <a:lnTo>
                  <a:pt x="24" y="184"/>
                </a:lnTo>
                <a:lnTo>
                  <a:pt x="24" y="184"/>
                </a:lnTo>
                <a:lnTo>
                  <a:pt x="24" y="184"/>
                </a:lnTo>
                <a:lnTo>
                  <a:pt x="24" y="184"/>
                </a:lnTo>
                <a:lnTo>
                  <a:pt x="20" y="184"/>
                </a:lnTo>
                <a:lnTo>
                  <a:pt x="20" y="180"/>
                </a:lnTo>
                <a:lnTo>
                  <a:pt x="20" y="176"/>
                </a:lnTo>
                <a:lnTo>
                  <a:pt x="24" y="172"/>
                </a:lnTo>
                <a:lnTo>
                  <a:pt x="28" y="164"/>
                </a:lnTo>
                <a:lnTo>
                  <a:pt x="36" y="160"/>
                </a:lnTo>
                <a:lnTo>
                  <a:pt x="43" y="160"/>
                </a:lnTo>
                <a:lnTo>
                  <a:pt x="43" y="160"/>
                </a:lnTo>
                <a:lnTo>
                  <a:pt x="47" y="156"/>
                </a:lnTo>
                <a:lnTo>
                  <a:pt x="47" y="156"/>
                </a:lnTo>
                <a:lnTo>
                  <a:pt x="43" y="156"/>
                </a:lnTo>
                <a:lnTo>
                  <a:pt x="47" y="152"/>
                </a:lnTo>
                <a:lnTo>
                  <a:pt x="47" y="152"/>
                </a:lnTo>
                <a:lnTo>
                  <a:pt x="43" y="148"/>
                </a:lnTo>
                <a:lnTo>
                  <a:pt x="43" y="148"/>
                </a:lnTo>
                <a:lnTo>
                  <a:pt x="43" y="145"/>
                </a:lnTo>
                <a:lnTo>
                  <a:pt x="43" y="145"/>
                </a:lnTo>
                <a:lnTo>
                  <a:pt x="43" y="141"/>
                </a:lnTo>
                <a:lnTo>
                  <a:pt x="40" y="141"/>
                </a:lnTo>
                <a:lnTo>
                  <a:pt x="40" y="141"/>
                </a:lnTo>
                <a:lnTo>
                  <a:pt x="40" y="141"/>
                </a:lnTo>
                <a:lnTo>
                  <a:pt x="40" y="141"/>
                </a:lnTo>
                <a:lnTo>
                  <a:pt x="40" y="137"/>
                </a:lnTo>
                <a:lnTo>
                  <a:pt x="36" y="137"/>
                </a:lnTo>
                <a:lnTo>
                  <a:pt x="32" y="133"/>
                </a:lnTo>
                <a:lnTo>
                  <a:pt x="28" y="129"/>
                </a:lnTo>
                <a:lnTo>
                  <a:pt x="24" y="125"/>
                </a:lnTo>
                <a:lnTo>
                  <a:pt x="24" y="121"/>
                </a:lnTo>
                <a:lnTo>
                  <a:pt x="28" y="117"/>
                </a:lnTo>
                <a:lnTo>
                  <a:pt x="51" y="106"/>
                </a:lnTo>
                <a:lnTo>
                  <a:pt x="59" y="106"/>
                </a:lnTo>
                <a:lnTo>
                  <a:pt x="59" y="106"/>
                </a:lnTo>
                <a:lnTo>
                  <a:pt x="59" y="102"/>
                </a:lnTo>
                <a:lnTo>
                  <a:pt x="59" y="98"/>
                </a:lnTo>
                <a:lnTo>
                  <a:pt x="59" y="94"/>
                </a:lnTo>
                <a:lnTo>
                  <a:pt x="59" y="90"/>
                </a:lnTo>
                <a:lnTo>
                  <a:pt x="59" y="86"/>
                </a:lnTo>
                <a:lnTo>
                  <a:pt x="59" y="82"/>
                </a:lnTo>
                <a:lnTo>
                  <a:pt x="63" y="78"/>
                </a:lnTo>
                <a:lnTo>
                  <a:pt x="90" y="59"/>
                </a:lnTo>
                <a:lnTo>
                  <a:pt x="90" y="59"/>
                </a:lnTo>
                <a:lnTo>
                  <a:pt x="90" y="55"/>
                </a:lnTo>
                <a:lnTo>
                  <a:pt x="90" y="55"/>
                </a:lnTo>
                <a:lnTo>
                  <a:pt x="86" y="55"/>
                </a:lnTo>
                <a:lnTo>
                  <a:pt x="86" y="55"/>
                </a:lnTo>
                <a:lnTo>
                  <a:pt x="90" y="55"/>
                </a:lnTo>
                <a:lnTo>
                  <a:pt x="90" y="51"/>
                </a:lnTo>
                <a:lnTo>
                  <a:pt x="90" y="47"/>
                </a:lnTo>
                <a:lnTo>
                  <a:pt x="90" y="43"/>
                </a:lnTo>
                <a:lnTo>
                  <a:pt x="86" y="43"/>
                </a:lnTo>
                <a:lnTo>
                  <a:pt x="86" y="43"/>
                </a:lnTo>
                <a:lnTo>
                  <a:pt x="86" y="43"/>
                </a:lnTo>
                <a:lnTo>
                  <a:pt x="90" y="39"/>
                </a:lnTo>
                <a:lnTo>
                  <a:pt x="102" y="27"/>
                </a:lnTo>
                <a:lnTo>
                  <a:pt x="110" y="20"/>
                </a:lnTo>
                <a:lnTo>
                  <a:pt x="114" y="16"/>
                </a:lnTo>
                <a:lnTo>
                  <a:pt x="114" y="8"/>
                </a:lnTo>
                <a:lnTo>
                  <a:pt x="118" y="8"/>
                </a:lnTo>
                <a:lnTo>
                  <a:pt x="122" y="8"/>
                </a:lnTo>
                <a:lnTo>
                  <a:pt x="126" y="8"/>
                </a:lnTo>
              </a:path>
            </a:pathLst>
          </a:custGeom>
          <a:solidFill>
            <a:srgbClr val="CDCDC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5" name="Freeform 53"/>
          <p:cNvSpPr>
            <a:spLocks noEditPoints="1"/>
          </p:cNvSpPr>
          <p:nvPr/>
        </p:nvSpPr>
        <p:spPr bwMode="auto">
          <a:xfrm>
            <a:off x="9391206" y="1652976"/>
            <a:ext cx="764729" cy="1346571"/>
          </a:xfrm>
          <a:custGeom>
            <a:avLst/>
            <a:gdLst>
              <a:gd name="T0" fmla="*/ 51 w 313"/>
              <a:gd name="T1" fmla="*/ 500 h 551"/>
              <a:gd name="T2" fmla="*/ 110 w 313"/>
              <a:gd name="T3" fmla="*/ 535 h 551"/>
              <a:gd name="T4" fmla="*/ 149 w 313"/>
              <a:gd name="T5" fmla="*/ 524 h 551"/>
              <a:gd name="T6" fmla="*/ 211 w 313"/>
              <a:gd name="T7" fmla="*/ 531 h 551"/>
              <a:gd name="T8" fmla="*/ 215 w 313"/>
              <a:gd name="T9" fmla="*/ 504 h 551"/>
              <a:gd name="T10" fmla="*/ 215 w 313"/>
              <a:gd name="T11" fmla="*/ 410 h 551"/>
              <a:gd name="T12" fmla="*/ 192 w 313"/>
              <a:gd name="T13" fmla="*/ 383 h 551"/>
              <a:gd name="T14" fmla="*/ 156 w 313"/>
              <a:gd name="T15" fmla="*/ 367 h 551"/>
              <a:gd name="T16" fmla="*/ 156 w 313"/>
              <a:gd name="T17" fmla="*/ 360 h 551"/>
              <a:gd name="T18" fmla="*/ 168 w 313"/>
              <a:gd name="T19" fmla="*/ 348 h 551"/>
              <a:gd name="T20" fmla="*/ 168 w 313"/>
              <a:gd name="T21" fmla="*/ 332 h 551"/>
              <a:gd name="T22" fmla="*/ 180 w 313"/>
              <a:gd name="T23" fmla="*/ 317 h 551"/>
              <a:gd name="T24" fmla="*/ 203 w 313"/>
              <a:gd name="T25" fmla="*/ 289 h 551"/>
              <a:gd name="T26" fmla="*/ 199 w 313"/>
              <a:gd name="T27" fmla="*/ 274 h 551"/>
              <a:gd name="T28" fmla="*/ 180 w 313"/>
              <a:gd name="T29" fmla="*/ 258 h 551"/>
              <a:gd name="T30" fmla="*/ 215 w 313"/>
              <a:gd name="T31" fmla="*/ 223 h 551"/>
              <a:gd name="T32" fmla="*/ 242 w 313"/>
              <a:gd name="T33" fmla="*/ 188 h 551"/>
              <a:gd name="T34" fmla="*/ 258 w 313"/>
              <a:gd name="T35" fmla="*/ 160 h 551"/>
              <a:gd name="T36" fmla="*/ 301 w 313"/>
              <a:gd name="T37" fmla="*/ 129 h 551"/>
              <a:gd name="T38" fmla="*/ 313 w 313"/>
              <a:gd name="T39" fmla="*/ 102 h 551"/>
              <a:gd name="T40" fmla="*/ 278 w 313"/>
              <a:gd name="T41" fmla="*/ 59 h 551"/>
              <a:gd name="T42" fmla="*/ 219 w 313"/>
              <a:gd name="T43" fmla="*/ 4 h 551"/>
              <a:gd name="T44" fmla="*/ 168 w 313"/>
              <a:gd name="T45" fmla="*/ 20 h 551"/>
              <a:gd name="T46" fmla="*/ 168 w 313"/>
              <a:gd name="T47" fmla="*/ 43 h 551"/>
              <a:gd name="T48" fmla="*/ 180 w 313"/>
              <a:gd name="T49" fmla="*/ 47 h 551"/>
              <a:gd name="T50" fmla="*/ 188 w 313"/>
              <a:gd name="T51" fmla="*/ 51 h 551"/>
              <a:gd name="T52" fmla="*/ 192 w 313"/>
              <a:gd name="T53" fmla="*/ 63 h 551"/>
              <a:gd name="T54" fmla="*/ 192 w 313"/>
              <a:gd name="T55" fmla="*/ 75 h 551"/>
              <a:gd name="T56" fmla="*/ 199 w 313"/>
              <a:gd name="T57" fmla="*/ 86 h 551"/>
              <a:gd name="T58" fmla="*/ 184 w 313"/>
              <a:gd name="T59" fmla="*/ 90 h 551"/>
              <a:gd name="T60" fmla="*/ 184 w 313"/>
              <a:gd name="T61" fmla="*/ 98 h 551"/>
              <a:gd name="T62" fmla="*/ 184 w 313"/>
              <a:gd name="T63" fmla="*/ 125 h 551"/>
              <a:gd name="T64" fmla="*/ 133 w 313"/>
              <a:gd name="T65" fmla="*/ 121 h 551"/>
              <a:gd name="T66" fmla="*/ 63 w 313"/>
              <a:gd name="T67" fmla="*/ 184 h 551"/>
              <a:gd name="T68" fmla="*/ 12 w 313"/>
              <a:gd name="T69" fmla="*/ 199 h 551"/>
              <a:gd name="T70" fmla="*/ 12 w 313"/>
              <a:gd name="T71" fmla="*/ 227 h 551"/>
              <a:gd name="T72" fmla="*/ 31 w 313"/>
              <a:gd name="T73" fmla="*/ 250 h 551"/>
              <a:gd name="T74" fmla="*/ 35 w 313"/>
              <a:gd name="T75" fmla="*/ 262 h 551"/>
              <a:gd name="T76" fmla="*/ 39 w 313"/>
              <a:gd name="T77" fmla="*/ 274 h 551"/>
              <a:gd name="T78" fmla="*/ 39 w 313"/>
              <a:gd name="T79" fmla="*/ 281 h 551"/>
              <a:gd name="T80" fmla="*/ 51 w 313"/>
              <a:gd name="T81" fmla="*/ 297 h 551"/>
              <a:gd name="T82" fmla="*/ 63 w 313"/>
              <a:gd name="T83" fmla="*/ 305 h 551"/>
              <a:gd name="T84" fmla="*/ 63 w 313"/>
              <a:gd name="T85" fmla="*/ 317 h 551"/>
              <a:gd name="T86" fmla="*/ 55 w 313"/>
              <a:gd name="T87" fmla="*/ 321 h 551"/>
              <a:gd name="T88" fmla="*/ 67 w 313"/>
              <a:gd name="T89" fmla="*/ 324 h 551"/>
              <a:gd name="T90" fmla="*/ 63 w 313"/>
              <a:gd name="T91" fmla="*/ 336 h 551"/>
              <a:gd name="T92" fmla="*/ 55 w 313"/>
              <a:gd name="T93" fmla="*/ 332 h 551"/>
              <a:gd name="T94" fmla="*/ 35 w 313"/>
              <a:gd name="T95" fmla="*/ 340 h 551"/>
              <a:gd name="T96" fmla="*/ 28 w 313"/>
              <a:gd name="T97" fmla="*/ 356 h 551"/>
              <a:gd name="T98" fmla="*/ 20 w 313"/>
              <a:gd name="T99" fmla="*/ 363 h 551"/>
              <a:gd name="T100" fmla="*/ 20 w 313"/>
              <a:gd name="T101" fmla="*/ 379 h 551"/>
              <a:gd name="T102" fmla="*/ 20 w 313"/>
              <a:gd name="T103" fmla="*/ 395 h 551"/>
              <a:gd name="T104" fmla="*/ 20 w 313"/>
              <a:gd name="T105" fmla="*/ 406 h 551"/>
              <a:gd name="T106" fmla="*/ 16 w 313"/>
              <a:gd name="T107" fmla="*/ 418 h 551"/>
              <a:gd name="T108" fmla="*/ 12 w 313"/>
              <a:gd name="T109" fmla="*/ 426 h 551"/>
              <a:gd name="T110" fmla="*/ 8 w 313"/>
              <a:gd name="T111" fmla="*/ 449 h 551"/>
              <a:gd name="T112" fmla="*/ 4 w 313"/>
              <a:gd name="T113" fmla="*/ 461 h 551"/>
              <a:gd name="T114" fmla="*/ 16 w 313"/>
              <a:gd name="T115" fmla="*/ 477 h 551"/>
              <a:gd name="T116" fmla="*/ 24 w 313"/>
              <a:gd name="T117" fmla="*/ 313 h 551"/>
              <a:gd name="T118" fmla="*/ 4 w 313"/>
              <a:gd name="T119" fmla="*/ 321 h 551"/>
              <a:gd name="T120" fmla="*/ 20 w 313"/>
              <a:gd name="T121" fmla="*/ 321 h 551"/>
              <a:gd name="T122" fmla="*/ 24 w 313"/>
              <a:gd name="T123" fmla="*/ 328 h 551"/>
              <a:gd name="T124" fmla="*/ 24 w 313"/>
              <a:gd name="T125" fmla="*/ 321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3" h="551">
                <a:moveTo>
                  <a:pt x="31" y="481"/>
                </a:moveTo>
                <a:lnTo>
                  <a:pt x="31" y="481"/>
                </a:lnTo>
                <a:lnTo>
                  <a:pt x="35" y="481"/>
                </a:lnTo>
                <a:lnTo>
                  <a:pt x="39" y="485"/>
                </a:lnTo>
                <a:lnTo>
                  <a:pt x="43" y="492"/>
                </a:lnTo>
                <a:lnTo>
                  <a:pt x="43" y="496"/>
                </a:lnTo>
                <a:lnTo>
                  <a:pt x="51" y="496"/>
                </a:lnTo>
                <a:lnTo>
                  <a:pt x="51" y="500"/>
                </a:lnTo>
                <a:lnTo>
                  <a:pt x="51" y="500"/>
                </a:lnTo>
                <a:lnTo>
                  <a:pt x="55" y="504"/>
                </a:lnTo>
                <a:lnTo>
                  <a:pt x="55" y="504"/>
                </a:lnTo>
                <a:lnTo>
                  <a:pt x="59" y="508"/>
                </a:lnTo>
                <a:lnTo>
                  <a:pt x="67" y="508"/>
                </a:lnTo>
                <a:lnTo>
                  <a:pt x="71" y="508"/>
                </a:lnTo>
                <a:lnTo>
                  <a:pt x="74" y="512"/>
                </a:lnTo>
                <a:lnTo>
                  <a:pt x="90" y="524"/>
                </a:lnTo>
                <a:lnTo>
                  <a:pt x="98" y="531"/>
                </a:lnTo>
                <a:lnTo>
                  <a:pt x="110" y="535"/>
                </a:lnTo>
                <a:lnTo>
                  <a:pt x="133" y="547"/>
                </a:lnTo>
                <a:lnTo>
                  <a:pt x="137" y="551"/>
                </a:lnTo>
                <a:lnTo>
                  <a:pt x="141" y="547"/>
                </a:lnTo>
                <a:lnTo>
                  <a:pt x="141" y="543"/>
                </a:lnTo>
                <a:lnTo>
                  <a:pt x="141" y="539"/>
                </a:lnTo>
                <a:lnTo>
                  <a:pt x="141" y="531"/>
                </a:lnTo>
                <a:lnTo>
                  <a:pt x="141" y="527"/>
                </a:lnTo>
                <a:lnTo>
                  <a:pt x="145" y="524"/>
                </a:lnTo>
                <a:lnTo>
                  <a:pt x="149" y="524"/>
                </a:lnTo>
                <a:lnTo>
                  <a:pt x="153" y="524"/>
                </a:lnTo>
                <a:lnTo>
                  <a:pt x="160" y="527"/>
                </a:lnTo>
                <a:lnTo>
                  <a:pt x="164" y="531"/>
                </a:lnTo>
                <a:lnTo>
                  <a:pt x="184" y="527"/>
                </a:lnTo>
                <a:lnTo>
                  <a:pt x="188" y="527"/>
                </a:lnTo>
                <a:lnTo>
                  <a:pt x="196" y="531"/>
                </a:lnTo>
                <a:lnTo>
                  <a:pt x="199" y="535"/>
                </a:lnTo>
                <a:lnTo>
                  <a:pt x="207" y="535"/>
                </a:lnTo>
                <a:lnTo>
                  <a:pt x="211" y="531"/>
                </a:lnTo>
                <a:lnTo>
                  <a:pt x="215" y="527"/>
                </a:lnTo>
                <a:lnTo>
                  <a:pt x="215" y="520"/>
                </a:lnTo>
                <a:lnTo>
                  <a:pt x="215" y="520"/>
                </a:lnTo>
                <a:lnTo>
                  <a:pt x="215" y="520"/>
                </a:lnTo>
                <a:lnTo>
                  <a:pt x="215" y="512"/>
                </a:lnTo>
                <a:lnTo>
                  <a:pt x="211" y="508"/>
                </a:lnTo>
                <a:lnTo>
                  <a:pt x="215" y="508"/>
                </a:lnTo>
                <a:lnTo>
                  <a:pt x="215" y="504"/>
                </a:lnTo>
                <a:lnTo>
                  <a:pt x="215" y="504"/>
                </a:lnTo>
                <a:lnTo>
                  <a:pt x="215" y="496"/>
                </a:lnTo>
                <a:lnTo>
                  <a:pt x="199" y="473"/>
                </a:lnTo>
                <a:lnTo>
                  <a:pt x="199" y="469"/>
                </a:lnTo>
                <a:lnTo>
                  <a:pt x="199" y="461"/>
                </a:lnTo>
                <a:lnTo>
                  <a:pt x="215" y="430"/>
                </a:lnTo>
                <a:lnTo>
                  <a:pt x="227" y="422"/>
                </a:lnTo>
                <a:lnTo>
                  <a:pt x="219" y="418"/>
                </a:lnTo>
                <a:lnTo>
                  <a:pt x="215" y="418"/>
                </a:lnTo>
                <a:lnTo>
                  <a:pt x="215" y="410"/>
                </a:lnTo>
                <a:lnTo>
                  <a:pt x="203" y="391"/>
                </a:lnTo>
                <a:lnTo>
                  <a:pt x="203" y="387"/>
                </a:lnTo>
                <a:lnTo>
                  <a:pt x="199" y="391"/>
                </a:lnTo>
                <a:lnTo>
                  <a:pt x="199" y="391"/>
                </a:lnTo>
                <a:lnTo>
                  <a:pt x="196" y="391"/>
                </a:lnTo>
                <a:lnTo>
                  <a:pt x="196" y="387"/>
                </a:lnTo>
                <a:lnTo>
                  <a:pt x="196" y="383"/>
                </a:lnTo>
                <a:lnTo>
                  <a:pt x="192" y="383"/>
                </a:lnTo>
                <a:lnTo>
                  <a:pt x="192" y="383"/>
                </a:lnTo>
                <a:lnTo>
                  <a:pt x="188" y="383"/>
                </a:lnTo>
                <a:lnTo>
                  <a:pt x="184" y="387"/>
                </a:lnTo>
                <a:lnTo>
                  <a:pt x="184" y="383"/>
                </a:lnTo>
                <a:lnTo>
                  <a:pt x="180" y="383"/>
                </a:lnTo>
                <a:lnTo>
                  <a:pt x="176" y="383"/>
                </a:lnTo>
                <a:lnTo>
                  <a:pt x="176" y="379"/>
                </a:lnTo>
                <a:lnTo>
                  <a:pt x="172" y="375"/>
                </a:lnTo>
                <a:lnTo>
                  <a:pt x="168" y="371"/>
                </a:lnTo>
                <a:lnTo>
                  <a:pt x="156" y="367"/>
                </a:lnTo>
                <a:lnTo>
                  <a:pt x="156" y="367"/>
                </a:lnTo>
                <a:lnTo>
                  <a:pt x="156" y="363"/>
                </a:lnTo>
                <a:lnTo>
                  <a:pt x="156" y="363"/>
                </a:lnTo>
                <a:lnTo>
                  <a:pt x="156" y="363"/>
                </a:lnTo>
                <a:lnTo>
                  <a:pt x="156" y="363"/>
                </a:lnTo>
                <a:lnTo>
                  <a:pt x="156" y="363"/>
                </a:lnTo>
                <a:lnTo>
                  <a:pt x="156" y="363"/>
                </a:lnTo>
                <a:lnTo>
                  <a:pt x="156" y="360"/>
                </a:lnTo>
                <a:lnTo>
                  <a:pt x="156" y="360"/>
                </a:lnTo>
                <a:lnTo>
                  <a:pt x="160" y="356"/>
                </a:lnTo>
                <a:lnTo>
                  <a:pt x="160" y="352"/>
                </a:lnTo>
                <a:lnTo>
                  <a:pt x="168" y="348"/>
                </a:lnTo>
                <a:lnTo>
                  <a:pt x="168" y="348"/>
                </a:lnTo>
                <a:lnTo>
                  <a:pt x="168" y="348"/>
                </a:lnTo>
                <a:lnTo>
                  <a:pt x="164" y="348"/>
                </a:lnTo>
                <a:lnTo>
                  <a:pt x="164" y="348"/>
                </a:lnTo>
                <a:lnTo>
                  <a:pt x="164" y="348"/>
                </a:lnTo>
                <a:lnTo>
                  <a:pt x="168" y="348"/>
                </a:lnTo>
                <a:lnTo>
                  <a:pt x="168" y="344"/>
                </a:lnTo>
                <a:lnTo>
                  <a:pt x="168" y="340"/>
                </a:lnTo>
                <a:lnTo>
                  <a:pt x="168" y="340"/>
                </a:lnTo>
                <a:lnTo>
                  <a:pt x="168" y="340"/>
                </a:lnTo>
                <a:lnTo>
                  <a:pt x="168" y="340"/>
                </a:lnTo>
                <a:lnTo>
                  <a:pt x="168" y="336"/>
                </a:lnTo>
                <a:lnTo>
                  <a:pt x="168" y="336"/>
                </a:lnTo>
                <a:lnTo>
                  <a:pt x="168" y="336"/>
                </a:lnTo>
                <a:lnTo>
                  <a:pt x="168" y="332"/>
                </a:lnTo>
                <a:lnTo>
                  <a:pt x="176" y="328"/>
                </a:lnTo>
                <a:lnTo>
                  <a:pt x="176" y="328"/>
                </a:lnTo>
                <a:lnTo>
                  <a:pt x="180" y="321"/>
                </a:lnTo>
                <a:lnTo>
                  <a:pt x="180" y="321"/>
                </a:lnTo>
                <a:lnTo>
                  <a:pt x="180" y="321"/>
                </a:lnTo>
                <a:lnTo>
                  <a:pt x="180" y="317"/>
                </a:lnTo>
                <a:lnTo>
                  <a:pt x="180" y="317"/>
                </a:lnTo>
                <a:lnTo>
                  <a:pt x="180" y="317"/>
                </a:lnTo>
                <a:lnTo>
                  <a:pt x="180" y="317"/>
                </a:lnTo>
                <a:lnTo>
                  <a:pt x="176" y="317"/>
                </a:lnTo>
                <a:lnTo>
                  <a:pt x="176" y="313"/>
                </a:lnTo>
                <a:lnTo>
                  <a:pt x="176" y="309"/>
                </a:lnTo>
                <a:lnTo>
                  <a:pt x="180" y="305"/>
                </a:lnTo>
                <a:lnTo>
                  <a:pt x="184" y="297"/>
                </a:lnTo>
                <a:lnTo>
                  <a:pt x="192" y="293"/>
                </a:lnTo>
                <a:lnTo>
                  <a:pt x="199" y="293"/>
                </a:lnTo>
                <a:lnTo>
                  <a:pt x="199" y="293"/>
                </a:lnTo>
                <a:lnTo>
                  <a:pt x="203" y="289"/>
                </a:lnTo>
                <a:lnTo>
                  <a:pt x="203" y="289"/>
                </a:lnTo>
                <a:lnTo>
                  <a:pt x="199" y="289"/>
                </a:lnTo>
                <a:lnTo>
                  <a:pt x="203" y="285"/>
                </a:lnTo>
                <a:lnTo>
                  <a:pt x="203" y="285"/>
                </a:lnTo>
                <a:lnTo>
                  <a:pt x="199" y="281"/>
                </a:lnTo>
                <a:lnTo>
                  <a:pt x="199" y="281"/>
                </a:lnTo>
                <a:lnTo>
                  <a:pt x="199" y="278"/>
                </a:lnTo>
                <a:lnTo>
                  <a:pt x="199" y="278"/>
                </a:lnTo>
                <a:lnTo>
                  <a:pt x="199" y="274"/>
                </a:lnTo>
                <a:lnTo>
                  <a:pt x="196" y="274"/>
                </a:lnTo>
                <a:lnTo>
                  <a:pt x="196" y="274"/>
                </a:lnTo>
                <a:lnTo>
                  <a:pt x="196" y="274"/>
                </a:lnTo>
                <a:lnTo>
                  <a:pt x="196" y="274"/>
                </a:lnTo>
                <a:lnTo>
                  <a:pt x="196" y="270"/>
                </a:lnTo>
                <a:lnTo>
                  <a:pt x="192" y="270"/>
                </a:lnTo>
                <a:lnTo>
                  <a:pt x="188" y="266"/>
                </a:lnTo>
                <a:lnTo>
                  <a:pt x="184" y="262"/>
                </a:lnTo>
                <a:lnTo>
                  <a:pt x="180" y="258"/>
                </a:lnTo>
                <a:lnTo>
                  <a:pt x="180" y="254"/>
                </a:lnTo>
                <a:lnTo>
                  <a:pt x="184" y="250"/>
                </a:lnTo>
                <a:lnTo>
                  <a:pt x="207" y="239"/>
                </a:lnTo>
                <a:lnTo>
                  <a:pt x="215" y="239"/>
                </a:lnTo>
                <a:lnTo>
                  <a:pt x="215" y="239"/>
                </a:lnTo>
                <a:lnTo>
                  <a:pt x="215" y="235"/>
                </a:lnTo>
                <a:lnTo>
                  <a:pt x="215" y="231"/>
                </a:lnTo>
                <a:lnTo>
                  <a:pt x="215" y="227"/>
                </a:lnTo>
                <a:lnTo>
                  <a:pt x="215" y="223"/>
                </a:lnTo>
                <a:lnTo>
                  <a:pt x="215" y="219"/>
                </a:lnTo>
                <a:lnTo>
                  <a:pt x="215" y="215"/>
                </a:lnTo>
                <a:lnTo>
                  <a:pt x="219" y="211"/>
                </a:lnTo>
                <a:lnTo>
                  <a:pt x="246" y="192"/>
                </a:lnTo>
                <a:lnTo>
                  <a:pt x="246" y="192"/>
                </a:lnTo>
                <a:lnTo>
                  <a:pt x="246" y="188"/>
                </a:lnTo>
                <a:lnTo>
                  <a:pt x="246" y="188"/>
                </a:lnTo>
                <a:lnTo>
                  <a:pt x="242" y="188"/>
                </a:lnTo>
                <a:lnTo>
                  <a:pt x="242" y="188"/>
                </a:lnTo>
                <a:lnTo>
                  <a:pt x="246" y="188"/>
                </a:lnTo>
                <a:lnTo>
                  <a:pt x="246" y="184"/>
                </a:lnTo>
                <a:lnTo>
                  <a:pt x="246" y="180"/>
                </a:lnTo>
                <a:lnTo>
                  <a:pt x="246" y="176"/>
                </a:lnTo>
                <a:lnTo>
                  <a:pt x="242" y="176"/>
                </a:lnTo>
                <a:lnTo>
                  <a:pt x="242" y="176"/>
                </a:lnTo>
                <a:lnTo>
                  <a:pt x="242" y="176"/>
                </a:lnTo>
                <a:lnTo>
                  <a:pt x="246" y="172"/>
                </a:lnTo>
                <a:lnTo>
                  <a:pt x="258" y="160"/>
                </a:lnTo>
                <a:lnTo>
                  <a:pt x="266" y="153"/>
                </a:lnTo>
                <a:lnTo>
                  <a:pt x="270" y="149"/>
                </a:lnTo>
                <a:lnTo>
                  <a:pt x="270" y="141"/>
                </a:lnTo>
                <a:lnTo>
                  <a:pt x="274" y="141"/>
                </a:lnTo>
                <a:lnTo>
                  <a:pt x="278" y="141"/>
                </a:lnTo>
                <a:lnTo>
                  <a:pt x="282" y="141"/>
                </a:lnTo>
                <a:lnTo>
                  <a:pt x="289" y="141"/>
                </a:lnTo>
                <a:lnTo>
                  <a:pt x="301" y="133"/>
                </a:lnTo>
                <a:lnTo>
                  <a:pt x="301" y="129"/>
                </a:lnTo>
                <a:lnTo>
                  <a:pt x="305" y="121"/>
                </a:lnTo>
                <a:lnTo>
                  <a:pt x="305" y="121"/>
                </a:lnTo>
                <a:lnTo>
                  <a:pt x="301" y="117"/>
                </a:lnTo>
                <a:lnTo>
                  <a:pt x="293" y="117"/>
                </a:lnTo>
                <a:lnTo>
                  <a:pt x="289" y="114"/>
                </a:lnTo>
                <a:lnTo>
                  <a:pt x="293" y="110"/>
                </a:lnTo>
                <a:lnTo>
                  <a:pt x="305" y="98"/>
                </a:lnTo>
                <a:lnTo>
                  <a:pt x="309" y="102"/>
                </a:lnTo>
                <a:lnTo>
                  <a:pt x="313" y="102"/>
                </a:lnTo>
                <a:lnTo>
                  <a:pt x="313" y="98"/>
                </a:lnTo>
                <a:lnTo>
                  <a:pt x="313" y="94"/>
                </a:lnTo>
                <a:lnTo>
                  <a:pt x="309" y="90"/>
                </a:lnTo>
                <a:lnTo>
                  <a:pt x="301" y="78"/>
                </a:lnTo>
                <a:lnTo>
                  <a:pt x="297" y="75"/>
                </a:lnTo>
                <a:lnTo>
                  <a:pt x="293" y="71"/>
                </a:lnTo>
                <a:lnTo>
                  <a:pt x="285" y="63"/>
                </a:lnTo>
                <a:lnTo>
                  <a:pt x="285" y="63"/>
                </a:lnTo>
                <a:lnTo>
                  <a:pt x="278" y="59"/>
                </a:lnTo>
                <a:lnTo>
                  <a:pt x="278" y="55"/>
                </a:lnTo>
                <a:lnTo>
                  <a:pt x="270" y="43"/>
                </a:lnTo>
                <a:lnTo>
                  <a:pt x="266" y="39"/>
                </a:lnTo>
                <a:lnTo>
                  <a:pt x="262" y="35"/>
                </a:lnTo>
                <a:lnTo>
                  <a:pt x="254" y="32"/>
                </a:lnTo>
                <a:lnTo>
                  <a:pt x="235" y="20"/>
                </a:lnTo>
                <a:lnTo>
                  <a:pt x="227" y="12"/>
                </a:lnTo>
                <a:lnTo>
                  <a:pt x="223" y="8"/>
                </a:lnTo>
                <a:lnTo>
                  <a:pt x="219" y="4"/>
                </a:lnTo>
                <a:lnTo>
                  <a:pt x="219" y="0"/>
                </a:lnTo>
                <a:lnTo>
                  <a:pt x="203" y="8"/>
                </a:lnTo>
                <a:lnTo>
                  <a:pt x="199" y="12"/>
                </a:lnTo>
                <a:lnTo>
                  <a:pt x="196" y="12"/>
                </a:lnTo>
                <a:lnTo>
                  <a:pt x="164" y="12"/>
                </a:lnTo>
                <a:lnTo>
                  <a:pt x="164" y="16"/>
                </a:lnTo>
                <a:lnTo>
                  <a:pt x="164" y="16"/>
                </a:lnTo>
                <a:lnTo>
                  <a:pt x="164" y="16"/>
                </a:lnTo>
                <a:lnTo>
                  <a:pt x="168" y="20"/>
                </a:lnTo>
                <a:lnTo>
                  <a:pt x="168" y="24"/>
                </a:lnTo>
                <a:lnTo>
                  <a:pt x="168" y="24"/>
                </a:lnTo>
                <a:lnTo>
                  <a:pt x="164" y="24"/>
                </a:lnTo>
                <a:lnTo>
                  <a:pt x="164" y="28"/>
                </a:lnTo>
                <a:lnTo>
                  <a:pt x="164" y="28"/>
                </a:lnTo>
                <a:lnTo>
                  <a:pt x="164" y="32"/>
                </a:lnTo>
                <a:lnTo>
                  <a:pt x="164" y="32"/>
                </a:lnTo>
                <a:lnTo>
                  <a:pt x="164" y="35"/>
                </a:lnTo>
                <a:lnTo>
                  <a:pt x="168" y="43"/>
                </a:lnTo>
                <a:lnTo>
                  <a:pt x="172" y="43"/>
                </a:lnTo>
                <a:lnTo>
                  <a:pt x="176" y="47"/>
                </a:lnTo>
                <a:lnTo>
                  <a:pt x="176" y="47"/>
                </a:lnTo>
                <a:lnTo>
                  <a:pt x="176" y="47"/>
                </a:lnTo>
                <a:lnTo>
                  <a:pt x="176" y="47"/>
                </a:lnTo>
                <a:lnTo>
                  <a:pt x="176" y="47"/>
                </a:lnTo>
                <a:lnTo>
                  <a:pt x="180" y="47"/>
                </a:lnTo>
                <a:lnTo>
                  <a:pt x="180" y="47"/>
                </a:lnTo>
                <a:lnTo>
                  <a:pt x="180" y="47"/>
                </a:lnTo>
                <a:lnTo>
                  <a:pt x="184" y="43"/>
                </a:lnTo>
                <a:lnTo>
                  <a:pt x="184" y="47"/>
                </a:lnTo>
                <a:lnTo>
                  <a:pt x="184" y="47"/>
                </a:lnTo>
                <a:lnTo>
                  <a:pt x="184" y="47"/>
                </a:lnTo>
                <a:lnTo>
                  <a:pt x="184" y="47"/>
                </a:lnTo>
                <a:lnTo>
                  <a:pt x="184" y="47"/>
                </a:lnTo>
                <a:lnTo>
                  <a:pt x="188" y="47"/>
                </a:lnTo>
                <a:lnTo>
                  <a:pt x="188" y="47"/>
                </a:lnTo>
                <a:lnTo>
                  <a:pt x="188" y="51"/>
                </a:lnTo>
                <a:lnTo>
                  <a:pt x="188" y="51"/>
                </a:lnTo>
                <a:lnTo>
                  <a:pt x="188" y="55"/>
                </a:lnTo>
                <a:lnTo>
                  <a:pt x="188" y="55"/>
                </a:lnTo>
                <a:lnTo>
                  <a:pt x="192" y="55"/>
                </a:lnTo>
                <a:lnTo>
                  <a:pt x="192" y="55"/>
                </a:lnTo>
                <a:lnTo>
                  <a:pt x="188" y="59"/>
                </a:lnTo>
                <a:lnTo>
                  <a:pt x="188" y="59"/>
                </a:lnTo>
                <a:lnTo>
                  <a:pt x="192" y="63"/>
                </a:lnTo>
                <a:lnTo>
                  <a:pt x="192" y="63"/>
                </a:lnTo>
                <a:lnTo>
                  <a:pt x="192" y="63"/>
                </a:lnTo>
                <a:lnTo>
                  <a:pt x="188" y="67"/>
                </a:lnTo>
                <a:lnTo>
                  <a:pt x="184" y="67"/>
                </a:lnTo>
                <a:lnTo>
                  <a:pt x="184" y="71"/>
                </a:lnTo>
                <a:lnTo>
                  <a:pt x="188" y="71"/>
                </a:lnTo>
                <a:lnTo>
                  <a:pt x="188" y="71"/>
                </a:lnTo>
                <a:lnTo>
                  <a:pt x="188" y="71"/>
                </a:lnTo>
                <a:lnTo>
                  <a:pt x="192" y="75"/>
                </a:lnTo>
                <a:lnTo>
                  <a:pt x="192" y="75"/>
                </a:lnTo>
                <a:lnTo>
                  <a:pt x="192" y="75"/>
                </a:lnTo>
                <a:lnTo>
                  <a:pt x="196" y="75"/>
                </a:lnTo>
                <a:lnTo>
                  <a:pt x="199" y="78"/>
                </a:lnTo>
                <a:lnTo>
                  <a:pt x="199" y="75"/>
                </a:lnTo>
                <a:lnTo>
                  <a:pt x="199" y="75"/>
                </a:lnTo>
                <a:lnTo>
                  <a:pt x="203" y="78"/>
                </a:lnTo>
                <a:lnTo>
                  <a:pt x="203" y="82"/>
                </a:lnTo>
                <a:lnTo>
                  <a:pt x="203" y="82"/>
                </a:lnTo>
                <a:lnTo>
                  <a:pt x="199" y="86"/>
                </a:lnTo>
                <a:lnTo>
                  <a:pt x="192" y="86"/>
                </a:lnTo>
                <a:lnTo>
                  <a:pt x="188" y="90"/>
                </a:lnTo>
                <a:lnTo>
                  <a:pt x="184" y="90"/>
                </a:lnTo>
                <a:lnTo>
                  <a:pt x="184" y="94"/>
                </a:lnTo>
                <a:lnTo>
                  <a:pt x="184" y="90"/>
                </a:lnTo>
                <a:lnTo>
                  <a:pt x="184" y="90"/>
                </a:lnTo>
                <a:lnTo>
                  <a:pt x="184" y="90"/>
                </a:lnTo>
                <a:lnTo>
                  <a:pt x="184" y="90"/>
                </a:lnTo>
                <a:lnTo>
                  <a:pt x="184" y="90"/>
                </a:lnTo>
                <a:lnTo>
                  <a:pt x="180" y="90"/>
                </a:lnTo>
                <a:lnTo>
                  <a:pt x="180" y="90"/>
                </a:lnTo>
                <a:lnTo>
                  <a:pt x="180" y="90"/>
                </a:lnTo>
                <a:lnTo>
                  <a:pt x="184" y="94"/>
                </a:lnTo>
                <a:lnTo>
                  <a:pt x="184" y="94"/>
                </a:lnTo>
                <a:lnTo>
                  <a:pt x="184" y="94"/>
                </a:lnTo>
                <a:lnTo>
                  <a:pt x="184" y="94"/>
                </a:lnTo>
                <a:lnTo>
                  <a:pt x="184" y="98"/>
                </a:lnTo>
                <a:lnTo>
                  <a:pt x="184" y="98"/>
                </a:lnTo>
                <a:lnTo>
                  <a:pt x="188" y="98"/>
                </a:lnTo>
                <a:lnTo>
                  <a:pt x="196" y="102"/>
                </a:lnTo>
                <a:lnTo>
                  <a:pt x="199" y="106"/>
                </a:lnTo>
                <a:lnTo>
                  <a:pt x="199" y="110"/>
                </a:lnTo>
                <a:lnTo>
                  <a:pt x="199" y="114"/>
                </a:lnTo>
                <a:lnTo>
                  <a:pt x="196" y="117"/>
                </a:lnTo>
                <a:lnTo>
                  <a:pt x="192" y="117"/>
                </a:lnTo>
                <a:lnTo>
                  <a:pt x="188" y="121"/>
                </a:lnTo>
                <a:lnTo>
                  <a:pt x="184" y="125"/>
                </a:lnTo>
                <a:lnTo>
                  <a:pt x="156" y="129"/>
                </a:lnTo>
                <a:lnTo>
                  <a:pt x="156" y="129"/>
                </a:lnTo>
                <a:lnTo>
                  <a:pt x="153" y="129"/>
                </a:lnTo>
                <a:lnTo>
                  <a:pt x="153" y="129"/>
                </a:lnTo>
                <a:lnTo>
                  <a:pt x="149" y="125"/>
                </a:lnTo>
                <a:lnTo>
                  <a:pt x="141" y="117"/>
                </a:lnTo>
                <a:lnTo>
                  <a:pt x="137" y="117"/>
                </a:lnTo>
                <a:lnTo>
                  <a:pt x="137" y="117"/>
                </a:lnTo>
                <a:lnTo>
                  <a:pt x="133" y="121"/>
                </a:lnTo>
                <a:lnTo>
                  <a:pt x="137" y="121"/>
                </a:lnTo>
                <a:lnTo>
                  <a:pt x="133" y="121"/>
                </a:lnTo>
                <a:lnTo>
                  <a:pt x="133" y="121"/>
                </a:lnTo>
                <a:lnTo>
                  <a:pt x="125" y="121"/>
                </a:lnTo>
                <a:lnTo>
                  <a:pt x="125" y="121"/>
                </a:lnTo>
                <a:lnTo>
                  <a:pt x="121" y="153"/>
                </a:lnTo>
                <a:lnTo>
                  <a:pt x="117" y="157"/>
                </a:lnTo>
                <a:lnTo>
                  <a:pt x="106" y="172"/>
                </a:lnTo>
                <a:lnTo>
                  <a:pt x="63" y="184"/>
                </a:lnTo>
                <a:lnTo>
                  <a:pt x="63" y="184"/>
                </a:lnTo>
                <a:lnTo>
                  <a:pt x="59" y="180"/>
                </a:lnTo>
                <a:lnTo>
                  <a:pt x="59" y="176"/>
                </a:lnTo>
                <a:lnTo>
                  <a:pt x="55" y="172"/>
                </a:lnTo>
                <a:lnTo>
                  <a:pt x="55" y="172"/>
                </a:lnTo>
                <a:lnTo>
                  <a:pt x="39" y="184"/>
                </a:lnTo>
                <a:lnTo>
                  <a:pt x="35" y="188"/>
                </a:lnTo>
                <a:lnTo>
                  <a:pt x="16" y="192"/>
                </a:lnTo>
                <a:lnTo>
                  <a:pt x="12" y="199"/>
                </a:lnTo>
                <a:lnTo>
                  <a:pt x="4" y="215"/>
                </a:lnTo>
                <a:lnTo>
                  <a:pt x="4" y="223"/>
                </a:lnTo>
                <a:lnTo>
                  <a:pt x="0" y="227"/>
                </a:lnTo>
                <a:lnTo>
                  <a:pt x="4" y="227"/>
                </a:lnTo>
                <a:lnTo>
                  <a:pt x="4" y="227"/>
                </a:lnTo>
                <a:lnTo>
                  <a:pt x="4" y="231"/>
                </a:lnTo>
                <a:lnTo>
                  <a:pt x="8" y="231"/>
                </a:lnTo>
                <a:lnTo>
                  <a:pt x="8" y="231"/>
                </a:lnTo>
                <a:lnTo>
                  <a:pt x="12" y="227"/>
                </a:lnTo>
                <a:lnTo>
                  <a:pt x="12" y="227"/>
                </a:lnTo>
                <a:lnTo>
                  <a:pt x="20" y="231"/>
                </a:lnTo>
                <a:lnTo>
                  <a:pt x="24" y="235"/>
                </a:lnTo>
                <a:lnTo>
                  <a:pt x="28" y="239"/>
                </a:lnTo>
                <a:lnTo>
                  <a:pt x="28" y="239"/>
                </a:lnTo>
                <a:lnTo>
                  <a:pt x="28" y="246"/>
                </a:lnTo>
                <a:lnTo>
                  <a:pt x="31" y="246"/>
                </a:lnTo>
                <a:lnTo>
                  <a:pt x="31" y="250"/>
                </a:lnTo>
                <a:lnTo>
                  <a:pt x="31" y="250"/>
                </a:lnTo>
                <a:lnTo>
                  <a:pt x="31" y="254"/>
                </a:lnTo>
                <a:lnTo>
                  <a:pt x="31" y="254"/>
                </a:lnTo>
                <a:lnTo>
                  <a:pt x="28" y="254"/>
                </a:lnTo>
                <a:lnTo>
                  <a:pt x="28" y="254"/>
                </a:lnTo>
                <a:lnTo>
                  <a:pt x="35" y="258"/>
                </a:lnTo>
                <a:lnTo>
                  <a:pt x="35" y="262"/>
                </a:lnTo>
                <a:lnTo>
                  <a:pt x="35" y="262"/>
                </a:lnTo>
                <a:lnTo>
                  <a:pt x="31" y="262"/>
                </a:lnTo>
                <a:lnTo>
                  <a:pt x="35" y="262"/>
                </a:lnTo>
                <a:lnTo>
                  <a:pt x="35" y="262"/>
                </a:lnTo>
                <a:lnTo>
                  <a:pt x="35" y="262"/>
                </a:lnTo>
                <a:lnTo>
                  <a:pt x="35" y="266"/>
                </a:lnTo>
                <a:lnTo>
                  <a:pt x="35" y="270"/>
                </a:lnTo>
                <a:lnTo>
                  <a:pt x="35" y="274"/>
                </a:lnTo>
                <a:lnTo>
                  <a:pt x="35" y="274"/>
                </a:lnTo>
                <a:lnTo>
                  <a:pt x="35" y="274"/>
                </a:lnTo>
                <a:lnTo>
                  <a:pt x="39" y="274"/>
                </a:lnTo>
                <a:lnTo>
                  <a:pt x="39" y="274"/>
                </a:lnTo>
                <a:lnTo>
                  <a:pt x="39" y="278"/>
                </a:lnTo>
                <a:lnTo>
                  <a:pt x="39" y="278"/>
                </a:lnTo>
                <a:lnTo>
                  <a:pt x="39" y="278"/>
                </a:lnTo>
                <a:lnTo>
                  <a:pt x="43" y="278"/>
                </a:lnTo>
                <a:lnTo>
                  <a:pt x="39" y="278"/>
                </a:lnTo>
                <a:lnTo>
                  <a:pt x="39" y="278"/>
                </a:lnTo>
                <a:lnTo>
                  <a:pt x="39" y="278"/>
                </a:lnTo>
                <a:lnTo>
                  <a:pt x="39" y="278"/>
                </a:lnTo>
                <a:lnTo>
                  <a:pt x="39" y="281"/>
                </a:lnTo>
                <a:lnTo>
                  <a:pt x="39" y="281"/>
                </a:lnTo>
                <a:lnTo>
                  <a:pt x="39" y="285"/>
                </a:lnTo>
                <a:lnTo>
                  <a:pt x="39" y="285"/>
                </a:lnTo>
                <a:lnTo>
                  <a:pt x="39" y="289"/>
                </a:lnTo>
                <a:lnTo>
                  <a:pt x="39" y="289"/>
                </a:lnTo>
                <a:lnTo>
                  <a:pt x="39" y="293"/>
                </a:lnTo>
                <a:lnTo>
                  <a:pt x="51" y="293"/>
                </a:lnTo>
                <a:lnTo>
                  <a:pt x="51" y="297"/>
                </a:lnTo>
                <a:lnTo>
                  <a:pt x="51" y="297"/>
                </a:lnTo>
                <a:lnTo>
                  <a:pt x="55" y="297"/>
                </a:lnTo>
                <a:lnTo>
                  <a:pt x="55" y="297"/>
                </a:lnTo>
                <a:lnTo>
                  <a:pt x="55" y="301"/>
                </a:lnTo>
                <a:lnTo>
                  <a:pt x="55" y="301"/>
                </a:lnTo>
                <a:lnTo>
                  <a:pt x="59" y="301"/>
                </a:lnTo>
                <a:lnTo>
                  <a:pt x="59" y="305"/>
                </a:lnTo>
                <a:lnTo>
                  <a:pt x="59" y="305"/>
                </a:lnTo>
                <a:lnTo>
                  <a:pt x="59" y="305"/>
                </a:lnTo>
                <a:lnTo>
                  <a:pt x="63" y="305"/>
                </a:lnTo>
                <a:lnTo>
                  <a:pt x="63" y="305"/>
                </a:lnTo>
                <a:lnTo>
                  <a:pt x="63" y="309"/>
                </a:lnTo>
                <a:lnTo>
                  <a:pt x="63" y="309"/>
                </a:lnTo>
                <a:lnTo>
                  <a:pt x="67" y="313"/>
                </a:lnTo>
                <a:lnTo>
                  <a:pt x="67" y="313"/>
                </a:lnTo>
                <a:lnTo>
                  <a:pt x="67" y="317"/>
                </a:lnTo>
                <a:lnTo>
                  <a:pt x="67" y="317"/>
                </a:lnTo>
                <a:lnTo>
                  <a:pt x="63" y="317"/>
                </a:lnTo>
                <a:lnTo>
                  <a:pt x="63" y="317"/>
                </a:lnTo>
                <a:lnTo>
                  <a:pt x="59" y="313"/>
                </a:lnTo>
                <a:lnTo>
                  <a:pt x="59" y="313"/>
                </a:lnTo>
                <a:lnTo>
                  <a:pt x="51" y="313"/>
                </a:lnTo>
                <a:lnTo>
                  <a:pt x="51" y="317"/>
                </a:lnTo>
                <a:lnTo>
                  <a:pt x="51" y="317"/>
                </a:lnTo>
                <a:lnTo>
                  <a:pt x="51" y="317"/>
                </a:lnTo>
                <a:lnTo>
                  <a:pt x="51" y="317"/>
                </a:lnTo>
                <a:lnTo>
                  <a:pt x="51" y="317"/>
                </a:lnTo>
                <a:lnTo>
                  <a:pt x="55" y="321"/>
                </a:lnTo>
                <a:lnTo>
                  <a:pt x="55" y="324"/>
                </a:lnTo>
                <a:lnTo>
                  <a:pt x="59" y="324"/>
                </a:lnTo>
                <a:lnTo>
                  <a:pt x="63" y="324"/>
                </a:lnTo>
                <a:lnTo>
                  <a:pt x="63" y="324"/>
                </a:lnTo>
                <a:lnTo>
                  <a:pt x="63" y="324"/>
                </a:lnTo>
                <a:lnTo>
                  <a:pt x="63" y="324"/>
                </a:lnTo>
                <a:lnTo>
                  <a:pt x="67" y="324"/>
                </a:lnTo>
                <a:lnTo>
                  <a:pt x="67" y="324"/>
                </a:lnTo>
                <a:lnTo>
                  <a:pt x="67" y="324"/>
                </a:lnTo>
                <a:lnTo>
                  <a:pt x="67" y="332"/>
                </a:lnTo>
                <a:lnTo>
                  <a:pt x="67" y="332"/>
                </a:lnTo>
                <a:lnTo>
                  <a:pt x="71" y="336"/>
                </a:lnTo>
                <a:lnTo>
                  <a:pt x="71" y="336"/>
                </a:lnTo>
                <a:lnTo>
                  <a:pt x="63" y="340"/>
                </a:lnTo>
                <a:lnTo>
                  <a:pt x="63" y="340"/>
                </a:lnTo>
                <a:lnTo>
                  <a:pt x="63" y="340"/>
                </a:lnTo>
                <a:lnTo>
                  <a:pt x="63" y="336"/>
                </a:lnTo>
                <a:lnTo>
                  <a:pt x="63" y="336"/>
                </a:lnTo>
                <a:lnTo>
                  <a:pt x="63" y="336"/>
                </a:lnTo>
                <a:lnTo>
                  <a:pt x="63" y="336"/>
                </a:lnTo>
                <a:lnTo>
                  <a:pt x="59" y="336"/>
                </a:lnTo>
                <a:lnTo>
                  <a:pt x="59" y="336"/>
                </a:lnTo>
                <a:lnTo>
                  <a:pt x="55" y="336"/>
                </a:lnTo>
                <a:lnTo>
                  <a:pt x="55" y="332"/>
                </a:lnTo>
                <a:lnTo>
                  <a:pt x="55" y="332"/>
                </a:lnTo>
                <a:lnTo>
                  <a:pt x="55" y="332"/>
                </a:lnTo>
                <a:lnTo>
                  <a:pt x="55" y="332"/>
                </a:lnTo>
                <a:lnTo>
                  <a:pt x="55" y="332"/>
                </a:lnTo>
                <a:lnTo>
                  <a:pt x="51" y="332"/>
                </a:lnTo>
                <a:lnTo>
                  <a:pt x="51" y="332"/>
                </a:lnTo>
                <a:lnTo>
                  <a:pt x="51" y="332"/>
                </a:lnTo>
                <a:lnTo>
                  <a:pt x="51" y="328"/>
                </a:lnTo>
                <a:lnTo>
                  <a:pt x="47" y="328"/>
                </a:lnTo>
                <a:lnTo>
                  <a:pt x="47" y="328"/>
                </a:lnTo>
                <a:lnTo>
                  <a:pt x="47" y="328"/>
                </a:lnTo>
                <a:lnTo>
                  <a:pt x="35" y="340"/>
                </a:lnTo>
                <a:lnTo>
                  <a:pt x="28" y="344"/>
                </a:lnTo>
                <a:lnTo>
                  <a:pt x="28" y="344"/>
                </a:lnTo>
                <a:lnTo>
                  <a:pt x="28" y="348"/>
                </a:lnTo>
                <a:lnTo>
                  <a:pt x="24" y="348"/>
                </a:lnTo>
                <a:lnTo>
                  <a:pt x="24" y="352"/>
                </a:lnTo>
                <a:lnTo>
                  <a:pt x="24" y="352"/>
                </a:lnTo>
                <a:lnTo>
                  <a:pt x="24" y="356"/>
                </a:lnTo>
                <a:lnTo>
                  <a:pt x="28" y="356"/>
                </a:lnTo>
                <a:lnTo>
                  <a:pt x="28" y="356"/>
                </a:lnTo>
                <a:lnTo>
                  <a:pt x="28" y="356"/>
                </a:lnTo>
                <a:lnTo>
                  <a:pt x="28" y="356"/>
                </a:lnTo>
                <a:lnTo>
                  <a:pt x="20" y="356"/>
                </a:lnTo>
                <a:lnTo>
                  <a:pt x="20" y="356"/>
                </a:lnTo>
                <a:lnTo>
                  <a:pt x="16" y="356"/>
                </a:lnTo>
                <a:lnTo>
                  <a:pt x="20" y="360"/>
                </a:lnTo>
                <a:lnTo>
                  <a:pt x="24" y="360"/>
                </a:lnTo>
                <a:lnTo>
                  <a:pt x="20" y="363"/>
                </a:lnTo>
                <a:lnTo>
                  <a:pt x="20" y="363"/>
                </a:lnTo>
                <a:lnTo>
                  <a:pt x="20" y="363"/>
                </a:lnTo>
                <a:lnTo>
                  <a:pt x="20" y="367"/>
                </a:lnTo>
                <a:lnTo>
                  <a:pt x="20" y="367"/>
                </a:lnTo>
                <a:lnTo>
                  <a:pt x="24" y="367"/>
                </a:lnTo>
                <a:lnTo>
                  <a:pt x="24" y="371"/>
                </a:lnTo>
                <a:lnTo>
                  <a:pt x="20" y="371"/>
                </a:lnTo>
                <a:lnTo>
                  <a:pt x="20" y="375"/>
                </a:lnTo>
                <a:lnTo>
                  <a:pt x="20" y="379"/>
                </a:lnTo>
                <a:lnTo>
                  <a:pt x="20" y="379"/>
                </a:lnTo>
                <a:lnTo>
                  <a:pt x="16" y="379"/>
                </a:lnTo>
                <a:lnTo>
                  <a:pt x="20" y="379"/>
                </a:lnTo>
                <a:lnTo>
                  <a:pt x="20" y="383"/>
                </a:lnTo>
                <a:lnTo>
                  <a:pt x="20" y="383"/>
                </a:lnTo>
                <a:lnTo>
                  <a:pt x="20" y="387"/>
                </a:lnTo>
                <a:lnTo>
                  <a:pt x="20" y="391"/>
                </a:lnTo>
                <a:lnTo>
                  <a:pt x="20" y="391"/>
                </a:lnTo>
                <a:lnTo>
                  <a:pt x="20" y="391"/>
                </a:lnTo>
                <a:lnTo>
                  <a:pt x="20" y="395"/>
                </a:lnTo>
                <a:lnTo>
                  <a:pt x="20" y="395"/>
                </a:lnTo>
                <a:lnTo>
                  <a:pt x="20" y="395"/>
                </a:lnTo>
                <a:lnTo>
                  <a:pt x="20" y="399"/>
                </a:lnTo>
                <a:lnTo>
                  <a:pt x="20" y="399"/>
                </a:lnTo>
                <a:lnTo>
                  <a:pt x="24" y="399"/>
                </a:lnTo>
                <a:lnTo>
                  <a:pt x="24" y="403"/>
                </a:lnTo>
                <a:lnTo>
                  <a:pt x="20" y="403"/>
                </a:lnTo>
                <a:lnTo>
                  <a:pt x="20" y="406"/>
                </a:lnTo>
                <a:lnTo>
                  <a:pt x="20" y="406"/>
                </a:lnTo>
                <a:lnTo>
                  <a:pt x="20" y="406"/>
                </a:lnTo>
                <a:lnTo>
                  <a:pt x="20" y="410"/>
                </a:lnTo>
                <a:lnTo>
                  <a:pt x="20" y="410"/>
                </a:lnTo>
                <a:lnTo>
                  <a:pt x="20" y="410"/>
                </a:lnTo>
                <a:lnTo>
                  <a:pt x="16" y="410"/>
                </a:lnTo>
                <a:lnTo>
                  <a:pt x="16" y="414"/>
                </a:lnTo>
                <a:lnTo>
                  <a:pt x="16" y="414"/>
                </a:lnTo>
                <a:lnTo>
                  <a:pt x="16" y="414"/>
                </a:lnTo>
                <a:lnTo>
                  <a:pt x="16" y="418"/>
                </a:lnTo>
                <a:lnTo>
                  <a:pt x="16" y="418"/>
                </a:lnTo>
                <a:lnTo>
                  <a:pt x="16" y="418"/>
                </a:lnTo>
                <a:lnTo>
                  <a:pt x="12" y="422"/>
                </a:lnTo>
                <a:lnTo>
                  <a:pt x="12" y="422"/>
                </a:lnTo>
                <a:lnTo>
                  <a:pt x="12" y="422"/>
                </a:lnTo>
                <a:lnTo>
                  <a:pt x="12" y="422"/>
                </a:lnTo>
                <a:lnTo>
                  <a:pt x="12" y="422"/>
                </a:lnTo>
                <a:lnTo>
                  <a:pt x="12" y="422"/>
                </a:lnTo>
                <a:lnTo>
                  <a:pt x="12" y="426"/>
                </a:lnTo>
                <a:lnTo>
                  <a:pt x="12" y="430"/>
                </a:lnTo>
                <a:lnTo>
                  <a:pt x="8" y="430"/>
                </a:lnTo>
                <a:lnTo>
                  <a:pt x="8" y="434"/>
                </a:lnTo>
                <a:lnTo>
                  <a:pt x="8" y="434"/>
                </a:lnTo>
                <a:lnTo>
                  <a:pt x="8" y="438"/>
                </a:lnTo>
                <a:lnTo>
                  <a:pt x="8" y="442"/>
                </a:lnTo>
                <a:lnTo>
                  <a:pt x="8" y="445"/>
                </a:lnTo>
                <a:lnTo>
                  <a:pt x="8" y="445"/>
                </a:lnTo>
                <a:lnTo>
                  <a:pt x="8" y="449"/>
                </a:lnTo>
                <a:lnTo>
                  <a:pt x="12" y="453"/>
                </a:lnTo>
                <a:lnTo>
                  <a:pt x="12" y="453"/>
                </a:lnTo>
                <a:lnTo>
                  <a:pt x="12" y="453"/>
                </a:lnTo>
                <a:lnTo>
                  <a:pt x="12" y="453"/>
                </a:lnTo>
                <a:lnTo>
                  <a:pt x="8" y="453"/>
                </a:lnTo>
                <a:lnTo>
                  <a:pt x="4" y="453"/>
                </a:lnTo>
                <a:lnTo>
                  <a:pt x="8" y="457"/>
                </a:lnTo>
                <a:lnTo>
                  <a:pt x="8" y="461"/>
                </a:lnTo>
                <a:lnTo>
                  <a:pt x="4" y="461"/>
                </a:lnTo>
                <a:lnTo>
                  <a:pt x="4" y="465"/>
                </a:lnTo>
                <a:lnTo>
                  <a:pt x="4" y="465"/>
                </a:lnTo>
                <a:lnTo>
                  <a:pt x="0" y="465"/>
                </a:lnTo>
                <a:lnTo>
                  <a:pt x="0" y="465"/>
                </a:lnTo>
                <a:lnTo>
                  <a:pt x="0" y="469"/>
                </a:lnTo>
                <a:lnTo>
                  <a:pt x="0" y="469"/>
                </a:lnTo>
                <a:lnTo>
                  <a:pt x="0" y="469"/>
                </a:lnTo>
                <a:lnTo>
                  <a:pt x="0" y="473"/>
                </a:lnTo>
                <a:lnTo>
                  <a:pt x="16" y="477"/>
                </a:lnTo>
                <a:lnTo>
                  <a:pt x="31" y="481"/>
                </a:lnTo>
                <a:moveTo>
                  <a:pt x="31" y="313"/>
                </a:moveTo>
                <a:lnTo>
                  <a:pt x="31" y="313"/>
                </a:lnTo>
                <a:lnTo>
                  <a:pt x="35" y="313"/>
                </a:lnTo>
                <a:lnTo>
                  <a:pt x="35" y="313"/>
                </a:lnTo>
                <a:lnTo>
                  <a:pt x="31" y="309"/>
                </a:lnTo>
                <a:lnTo>
                  <a:pt x="28" y="313"/>
                </a:lnTo>
                <a:lnTo>
                  <a:pt x="24" y="313"/>
                </a:lnTo>
                <a:lnTo>
                  <a:pt x="24" y="313"/>
                </a:lnTo>
                <a:lnTo>
                  <a:pt x="24" y="313"/>
                </a:lnTo>
                <a:lnTo>
                  <a:pt x="24" y="313"/>
                </a:lnTo>
                <a:lnTo>
                  <a:pt x="24" y="309"/>
                </a:lnTo>
                <a:lnTo>
                  <a:pt x="20" y="309"/>
                </a:lnTo>
                <a:lnTo>
                  <a:pt x="20" y="309"/>
                </a:lnTo>
                <a:lnTo>
                  <a:pt x="12" y="313"/>
                </a:lnTo>
                <a:lnTo>
                  <a:pt x="4" y="317"/>
                </a:lnTo>
                <a:lnTo>
                  <a:pt x="4" y="321"/>
                </a:lnTo>
                <a:lnTo>
                  <a:pt x="4" y="321"/>
                </a:lnTo>
                <a:lnTo>
                  <a:pt x="4" y="324"/>
                </a:lnTo>
                <a:lnTo>
                  <a:pt x="4" y="324"/>
                </a:lnTo>
                <a:lnTo>
                  <a:pt x="8" y="332"/>
                </a:lnTo>
                <a:lnTo>
                  <a:pt x="12" y="332"/>
                </a:lnTo>
                <a:lnTo>
                  <a:pt x="12" y="332"/>
                </a:lnTo>
                <a:lnTo>
                  <a:pt x="16" y="328"/>
                </a:lnTo>
                <a:lnTo>
                  <a:pt x="16" y="324"/>
                </a:lnTo>
                <a:lnTo>
                  <a:pt x="20" y="321"/>
                </a:lnTo>
                <a:lnTo>
                  <a:pt x="20" y="321"/>
                </a:lnTo>
                <a:lnTo>
                  <a:pt x="16" y="324"/>
                </a:lnTo>
                <a:lnTo>
                  <a:pt x="16" y="328"/>
                </a:lnTo>
                <a:lnTo>
                  <a:pt x="16" y="328"/>
                </a:lnTo>
                <a:lnTo>
                  <a:pt x="20" y="332"/>
                </a:lnTo>
                <a:lnTo>
                  <a:pt x="20" y="332"/>
                </a:lnTo>
                <a:lnTo>
                  <a:pt x="20" y="332"/>
                </a:lnTo>
                <a:lnTo>
                  <a:pt x="24" y="328"/>
                </a:lnTo>
                <a:lnTo>
                  <a:pt x="24" y="328"/>
                </a:lnTo>
                <a:lnTo>
                  <a:pt x="24" y="328"/>
                </a:lnTo>
                <a:lnTo>
                  <a:pt x="24" y="328"/>
                </a:lnTo>
                <a:lnTo>
                  <a:pt x="24" y="328"/>
                </a:lnTo>
                <a:lnTo>
                  <a:pt x="24" y="328"/>
                </a:lnTo>
                <a:lnTo>
                  <a:pt x="24" y="328"/>
                </a:lnTo>
                <a:lnTo>
                  <a:pt x="24" y="324"/>
                </a:lnTo>
                <a:lnTo>
                  <a:pt x="24" y="324"/>
                </a:lnTo>
                <a:lnTo>
                  <a:pt x="24" y="321"/>
                </a:lnTo>
                <a:lnTo>
                  <a:pt x="24" y="321"/>
                </a:lnTo>
                <a:lnTo>
                  <a:pt x="24" y="321"/>
                </a:lnTo>
                <a:lnTo>
                  <a:pt x="20" y="317"/>
                </a:lnTo>
                <a:lnTo>
                  <a:pt x="20" y="313"/>
                </a:lnTo>
                <a:lnTo>
                  <a:pt x="31" y="313"/>
                </a:lnTo>
              </a:path>
            </a:pathLst>
          </a:custGeom>
          <a:solidFill>
            <a:srgbClr val="CFCFC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6" name="Freeform 20"/>
          <p:cNvSpPr>
            <a:spLocks noEditPoints="1"/>
          </p:cNvSpPr>
          <p:nvPr/>
        </p:nvSpPr>
        <p:spPr bwMode="auto">
          <a:xfrm>
            <a:off x="7729812" y="1131223"/>
            <a:ext cx="1480595" cy="1498090"/>
          </a:xfrm>
          <a:custGeom>
            <a:avLst/>
            <a:gdLst>
              <a:gd name="T0" fmla="*/ 520 w 606"/>
              <a:gd name="T1" fmla="*/ 464 h 613"/>
              <a:gd name="T2" fmla="*/ 582 w 606"/>
              <a:gd name="T3" fmla="*/ 441 h 613"/>
              <a:gd name="T4" fmla="*/ 586 w 606"/>
              <a:gd name="T5" fmla="*/ 441 h 613"/>
              <a:gd name="T6" fmla="*/ 536 w 606"/>
              <a:gd name="T7" fmla="*/ 468 h 613"/>
              <a:gd name="T8" fmla="*/ 516 w 606"/>
              <a:gd name="T9" fmla="*/ 488 h 613"/>
              <a:gd name="T10" fmla="*/ 524 w 606"/>
              <a:gd name="T11" fmla="*/ 491 h 613"/>
              <a:gd name="T12" fmla="*/ 520 w 606"/>
              <a:gd name="T13" fmla="*/ 488 h 613"/>
              <a:gd name="T14" fmla="*/ 508 w 606"/>
              <a:gd name="T15" fmla="*/ 507 h 613"/>
              <a:gd name="T16" fmla="*/ 504 w 606"/>
              <a:gd name="T17" fmla="*/ 511 h 613"/>
              <a:gd name="T18" fmla="*/ 524 w 606"/>
              <a:gd name="T19" fmla="*/ 495 h 613"/>
              <a:gd name="T20" fmla="*/ 504 w 606"/>
              <a:gd name="T21" fmla="*/ 519 h 613"/>
              <a:gd name="T22" fmla="*/ 516 w 606"/>
              <a:gd name="T23" fmla="*/ 515 h 613"/>
              <a:gd name="T24" fmla="*/ 606 w 606"/>
              <a:gd name="T25" fmla="*/ 417 h 613"/>
              <a:gd name="T26" fmla="*/ 571 w 606"/>
              <a:gd name="T27" fmla="*/ 378 h 613"/>
              <a:gd name="T28" fmla="*/ 539 w 606"/>
              <a:gd name="T29" fmla="*/ 343 h 613"/>
              <a:gd name="T30" fmla="*/ 539 w 606"/>
              <a:gd name="T31" fmla="*/ 316 h 613"/>
              <a:gd name="T32" fmla="*/ 532 w 606"/>
              <a:gd name="T33" fmla="*/ 277 h 613"/>
              <a:gd name="T34" fmla="*/ 497 w 606"/>
              <a:gd name="T35" fmla="*/ 245 h 613"/>
              <a:gd name="T36" fmla="*/ 485 w 606"/>
              <a:gd name="T37" fmla="*/ 222 h 613"/>
              <a:gd name="T38" fmla="*/ 477 w 606"/>
              <a:gd name="T39" fmla="*/ 187 h 613"/>
              <a:gd name="T40" fmla="*/ 457 w 606"/>
              <a:gd name="T41" fmla="*/ 167 h 613"/>
              <a:gd name="T42" fmla="*/ 438 w 606"/>
              <a:gd name="T43" fmla="*/ 121 h 613"/>
              <a:gd name="T44" fmla="*/ 403 w 606"/>
              <a:gd name="T45" fmla="*/ 89 h 613"/>
              <a:gd name="T46" fmla="*/ 387 w 606"/>
              <a:gd name="T47" fmla="*/ 74 h 613"/>
              <a:gd name="T48" fmla="*/ 348 w 606"/>
              <a:gd name="T49" fmla="*/ 58 h 613"/>
              <a:gd name="T50" fmla="*/ 309 w 606"/>
              <a:gd name="T51" fmla="*/ 58 h 613"/>
              <a:gd name="T52" fmla="*/ 266 w 606"/>
              <a:gd name="T53" fmla="*/ 39 h 613"/>
              <a:gd name="T54" fmla="*/ 231 w 606"/>
              <a:gd name="T55" fmla="*/ 19 h 613"/>
              <a:gd name="T56" fmla="*/ 188 w 606"/>
              <a:gd name="T57" fmla="*/ 27 h 613"/>
              <a:gd name="T58" fmla="*/ 110 w 606"/>
              <a:gd name="T59" fmla="*/ 109 h 613"/>
              <a:gd name="T60" fmla="*/ 47 w 606"/>
              <a:gd name="T61" fmla="*/ 187 h 613"/>
              <a:gd name="T62" fmla="*/ 35 w 606"/>
              <a:gd name="T63" fmla="*/ 339 h 613"/>
              <a:gd name="T64" fmla="*/ 90 w 606"/>
              <a:gd name="T65" fmla="*/ 515 h 613"/>
              <a:gd name="T66" fmla="*/ 270 w 606"/>
              <a:gd name="T67" fmla="*/ 581 h 613"/>
              <a:gd name="T68" fmla="*/ 321 w 606"/>
              <a:gd name="T69" fmla="*/ 605 h 613"/>
              <a:gd name="T70" fmla="*/ 336 w 606"/>
              <a:gd name="T71" fmla="*/ 609 h 613"/>
              <a:gd name="T72" fmla="*/ 481 w 606"/>
              <a:gd name="T73" fmla="*/ 573 h 613"/>
              <a:gd name="T74" fmla="*/ 450 w 606"/>
              <a:gd name="T75" fmla="*/ 542 h 613"/>
              <a:gd name="T76" fmla="*/ 477 w 606"/>
              <a:gd name="T77" fmla="*/ 554 h 613"/>
              <a:gd name="T78" fmla="*/ 457 w 606"/>
              <a:gd name="T79" fmla="*/ 546 h 613"/>
              <a:gd name="T80" fmla="*/ 465 w 606"/>
              <a:gd name="T81" fmla="*/ 534 h 613"/>
              <a:gd name="T82" fmla="*/ 485 w 606"/>
              <a:gd name="T83" fmla="*/ 523 h 613"/>
              <a:gd name="T84" fmla="*/ 481 w 606"/>
              <a:gd name="T85" fmla="*/ 515 h 613"/>
              <a:gd name="T86" fmla="*/ 489 w 606"/>
              <a:gd name="T87" fmla="*/ 507 h 613"/>
              <a:gd name="T88" fmla="*/ 457 w 606"/>
              <a:gd name="T89" fmla="*/ 484 h 613"/>
              <a:gd name="T90" fmla="*/ 497 w 606"/>
              <a:gd name="T91" fmla="*/ 495 h 613"/>
              <a:gd name="T92" fmla="*/ 500 w 606"/>
              <a:gd name="T93" fmla="*/ 491 h 613"/>
              <a:gd name="T94" fmla="*/ 500 w 606"/>
              <a:gd name="T95" fmla="*/ 491 h 613"/>
              <a:gd name="T96" fmla="*/ 497 w 606"/>
              <a:gd name="T97" fmla="*/ 476 h 613"/>
              <a:gd name="T98" fmla="*/ 489 w 606"/>
              <a:gd name="T99" fmla="*/ 468 h 613"/>
              <a:gd name="T100" fmla="*/ 497 w 606"/>
              <a:gd name="T101" fmla="*/ 449 h 613"/>
              <a:gd name="T102" fmla="*/ 512 w 606"/>
              <a:gd name="T103" fmla="*/ 460 h 613"/>
              <a:gd name="T104" fmla="*/ 504 w 606"/>
              <a:gd name="T105" fmla="*/ 437 h 613"/>
              <a:gd name="T106" fmla="*/ 543 w 606"/>
              <a:gd name="T107" fmla="*/ 456 h 613"/>
              <a:gd name="T108" fmla="*/ 543 w 606"/>
              <a:gd name="T109" fmla="*/ 441 h 613"/>
              <a:gd name="T110" fmla="*/ 563 w 606"/>
              <a:gd name="T111" fmla="*/ 445 h 613"/>
              <a:gd name="T112" fmla="*/ 563 w 606"/>
              <a:gd name="T113" fmla="*/ 433 h 613"/>
              <a:gd name="T114" fmla="*/ 582 w 606"/>
              <a:gd name="T115" fmla="*/ 433 h 613"/>
              <a:gd name="T116" fmla="*/ 598 w 606"/>
              <a:gd name="T117" fmla="*/ 433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06" h="613">
                <a:moveTo>
                  <a:pt x="520" y="464"/>
                </a:moveTo>
                <a:lnTo>
                  <a:pt x="520" y="464"/>
                </a:lnTo>
                <a:lnTo>
                  <a:pt x="520" y="464"/>
                </a:lnTo>
                <a:lnTo>
                  <a:pt x="520" y="464"/>
                </a:lnTo>
                <a:lnTo>
                  <a:pt x="520" y="460"/>
                </a:lnTo>
                <a:lnTo>
                  <a:pt x="520" y="460"/>
                </a:lnTo>
                <a:lnTo>
                  <a:pt x="516" y="456"/>
                </a:lnTo>
                <a:lnTo>
                  <a:pt x="520" y="456"/>
                </a:lnTo>
                <a:lnTo>
                  <a:pt x="524" y="460"/>
                </a:lnTo>
                <a:lnTo>
                  <a:pt x="524" y="460"/>
                </a:lnTo>
                <a:lnTo>
                  <a:pt x="528" y="464"/>
                </a:lnTo>
                <a:lnTo>
                  <a:pt x="528" y="464"/>
                </a:lnTo>
                <a:lnTo>
                  <a:pt x="524" y="464"/>
                </a:lnTo>
                <a:lnTo>
                  <a:pt x="520" y="464"/>
                </a:lnTo>
                <a:lnTo>
                  <a:pt x="520" y="464"/>
                </a:lnTo>
                <a:moveTo>
                  <a:pt x="586" y="441"/>
                </a:moveTo>
                <a:lnTo>
                  <a:pt x="586" y="441"/>
                </a:lnTo>
                <a:lnTo>
                  <a:pt x="590" y="441"/>
                </a:lnTo>
                <a:lnTo>
                  <a:pt x="590" y="441"/>
                </a:lnTo>
                <a:lnTo>
                  <a:pt x="590" y="441"/>
                </a:lnTo>
                <a:lnTo>
                  <a:pt x="590" y="445"/>
                </a:lnTo>
                <a:lnTo>
                  <a:pt x="590" y="445"/>
                </a:lnTo>
                <a:lnTo>
                  <a:pt x="590" y="445"/>
                </a:lnTo>
                <a:lnTo>
                  <a:pt x="590" y="445"/>
                </a:lnTo>
                <a:lnTo>
                  <a:pt x="586" y="449"/>
                </a:lnTo>
                <a:lnTo>
                  <a:pt x="582" y="449"/>
                </a:lnTo>
                <a:lnTo>
                  <a:pt x="582" y="445"/>
                </a:lnTo>
                <a:lnTo>
                  <a:pt x="582" y="441"/>
                </a:lnTo>
                <a:lnTo>
                  <a:pt x="582" y="441"/>
                </a:lnTo>
                <a:lnTo>
                  <a:pt x="582" y="445"/>
                </a:lnTo>
                <a:lnTo>
                  <a:pt x="582" y="445"/>
                </a:lnTo>
                <a:lnTo>
                  <a:pt x="582" y="441"/>
                </a:lnTo>
                <a:lnTo>
                  <a:pt x="582" y="441"/>
                </a:lnTo>
                <a:lnTo>
                  <a:pt x="582" y="441"/>
                </a:lnTo>
                <a:lnTo>
                  <a:pt x="582" y="441"/>
                </a:lnTo>
                <a:lnTo>
                  <a:pt x="586" y="441"/>
                </a:lnTo>
                <a:lnTo>
                  <a:pt x="586" y="441"/>
                </a:lnTo>
                <a:lnTo>
                  <a:pt x="586" y="441"/>
                </a:lnTo>
                <a:lnTo>
                  <a:pt x="586" y="441"/>
                </a:lnTo>
                <a:lnTo>
                  <a:pt x="586" y="441"/>
                </a:lnTo>
                <a:lnTo>
                  <a:pt x="586" y="441"/>
                </a:lnTo>
                <a:lnTo>
                  <a:pt x="586" y="441"/>
                </a:lnTo>
                <a:lnTo>
                  <a:pt x="586" y="437"/>
                </a:lnTo>
                <a:lnTo>
                  <a:pt x="586" y="437"/>
                </a:lnTo>
                <a:lnTo>
                  <a:pt x="586" y="441"/>
                </a:lnTo>
                <a:moveTo>
                  <a:pt x="536" y="460"/>
                </a:moveTo>
                <a:lnTo>
                  <a:pt x="536" y="460"/>
                </a:lnTo>
                <a:lnTo>
                  <a:pt x="539" y="464"/>
                </a:lnTo>
                <a:lnTo>
                  <a:pt x="539" y="464"/>
                </a:lnTo>
                <a:lnTo>
                  <a:pt x="536" y="464"/>
                </a:lnTo>
                <a:lnTo>
                  <a:pt x="536" y="464"/>
                </a:lnTo>
                <a:lnTo>
                  <a:pt x="536" y="464"/>
                </a:lnTo>
                <a:lnTo>
                  <a:pt x="539" y="464"/>
                </a:lnTo>
                <a:lnTo>
                  <a:pt x="539" y="468"/>
                </a:lnTo>
                <a:lnTo>
                  <a:pt x="539" y="468"/>
                </a:lnTo>
                <a:lnTo>
                  <a:pt x="536" y="468"/>
                </a:lnTo>
                <a:lnTo>
                  <a:pt x="532" y="464"/>
                </a:lnTo>
                <a:lnTo>
                  <a:pt x="532" y="460"/>
                </a:lnTo>
                <a:lnTo>
                  <a:pt x="528" y="460"/>
                </a:lnTo>
                <a:lnTo>
                  <a:pt x="532" y="456"/>
                </a:lnTo>
                <a:lnTo>
                  <a:pt x="532" y="456"/>
                </a:lnTo>
                <a:lnTo>
                  <a:pt x="536" y="460"/>
                </a:lnTo>
                <a:lnTo>
                  <a:pt x="536" y="460"/>
                </a:lnTo>
                <a:lnTo>
                  <a:pt x="536" y="460"/>
                </a:lnTo>
                <a:lnTo>
                  <a:pt x="536" y="460"/>
                </a:lnTo>
                <a:lnTo>
                  <a:pt x="536" y="460"/>
                </a:lnTo>
                <a:lnTo>
                  <a:pt x="536" y="460"/>
                </a:lnTo>
                <a:moveTo>
                  <a:pt x="516" y="488"/>
                </a:moveTo>
                <a:lnTo>
                  <a:pt x="516" y="488"/>
                </a:lnTo>
                <a:lnTo>
                  <a:pt x="516" y="488"/>
                </a:lnTo>
                <a:lnTo>
                  <a:pt x="516" y="484"/>
                </a:lnTo>
                <a:lnTo>
                  <a:pt x="516" y="484"/>
                </a:lnTo>
                <a:lnTo>
                  <a:pt x="520" y="484"/>
                </a:lnTo>
                <a:lnTo>
                  <a:pt x="520" y="488"/>
                </a:lnTo>
                <a:lnTo>
                  <a:pt x="516" y="488"/>
                </a:lnTo>
                <a:lnTo>
                  <a:pt x="516" y="488"/>
                </a:lnTo>
                <a:moveTo>
                  <a:pt x="520" y="488"/>
                </a:moveTo>
                <a:lnTo>
                  <a:pt x="520" y="488"/>
                </a:lnTo>
                <a:lnTo>
                  <a:pt x="524" y="488"/>
                </a:lnTo>
                <a:lnTo>
                  <a:pt x="524" y="488"/>
                </a:lnTo>
                <a:lnTo>
                  <a:pt x="520" y="488"/>
                </a:lnTo>
                <a:lnTo>
                  <a:pt x="520" y="491"/>
                </a:lnTo>
                <a:lnTo>
                  <a:pt x="524" y="491"/>
                </a:lnTo>
                <a:lnTo>
                  <a:pt x="524" y="491"/>
                </a:lnTo>
                <a:lnTo>
                  <a:pt x="520" y="491"/>
                </a:lnTo>
                <a:lnTo>
                  <a:pt x="520" y="491"/>
                </a:lnTo>
                <a:lnTo>
                  <a:pt x="520" y="491"/>
                </a:lnTo>
                <a:lnTo>
                  <a:pt x="520" y="491"/>
                </a:lnTo>
                <a:lnTo>
                  <a:pt x="520" y="491"/>
                </a:lnTo>
                <a:lnTo>
                  <a:pt x="520" y="491"/>
                </a:lnTo>
                <a:lnTo>
                  <a:pt x="516" y="491"/>
                </a:lnTo>
                <a:lnTo>
                  <a:pt x="516" y="491"/>
                </a:lnTo>
                <a:lnTo>
                  <a:pt x="516" y="491"/>
                </a:lnTo>
                <a:lnTo>
                  <a:pt x="516" y="491"/>
                </a:lnTo>
                <a:lnTo>
                  <a:pt x="516" y="488"/>
                </a:lnTo>
                <a:lnTo>
                  <a:pt x="516" y="488"/>
                </a:lnTo>
                <a:lnTo>
                  <a:pt x="520" y="488"/>
                </a:lnTo>
                <a:lnTo>
                  <a:pt x="520" y="488"/>
                </a:lnTo>
                <a:moveTo>
                  <a:pt x="497" y="503"/>
                </a:moveTo>
                <a:lnTo>
                  <a:pt x="497" y="503"/>
                </a:lnTo>
                <a:lnTo>
                  <a:pt x="497" y="503"/>
                </a:lnTo>
                <a:lnTo>
                  <a:pt x="497" y="503"/>
                </a:lnTo>
                <a:lnTo>
                  <a:pt x="497" y="503"/>
                </a:lnTo>
                <a:lnTo>
                  <a:pt x="497" y="503"/>
                </a:lnTo>
                <a:lnTo>
                  <a:pt x="504" y="503"/>
                </a:lnTo>
                <a:lnTo>
                  <a:pt x="504" y="503"/>
                </a:lnTo>
                <a:lnTo>
                  <a:pt x="504" y="503"/>
                </a:lnTo>
                <a:lnTo>
                  <a:pt x="504" y="503"/>
                </a:lnTo>
                <a:lnTo>
                  <a:pt x="508" y="503"/>
                </a:lnTo>
                <a:lnTo>
                  <a:pt x="508" y="503"/>
                </a:lnTo>
                <a:lnTo>
                  <a:pt x="508" y="507"/>
                </a:lnTo>
                <a:lnTo>
                  <a:pt x="508" y="507"/>
                </a:lnTo>
                <a:lnTo>
                  <a:pt x="508" y="507"/>
                </a:lnTo>
                <a:lnTo>
                  <a:pt x="508" y="507"/>
                </a:lnTo>
                <a:lnTo>
                  <a:pt x="504" y="507"/>
                </a:lnTo>
                <a:lnTo>
                  <a:pt x="504" y="503"/>
                </a:lnTo>
                <a:lnTo>
                  <a:pt x="504" y="503"/>
                </a:lnTo>
                <a:lnTo>
                  <a:pt x="504" y="507"/>
                </a:lnTo>
                <a:lnTo>
                  <a:pt x="504" y="507"/>
                </a:lnTo>
                <a:lnTo>
                  <a:pt x="504" y="507"/>
                </a:lnTo>
                <a:lnTo>
                  <a:pt x="504" y="507"/>
                </a:lnTo>
                <a:lnTo>
                  <a:pt x="504" y="507"/>
                </a:lnTo>
                <a:lnTo>
                  <a:pt x="504" y="511"/>
                </a:lnTo>
                <a:lnTo>
                  <a:pt x="504" y="511"/>
                </a:lnTo>
                <a:lnTo>
                  <a:pt x="504" y="511"/>
                </a:lnTo>
                <a:lnTo>
                  <a:pt x="504" y="511"/>
                </a:lnTo>
                <a:lnTo>
                  <a:pt x="500" y="507"/>
                </a:lnTo>
                <a:lnTo>
                  <a:pt x="497" y="503"/>
                </a:lnTo>
                <a:moveTo>
                  <a:pt x="524" y="495"/>
                </a:moveTo>
                <a:lnTo>
                  <a:pt x="524" y="495"/>
                </a:lnTo>
                <a:lnTo>
                  <a:pt x="524" y="499"/>
                </a:lnTo>
                <a:lnTo>
                  <a:pt x="524" y="499"/>
                </a:lnTo>
                <a:lnTo>
                  <a:pt x="524" y="499"/>
                </a:lnTo>
                <a:lnTo>
                  <a:pt x="524" y="499"/>
                </a:lnTo>
                <a:lnTo>
                  <a:pt x="520" y="499"/>
                </a:lnTo>
                <a:lnTo>
                  <a:pt x="520" y="495"/>
                </a:lnTo>
                <a:lnTo>
                  <a:pt x="520" y="495"/>
                </a:lnTo>
                <a:lnTo>
                  <a:pt x="520" y="495"/>
                </a:lnTo>
                <a:lnTo>
                  <a:pt x="524" y="495"/>
                </a:lnTo>
                <a:lnTo>
                  <a:pt x="524" y="495"/>
                </a:lnTo>
                <a:lnTo>
                  <a:pt x="524" y="495"/>
                </a:lnTo>
                <a:moveTo>
                  <a:pt x="500" y="519"/>
                </a:moveTo>
                <a:lnTo>
                  <a:pt x="500" y="519"/>
                </a:lnTo>
                <a:lnTo>
                  <a:pt x="497" y="519"/>
                </a:lnTo>
                <a:lnTo>
                  <a:pt x="497" y="515"/>
                </a:lnTo>
                <a:lnTo>
                  <a:pt x="497" y="515"/>
                </a:lnTo>
                <a:lnTo>
                  <a:pt x="497" y="515"/>
                </a:lnTo>
                <a:lnTo>
                  <a:pt x="497" y="515"/>
                </a:lnTo>
                <a:lnTo>
                  <a:pt x="497" y="515"/>
                </a:lnTo>
                <a:lnTo>
                  <a:pt x="500" y="515"/>
                </a:lnTo>
                <a:lnTo>
                  <a:pt x="500" y="515"/>
                </a:lnTo>
                <a:lnTo>
                  <a:pt x="500" y="515"/>
                </a:lnTo>
                <a:lnTo>
                  <a:pt x="500" y="515"/>
                </a:lnTo>
                <a:lnTo>
                  <a:pt x="504" y="519"/>
                </a:lnTo>
                <a:lnTo>
                  <a:pt x="504" y="519"/>
                </a:lnTo>
                <a:lnTo>
                  <a:pt x="504" y="519"/>
                </a:lnTo>
                <a:lnTo>
                  <a:pt x="504" y="519"/>
                </a:lnTo>
                <a:lnTo>
                  <a:pt x="504" y="519"/>
                </a:lnTo>
                <a:lnTo>
                  <a:pt x="504" y="519"/>
                </a:lnTo>
                <a:lnTo>
                  <a:pt x="504" y="519"/>
                </a:lnTo>
                <a:lnTo>
                  <a:pt x="504" y="519"/>
                </a:lnTo>
                <a:lnTo>
                  <a:pt x="500" y="519"/>
                </a:lnTo>
                <a:lnTo>
                  <a:pt x="500" y="519"/>
                </a:lnTo>
                <a:moveTo>
                  <a:pt x="516" y="511"/>
                </a:moveTo>
                <a:lnTo>
                  <a:pt x="516" y="511"/>
                </a:lnTo>
                <a:lnTo>
                  <a:pt x="516" y="515"/>
                </a:lnTo>
                <a:lnTo>
                  <a:pt x="516" y="515"/>
                </a:lnTo>
                <a:lnTo>
                  <a:pt x="516" y="515"/>
                </a:lnTo>
                <a:lnTo>
                  <a:pt x="508" y="519"/>
                </a:lnTo>
                <a:lnTo>
                  <a:pt x="508" y="519"/>
                </a:lnTo>
                <a:lnTo>
                  <a:pt x="508" y="515"/>
                </a:lnTo>
                <a:lnTo>
                  <a:pt x="508" y="515"/>
                </a:lnTo>
                <a:lnTo>
                  <a:pt x="508" y="515"/>
                </a:lnTo>
                <a:lnTo>
                  <a:pt x="508" y="515"/>
                </a:lnTo>
                <a:lnTo>
                  <a:pt x="508" y="515"/>
                </a:lnTo>
                <a:lnTo>
                  <a:pt x="512" y="515"/>
                </a:lnTo>
                <a:lnTo>
                  <a:pt x="512" y="515"/>
                </a:lnTo>
                <a:lnTo>
                  <a:pt x="512" y="511"/>
                </a:lnTo>
                <a:lnTo>
                  <a:pt x="512" y="511"/>
                </a:lnTo>
                <a:lnTo>
                  <a:pt x="516" y="511"/>
                </a:lnTo>
                <a:lnTo>
                  <a:pt x="516" y="511"/>
                </a:lnTo>
                <a:moveTo>
                  <a:pt x="606" y="417"/>
                </a:moveTo>
                <a:lnTo>
                  <a:pt x="606" y="417"/>
                </a:lnTo>
                <a:lnTo>
                  <a:pt x="602" y="413"/>
                </a:lnTo>
                <a:lnTo>
                  <a:pt x="598" y="409"/>
                </a:lnTo>
                <a:lnTo>
                  <a:pt x="594" y="406"/>
                </a:lnTo>
                <a:lnTo>
                  <a:pt x="590" y="406"/>
                </a:lnTo>
                <a:lnTo>
                  <a:pt x="590" y="402"/>
                </a:lnTo>
                <a:lnTo>
                  <a:pt x="590" y="398"/>
                </a:lnTo>
                <a:lnTo>
                  <a:pt x="586" y="390"/>
                </a:lnTo>
                <a:lnTo>
                  <a:pt x="582" y="390"/>
                </a:lnTo>
                <a:lnTo>
                  <a:pt x="582" y="390"/>
                </a:lnTo>
                <a:lnTo>
                  <a:pt x="579" y="386"/>
                </a:lnTo>
                <a:lnTo>
                  <a:pt x="579" y="386"/>
                </a:lnTo>
                <a:lnTo>
                  <a:pt x="579" y="386"/>
                </a:lnTo>
                <a:lnTo>
                  <a:pt x="571" y="378"/>
                </a:lnTo>
                <a:lnTo>
                  <a:pt x="567" y="374"/>
                </a:lnTo>
                <a:lnTo>
                  <a:pt x="559" y="374"/>
                </a:lnTo>
                <a:lnTo>
                  <a:pt x="555" y="374"/>
                </a:lnTo>
                <a:lnTo>
                  <a:pt x="555" y="370"/>
                </a:lnTo>
                <a:lnTo>
                  <a:pt x="547" y="363"/>
                </a:lnTo>
                <a:lnTo>
                  <a:pt x="547" y="363"/>
                </a:lnTo>
                <a:lnTo>
                  <a:pt x="543" y="359"/>
                </a:lnTo>
                <a:lnTo>
                  <a:pt x="543" y="355"/>
                </a:lnTo>
                <a:lnTo>
                  <a:pt x="543" y="355"/>
                </a:lnTo>
                <a:lnTo>
                  <a:pt x="543" y="351"/>
                </a:lnTo>
                <a:lnTo>
                  <a:pt x="543" y="351"/>
                </a:lnTo>
                <a:lnTo>
                  <a:pt x="539" y="347"/>
                </a:lnTo>
                <a:lnTo>
                  <a:pt x="539" y="347"/>
                </a:lnTo>
                <a:lnTo>
                  <a:pt x="539" y="343"/>
                </a:lnTo>
                <a:lnTo>
                  <a:pt x="539" y="343"/>
                </a:lnTo>
                <a:lnTo>
                  <a:pt x="536" y="339"/>
                </a:lnTo>
                <a:lnTo>
                  <a:pt x="536" y="339"/>
                </a:lnTo>
                <a:lnTo>
                  <a:pt x="532" y="335"/>
                </a:lnTo>
                <a:lnTo>
                  <a:pt x="536" y="331"/>
                </a:lnTo>
                <a:lnTo>
                  <a:pt x="536" y="331"/>
                </a:lnTo>
                <a:lnTo>
                  <a:pt x="536" y="327"/>
                </a:lnTo>
                <a:lnTo>
                  <a:pt x="536" y="327"/>
                </a:lnTo>
                <a:lnTo>
                  <a:pt x="536" y="324"/>
                </a:lnTo>
                <a:lnTo>
                  <a:pt x="539" y="324"/>
                </a:lnTo>
                <a:lnTo>
                  <a:pt x="539" y="320"/>
                </a:lnTo>
                <a:lnTo>
                  <a:pt x="539" y="320"/>
                </a:lnTo>
                <a:lnTo>
                  <a:pt x="539" y="316"/>
                </a:lnTo>
                <a:lnTo>
                  <a:pt x="539" y="316"/>
                </a:lnTo>
                <a:lnTo>
                  <a:pt x="539" y="312"/>
                </a:lnTo>
                <a:lnTo>
                  <a:pt x="539" y="308"/>
                </a:lnTo>
                <a:lnTo>
                  <a:pt x="539" y="308"/>
                </a:lnTo>
                <a:lnTo>
                  <a:pt x="536" y="304"/>
                </a:lnTo>
                <a:lnTo>
                  <a:pt x="536" y="300"/>
                </a:lnTo>
                <a:lnTo>
                  <a:pt x="536" y="300"/>
                </a:lnTo>
                <a:lnTo>
                  <a:pt x="536" y="296"/>
                </a:lnTo>
                <a:lnTo>
                  <a:pt x="532" y="292"/>
                </a:lnTo>
                <a:lnTo>
                  <a:pt x="532" y="288"/>
                </a:lnTo>
                <a:lnTo>
                  <a:pt x="532" y="285"/>
                </a:lnTo>
                <a:lnTo>
                  <a:pt x="532" y="281"/>
                </a:lnTo>
                <a:lnTo>
                  <a:pt x="532" y="281"/>
                </a:lnTo>
                <a:lnTo>
                  <a:pt x="532" y="277"/>
                </a:lnTo>
                <a:lnTo>
                  <a:pt x="532" y="277"/>
                </a:lnTo>
                <a:lnTo>
                  <a:pt x="536" y="277"/>
                </a:lnTo>
                <a:lnTo>
                  <a:pt x="532" y="277"/>
                </a:lnTo>
                <a:lnTo>
                  <a:pt x="532" y="273"/>
                </a:lnTo>
                <a:lnTo>
                  <a:pt x="528" y="269"/>
                </a:lnTo>
                <a:lnTo>
                  <a:pt x="524" y="265"/>
                </a:lnTo>
                <a:lnTo>
                  <a:pt x="520" y="261"/>
                </a:lnTo>
                <a:lnTo>
                  <a:pt x="516" y="261"/>
                </a:lnTo>
                <a:lnTo>
                  <a:pt x="512" y="253"/>
                </a:lnTo>
                <a:lnTo>
                  <a:pt x="508" y="253"/>
                </a:lnTo>
                <a:lnTo>
                  <a:pt x="508" y="253"/>
                </a:lnTo>
                <a:lnTo>
                  <a:pt x="504" y="249"/>
                </a:lnTo>
                <a:lnTo>
                  <a:pt x="500" y="249"/>
                </a:lnTo>
                <a:lnTo>
                  <a:pt x="497" y="245"/>
                </a:lnTo>
                <a:lnTo>
                  <a:pt x="497" y="245"/>
                </a:lnTo>
                <a:lnTo>
                  <a:pt x="497" y="242"/>
                </a:lnTo>
                <a:lnTo>
                  <a:pt x="497" y="242"/>
                </a:lnTo>
                <a:lnTo>
                  <a:pt x="497" y="242"/>
                </a:lnTo>
                <a:lnTo>
                  <a:pt x="493" y="238"/>
                </a:lnTo>
                <a:lnTo>
                  <a:pt x="493" y="238"/>
                </a:lnTo>
                <a:lnTo>
                  <a:pt x="493" y="238"/>
                </a:lnTo>
                <a:lnTo>
                  <a:pt x="489" y="234"/>
                </a:lnTo>
                <a:lnTo>
                  <a:pt x="489" y="234"/>
                </a:lnTo>
                <a:lnTo>
                  <a:pt x="485" y="230"/>
                </a:lnTo>
                <a:lnTo>
                  <a:pt x="485" y="230"/>
                </a:lnTo>
                <a:lnTo>
                  <a:pt x="485" y="226"/>
                </a:lnTo>
                <a:lnTo>
                  <a:pt x="485" y="226"/>
                </a:lnTo>
                <a:lnTo>
                  <a:pt x="485" y="222"/>
                </a:lnTo>
                <a:lnTo>
                  <a:pt x="485" y="222"/>
                </a:lnTo>
                <a:lnTo>
                  <a:pt x="481" y="222"/>
                </a:lnTo>
                <a:lnTo>
                  <a:pt x="481" y="222"/>
                </a:lnTo>
                <a:lnTo>
                  <a:pt x="481" y="218"/>
                </a:lnTo>
                <a:lnTo>
                  <a:pt x="481" y="214"/>
                </a:lnTo>
                <a:lnTo>
                  <a:pt x="481" y="214"/>
                </a:lnTo>
                <a:lnTo>
                  <a:pt x="485" y="206"/>
                </a:lnTo>
                <a:lnTo>
                  <a:pt x="485" y="206"/>
                </a:lnTo>
                <a:lnTo>
                  <a:pt x="485" y="199"/>
                </a:lnTo>
                <a:lnTo>
                  <a:pt x="485" y="199"/>
                </a:lnTo>
                <a:lnTo>
                  <a:pt x="481" y="195"/>
                </a:lnTo>
                <a:lnTo>
                  <a:pt x="481" y="191"/>
                </a:lnTo>
                <a:lnTo>
                  <a:pt x="481" y="187"/>
                </a:lnTo>
                <a:lnTo>
                  <a:pt x="477" y="187"/>
                </a:lnTo>
                <a:lnTo>
                  <a:pt x="477" y="187"/>
                </a:lnTo>
                <a:lnTo>
                  <a:pt x="473" y="187"/>
                </a:lnTo>
                <a:lnTo>
                  <a:pt x="465" y="187"/>
                </a:lnTo>
                <a:lnTo>
                  <a:pt x="465" y="187"/>
                </a:lnTo>
                <a:lnTo>
                  <a:pt x="461" y="191"/>
                </a:lnTo>
                <a:lnTo>
                  <a:pt x="461" y="191"/>
                </a:lnTo>
                <a:lnTo>
                  <a:pt x="457" y="187"/>
                </a:lnTo>
                <a:lnTo>
                  <a:pt x="454" y="183"/>
                </a:lnTo>
                <a:lnTo>
                  <a:pt x="454" y="183"/>
                </a:lnTo>
                <a:lnTo>
                  <a:pt x="454" y="179"/>
                </a:lnTo>
                <a:lnTo>
                  <a:pt x="454" y="175"/>
                </a:lnTo>
                <a:lnTo>
                  <a:pt x="454" y="175"/>
                </a:lnTo>
                <a:lnTo>
                  <a:pt x="454" y="171"/>
                </a:lnTo>
                <a:lnTo>
                  <a:pt x="454" y="167"/>
                </a:lnTo>
                <a:lnTo>
                  <a:pt x="457" y="167"/>
                </a:lnTo>
                <a:lnTo>
                  <a:pt x="454" y="164"/>
                </a:lnTo>
                <a:lnTo>
                  <a:pt x="454" y="160"/>
                </a:lnTo>
                <a:lnTo>
                  <a:pt x="450" y="160"/>
                </a:lnTo>
                <a:lnTo>
                  <a:pt x="450" y="156"/>
                </a:lnTo>
                <a:lnTo>
                  <a:pt x="446" y="148"/>
                </a:lnTo>
                <a:lnTo>
                  <a:pt x="442" y="148"/>
                </a:lnTo>
                <a:lnTo>
                  <a:pt x="442" y="144"/>
                </a:lnTo>
                <a:lnTo>
                  <a:pt x="438" y="136"/>
                </a:lnTo>
                <a:lnTo>
                  <a:pt x="438" y="132"/>
                </a:lnTo>
                <a:lnTo>
                  <a:pt x="434" y="132"/>
                </a:lnTo>
                <a:lnTo>
                  <a:pt x="434" y="128"/>
                </a:lnTo>
                <a:lnTo>
                  <a:pt x="434" y="124"/>
                </a:lnTo>
                <a:lnTo>
                  <a:pt x="434" y="121"/>
                </a:lnTo>
                <a:lnTo>
                  <a:pt x="438" y="121"/>
                </a:lnTo>
                <a:lnTo>
                  <a:pt x="442" y="117"/>
                </a:lnTo>
                <a:lnTo>
                  <a:pt x="442" y="113"/>
                </a:lnTo>
                <a:lnTo>
                  <a:pt x="438" y="113"/>
                </a:lnTo>
                <a:lnTo>
                  <a:pt x="438" y="109"/>
                </a:lnTo>
                <a:lnTo>
                  <a:pt x="434" y="109"/>
                </a:lnTo>
                <a:lnTo>
                  <a:pt x="426" y="105"/>
                </a:lnTo>
                <a:lnTo>
                  <a:pt x="422" y="105"/>
                </a:lnTo>
                <a:lnTo>
                  <a:pt x="414" y="101"/>
                </a:lnTo>
                <a:lnTo>
                  <a:pt x="414" y="101"/>
                </a:lnTo>
                <a:lnTo>
                  <a:pt x="414" y="97"/>
                </a:lnTo>
                <a:lnTo>
                  <a:pt x="407" y="89"/>
                </a:lnTo>
                <a:lnTo>
                  <a:pt x="407" y="89"/>
                </a:lnTo>
                <a:lnTo>
                  <a:pt x="407" y="89"/>
                </a:lnTo>
                <a:lnTo>
                  <a:pt x="403" y="89"/>
                </a:lnTo>
                <a:lnTo>
                  <a:pt x="399" y="93"/>
                </a:lnTo>
                <a:lnTo>
                  <a:pt x="399" y="93"/>
                </a:lnTo>
                <a:lnTo>
                  <a:pt x="399" y="93"/>
                </a:lnTo>
                <a:lnTo>
                  <a:pt x="399" y="93"/>
                </a:lnTo>
                <a:lnTo>
                  <a:pt x="399" y="93"/>
                </a:lnTo>
                <a:lnTo>
                  <a:pt x="395" y="93"/>
                </a:lnTo>
                <a:lnTo>
                  <a:pt x="395" y="89"/>
                </a:lnTo>
                <a:lnTo>
                  <a:pt x="395" y="89"/>
                </a:lnTo>
                <a:lnTo>
                  <a:pt x="395" y="85"/>
                </a:lnTo>
                <a:lnTo>
                  <a:pt x="395" y="85"/>
                </a:lnTo>
                <a:lnTo>
                  <a:pt x="395" y="85"/>
                </a:lnTo>
                <a:lnTo>
                  <a:pt x="391" y="82"/>
                </a:lnTo>
                <a:lnTo>
                  <a:pt x="391" y="78"/>
                </a:lnTo>
                <a:lnTo>
                  <a:pt x="387" y="74"/>
                </a:lnTo>
                <a:lnTo>
                  <a:pt x="383" y="74"/>
                </a:lnTo>
                <a:lnTo>
                  <a:pt x="383" y="74"/>
                </a:lnTo>
                <a:lnTo>
                  <a:pt x="383" y="74"/>
                </a:lnTo>
                <a:lnTo>
                  <a:pt x="383" y="70"/>
                </a:lnTo>
                <a:lnTo>
                  <a:pt x="379" y="70"/>
                </a:lnTo>
                <a:lnTo>
                  <a:pt x="371" y="66"/>
                </a:lnTo>
                <a:lnTo>
                  <a:pt x="368" y="66"/>
                </a:lnTo>
                <a:lnTo>
                  <a:pt x="364" y="62"/>
                </a:lnTo>
                <a:lnTo>
                  <a:pt x="360" y="58"/>
                </a:lnTo>
                <a:lnTo>
                  <a:pt x="360" y="62"/>
                </a:lnTo>
                <a:lnTo>
                  <a:pt x="356" y="62"/>
                </a:lnTo>
                <a:lnTo>
                  <a:pt x="352" y="58"/>
                </a:lnTo>
                <a:lnTo>
                  <a:pt x="352" y="58"/>
                </a:lnTo>
                <a:lnTo>
                  <a:pt x="348" y="58"/>
                </a:lnTo>
                <a:lnTo>
                  <a:pt x="348" y="58"/>
                </a:lnTo>
                <a:lnTo>
                  <a:pt x="348" y="58"/>
                </a:lnTo>
                <a:lnTo>
                  <a:pt x="344" y="58"/>
                </a:lnTo>
                <a:lnTo>
                  <a:pt x="340" y="58"/>
                </a:lnTo>
                <a:lnTo>
                  <a:pt x="336" y="58"/>
                </a:lnTo>
                <a:lnTo>
                  <a:pt x="332" y="58"/>
                </a:lnTo>
                <a:lnTo>
                  <a:pt x="332" y="58"/>
                </a:lnTo>
                <a:lnTo>
                  <a:pt x="332" y="58"/>
                </a:lnTo>
                <a:lnTo>
                  <a:pt x="332" y="58"/>
                </a:lnTo>
                <a:lnTo>
                  <a:pt x="325" y="58"/>
                </a:lnTo>
                <a:lnTo>
                  <a:pt x="313" y="62"/>
                </a:lnTo>
                <a:lnTo>
                  <a:pt x="309" y="58"/>
                </a:lnTo>
                <a:lnTo>
                  <a:pt x="309" y="58"/>
                </a:lnTo>
                <a:lnTo>
                  <a:pt x="309" y="58"/>
                </a:lnTo>
                <a:lnTo>
                  <a:pt x="309" y="58"/>
                </a:lnTo>
                <a:lnTo>
                  <a:pt x="309" y="54"/>
                </a:lnTo>
                <a:lnTo>
                  <a:pt x="309" y="54"/>
                </a:lnTo>
                <a:lnTo>
                  <a:pt x="305" y="54"/>
                </a:lnTo>
                <a:lnTo>
                  <a:pt x="305" y="54"/>
                </a:lnTo>
                <a:lnTo>
                  <a:pt x="301" y="50"/>
                </a:lnTo>
                <a:lnTo>
                  <a:pt x="301" y="50"/>
                </a:lnTo>
                <a:lnTo>
                  <a:pt x="297" y="50"/>
                </a:lnTo>
                <a:lnTo>
                  <a:pt x="285" y="50"/>
                </a:lnTo>
                <a:lnTo>
                  <a:pt x="282" y="46"/>
                </a:lnTo>
                <a:lnTo>
                  <a:pt x="278" y="42"/>
                </a:lnTo>
                <a:lnTo>
                  <a:pt x="274" y="39"/>
                </a:lnTo>
                <a:lnTo>
                  <a:pt x="266" y="39"/>
                </a:lnTo>
                <a:lnTo>
                  <a:pt x="266" y="39"/>
                </a:lnTo>
                <a:lnTo>
                  <a:pt x="262" y="39"/>
                </a:lnTo>
                <a:lnTo>
                  <a:pt x="258" y="35"/>
                </a:lnTo>
                <a:lnTo>
                  <a:pt x="258" y="31"/>
                </a:lnTo>
                <a:lnTo>
                  <a:pt x="258" y="31"/>
                </a:lnTo>
                <a:lnTo>
                  <a:pt x="254" y="31"/>
                </a:lnTo>
                <a:lnTo>
                  <a:pt x="250" y="31"/>
                </a:lnTo>
                <a:lnTo>
                  <a:pt x="250" y="31"/>
                </a:lnTo>
                <a:lnTo>
                  <a:pt x="250" y="31"/>
                </a:lnTo>
                <a:lnTo>
                  <a:pt x="250" y="31"/>
                </a:lnTo>
                <a:lnTo>
                  <a:pt x="250" y="31"/>
                </a:lnTo>
                <a:lnTo>
                  <a:pt x="250" y="27"/>
                </a:lnTo>
                <a:lnTo>
                  <a:pt x="243" y="23"/>
                </a:lnTo>
                <a:lnTo>
                  <a:pt x="239" y="19"/>
                </a:lnTo>
                <a:lnTo>
                  <a:pt x="231" y="19"/>
                </a:lnTo>
                <a:lnTo>
                  <a:pt x="219" y="15"/>
                </a:lnTo>
                <a:lnTo>
                  <a:pt x="219" y="15"/>
                </a:lnTo>
                <a:lnTo>
                  <a:pt x="219" y="11"/>
                </a:lnTo>
                <a:lnTo>
                  <a:pt x="219" y="11"/>
                </a:lnTo>
                <a:lnTo>
                  <a:pt x="219" y="7"/>
                </a:lnTo>
                <a:lnTo>
                  <a:pt x="219" y="3"/>
                </a:lnTo>
                <a:lnTo>
                  <a:pt x="215" y="3"/>
                </a:lnTo>
                <a:lnTo>
                  <a:pt x="211" y="3"/>
                </a:lnTo>
                <a:lnTo>
                  <a:pt x="207" y="0"/>
                </a:lnTo>
                <a:lnTo>
                  <a:pt x="200" y="0"/>
                </a:lnTo>
                <a:lnTo>
                  <a:pt x="196" y="0"/>
                </a:lnTo>
                <a:lnTo>
                  <a:pt x="164" y="11"/>
                </a:lnTo>
                <a:lnTo>
                  <a:pt x="188" y="23"/>
                </a:lnTo>
                <a:lnTo>
                  <a:pt x="188" y="27"/>
                </a:lnTo>
                <a:lnTo>
                  <a:pt x="192" y="39"/>
                </a:lnTo>
                <a:lnTo>
                  <a:pt x="196" y="42"/>
                </a:lnTo>
                <a:lnTo>
                  <a:pt x="196" y="46"/>
                </a:lnTo>
                <a:lnTo>
                  <a:pt x="196" y="62"/>
                </a:lnTo>
                <a:lnTo>
                  <a:pt x="192" y="70"/>
                </a:lnTo>
                <a:lnTo>
                  <a:pt x="184" y="85"/>
                </a:lnTo>
                <a:lnTo>
                  <a:pt x="203" y="89"/>
                </a:lnTo>
                <a:lnTo>
                  <a:pt x="196" y="109"/>
                </a:lnTo>
                <a:lnTo>
                  <a:pt x="196" y="113"/>
                </a:lnTo>
                <a:lnTo>
                  <a:pt x="192" y="113"/>
                </a:lnTo>
                <a:lnTo>
                  <a:pt x="160" y="109"/>
                </a:lnTo>
                <a:lnTo>
                  <a:pt x="133" y="105"/>
                </a:lnTo>
                <a:lnTo>
                  <a:pt x="114" y="109"/>
                </a:lnTo>
                <a:lnTo>
                  <a:pt x="110" y="109"/>
                </a:lnTo>
                <a:lnTo>
                  <a:pt x="94" y="101"/>
                </a:lnTo>
                <a:lnTo>
                  <a:pt x="90" y="101"/>
                </a:lnTo>
                <a:lnTo>
                  <a:pt x="78" y="113"/>
                </a:lnTo>
                <a:lnTo>
                  <a:pt x="78" y="113"/>
                </a:lnTo>
                <a:lnTo>
                  <a:pt x="78" y="113"/>
                </a:lnTo>
                <a:lnTo>
                  <a:pt x="82" y="128"/>
                </a:lnTo>
                <a:lnTo>
                  <a:pt x="82" y="132"/>
                </a:lnTo>
                <a:lnTo>
                  <a:pt x="98" y="164"/>
                </a:lnTo>
                <a:lnTo>
                  <a:pt x="98" y="167"/>
                </a:lnTo>
                <a:lnTo>
                  <a:pt x="94" y="195"/>
                </a:lnTo>
                <a:lnTo>
                  <a:pt x="90" y="199"/>
                </a:lnTo>
                <a:lnTo>
                  <a:pt x="90" y="199"/>
                </a:lnTo>
                <a:lnTo>
                  <a:pt x="90" y="203"/>
                </a:lnTo>
                <a:lnTo>
                  <a:pt x="47" y="187"/>
                </a:lnTo>
                <a:lnTo>
                  <a:pt x="47" y="191"/>
                </a:lnTo>
                <a:lnTo>
                  <a:pt x="43" y="199"/>
                </a:lnTo>
                <a:lnTo>
                  <a:pt x="24" y="226"/>
                </a:lnTo>
                <a:lnTo>
                  <a:pt x="24" y="226"/>
                </a:lnTo>
                <a:lnTo>
                  <a:pt x="24" y="230"/>
                </a:lnTo>
                <a:lnTo>
                  <a:pt x="24" y="269"/>
                </a:lnTo>
                <a:lnTo>
                  <a:pt x="24" y="273"/>
                </a:lnTo>
                <a:lnTo>
                  <a:pt x="20" y="285"/>
                </a:lnTo>
                <a:lnTo>
                  <a:pt x="20" y="288"/>
                </a:lnTo>
                <a:lnTo>
                  <a:pt x="16" y="292"/>
                </a:lnTo>
                <a:lnTo>
                  <a:pt x="4" y="296"/>
                </a:lnTo>
                <a:lnTo>
                  <a:pt x="4" y="296"/>
                </a:lnTo>
                <a:lnTo>
                  <a:pt x="4" y="308"/>
                </a:lnTo>
                <a:lnTo>
                  <a:pt x="35" y="339"/>
                </a:lnTo>
                <a:lnTo>
                  <a:pt x="35" y="343"/>
                </a:lnTo>
                <a:lnTo>
                  <a:pt x="39" y="363"/>
                </a:lnTo>
                <a:lnTo>
                  <a:pt x="39" y="367"/>
                </a:lnTo>
                <a:lnTo>
                  <a:pt x="39" y="367"/>
                </a:lnTo>
                <a:lnTo>
                  <a:pt x="35" y="370"/>
                </a:lnTo>
                <a:lnTo>
                  <a:pt x="28" y="386"/>
                </a:lnTo>
                <a:lnTo>
                  <a:pt x="24" y="394"/>
                </a:lnTo>
                <a:lnTo>
                  <a:pt x="12" y="445"/>
                </a:lnTo>
                <a:lnTo>
                  <a:pt x="0" y="464"/>
                </a:lnTo>
                <a:lnTo>
                  <a:pt x="0" y="468"/>
                </a:lnTo>
                <a:lnTo>
                  <a:pt x="8" y="484"/>
                </a:lnTo>
                <a:lnTo>
                  <a:pt x="8" y="484"/>
                </a:lnTo>
                <a:lnTo>
                  <a:pt x="35" y="491"/>
                </a:lnTo>
                <a:lnTo>
                  <a:pt x="90" y="515"/>
                </a:lnTo>
                <a:lnTo>
                  <a:pt x="117" y="519"/>
                </a:lnTo>
                <a:lnTo>
                  <a:pt x="168" y="550"/>
                </a:lnTo>
                <a:lnTo>
                  <a:pt x="196" y="562"/>
                </a:lnTo>
                <a:lnTo>
                  <a:pt x="223" y="566"/>
                </a:lnTo>
                <a:lnTo>
                  <a:pt x="227" y="566"/>
                </a:lnTo>
                <a:lnTo>
                  <a:pt x="227" y="570"/>
                </a:lnTo>
                <a:lnTo>
                  <a:pt x="231" y="573"/>
                </a:lnTo>
                <a:lnTo>
                  <a:pt x="239" y="573"/>
                </a:lnTo>
                <a:lnTo>
                  <a:pt x="243" y="577"/>
                </a:lnTo>
                <a:lnTo>
                  <a:pt x="250" y="577"/>
                </a:lnTo>
                <a:lnTo>
                  <a:pt x="254" y="581"/>
                </a:lnTo>
                <a:lnTo>
                  <a:pt x="258" y="581"/>
                </a:lnTo>
                <a:lnTo>
                  <a:pt x="266" y="581"/>
                </a:lnTo>
                <a:lnTo>
                  <a:pt x="270" y="581"/>
                </a:lnTo>
                <a:lnTo>
                  <a:pt x="270" y="581"/>
                </a:lnTo>
                <a:lnTo>
                  <a:pt x="274" y="585"/>
                </a:lnTo>
                <a:lnTo>
                  <a:pt x="274" y="585"/>
                </a:lnTo>
                <a:lnTo>
                  <a:pt x="278" y="589"/>
                </a:lnTo>
                <a:lnTo>
                  <a:pt x="293" y="589"/>
                </a:lnTo>
                <a:lnTo>
                  <a:pt x="297" y="593"/>
                </a:lnTo>
                <a:lnTo>
                  <a:pt x="305" y="593"/>
                </a:lnTo>
                <a:lnTo>
                  <a:pt x="309" y="597"/>
                </a:lnTo>
                <a:lnTo>
                  <a:pt x="313" y="597"/>
                </a:lnTo>
                <a:lnTo>
                  <a:pt x="313" y="601"/>
                </a:lnTo>
                <a:lnTo>
                  <a:pt x="317" y="605"/>
                </a:lnTo>
                <a:lnTo>
                  <a:pt x="317" y="605"/>
                </a:lnTo>
                <a:lnTo>
                  <a:pt x="321" y="605"/>
                </a:lnTo>
                <a:lnTo>
                  <a:pt x="321" y="605"/>
                </a:lnTo>
                <a:lnTo>
                  <a:pt x="325" y="609"/>
                </a:lnTo>
                <a:lnTo>
                  <a:pt x="325" y="609"/>
                </a:lnTo>
                <a:lnTo>
                  <a:pt x="325" y="609"/>
                </a:lnTo>
                <a:lnTo>
                  <a:pt x="328" y="609"/>
                </a:lnTo>
                <a:lnTo>
                  <a:pt x="328" y="609"/>
                </a:lnTo>
                <a:lnTo>
                  <a:pt x="328" y="609"/>
                </a:lnTo>
                <a:lnTo>
                  <a:pt x="328" y="609"/>
                </a:lnTo>
                <a:lnTo>
                  <a:pt x="328" y="609"/>
                </a:lnTo>
                <a:lnTo>
                  <a:pt x="328" y="609"/>
                </a:lnTo>
                <a:lnTo>
                  <a:pt x="328" y="609"/>
                </a:lnTo>
                <a:lnTo>
                  <a:pt x="328" y="613"/>
                </a:lnTo>
                <a:lnTo>
                  <a:pt x="332" y="613"/>
                </a:lnTo>
                <a:lnTo>
                  <a:pt x="332" y="609"/>
                </a:lnTo>
                <a:lnTo>
                  <a:pt x="336" y="609"/>
                </a:lnTo>
                <a:lnTo>
                  <a:pt x="344" y="601"/>
                </a:lnTo>
                <a:lnTo>
                  <a:pt x="344" y="593"/>
                </a:lnTo>
                <a:lnTo>
                  <a:pt x="371" y="577"/>
                </a:lnTo>
                <a:lnTo>
                  <a:pt x="457" y="577"/>
                </a:lnTo>
                <a:lnTo>
                  <a:pt x="481" y="585"/>
                </a:lnTo>
                <a:lnTo>
                  <a:pt x="481" y="585"/>
                </a:lnTo>
                <a:lnTo>
                  <a:pt x="481" y="585"/>
                </a:lnTo>
                <a:lnTo>
                  <a:pt x="481" y="585"/>
                </a:lnTo>
                <a:lnTo>
                  <a:pt x="481" y="585"/>
                </a:lnTo>
                <a:lnTo>
                  <a:pt x="477" y="581"/>
                </a:lnTo>
                <a:lnTo>
                  <a:pt x="477" y="577"/>
                </a:lnTo>
                <a:lnTo>
                  <a:pt x="477" y="577"/>
                </a:lnTo>
                <a:lnTo>
                  <a:pt x="477" y="577"/>
                </a:lnTo>
                <a:lnTo>
                  <a:pt x="481" y="573"/>
                </a:lnTo>
                <a:lnTo>
                  <a:pt x="481" y="573"/>
                </a:lnTo>
                <a:lnTo>
                  <a:pt x="477" y="570"/>
                </a:lnTo>
                <a:lnTo>
                  <a:pt x="469" y="562"/>
                </a:lnTo>
                <a:lnTo>
                  <a:pt x="465" y="558"/>
                </a:lnTo>
                <a:lnTo>
                  <a:pt x="457" y="554"/>
                </a:lnTo>
                <a:lnTo>
                  <a:pt x="454" y="550"/>
                </a:lnTo>
                <a:lnTo>
                  <a:pt x="446" y="550"/>
                </a:lnTo>
                <a:lnTo>
                  <a:pt x="446" y="550"/>
                </a:lnTo>
                <a:lnTo>
                  <a:pt x="450" y="546"/>
                </a:lnTo>
                <a:lnTo>
                  <a:pt x="450" y="546"/>
                </a:lnTo>
                <a:lnTo>
                  <a:pt x="450" y="546"/>
                </a:lnTo>
                <a:lnTo>
                  <a:pt x="446" y="546"/>
                </a:lnTo>
                <a:lnTo>
                  <a:pt x="446" y="546"/>
                </a:lnTo>
                <a:lnTo>
                  <a:pt x="450" y="542"/>
                </a:lnTo>
                <a:lnTo>
                  <a:pt x="454" y="546"/>
                </a:lnTo>
                <a:lnTo>
                  <a:pt x="457" y="550"/>
                </a:lnTo>
                <a:lnTo>
                  <a:pt x="457" y="550"/>
                </a:lnTo>
                <a:lnTo>
                  <a:pt x="461" y="550"/>
                </a:lnTo>
                <a:lnTo>
                  <a:pt x="461" y="550"/>
                </a:lnTo>
                <a:lnTo>
                  <a:pt x="461" y="550"/>
                </a:lnTo>
                <a:lnTo>
                  <a:pt x="465" y="554"/>
                </a:lnTo>
                <a:lnTo>
                  <a:pt x="465" y="554"/>
                </a:lnTo>
                <a:lnTo>
                  <a:pt x="469" y="558"/>
                </a:lnTo>
                <a:lnTo>
                  <a:pt x="469" y="558"/>
                </a:lnTo>
                <a:lnTo>
                  <a:pt x="473" y="562"/>
                </a:lnTo>
                <a:lnTo>
                  <a:pt x="477" y="558"/>
                </a:lnTo>
                <a:lnTo>
                  <a:pt x="477" y="558"/>
                </a:lnTo>
                <a:lnTo>
                  <a:pt x="477" y="554"/>
                </a:lnTo>
                <a:lnTo>
                  <a:pt x="477" y="550"/>
                </a:lnTo>
                <a:lnTo>
                  <a:pt x="477" y="550"/>
                </a:lnTo>
                <a:lnTo>
                  <a:pt x="473" y="550"/>
                </a:lnTo>
                <a:lnTo>
                  <a:pt x="469" y="546"/>
                </a:lnTo>
                <a:lnTo>
                  <a:pt x="469" y="546"/>
                </a:lnTo>
                <a:lnTo>
                  <a:pt x="469" y="546"/>
                </a:lnTo>
                <a:lnTo>
                  <a:pt x="469" y="546"/>
                </a:lnTo>
                <a:lnTo>
                  <a:pt x="465" y="550"/>
                </a:lnTo>
                <a:lnTo>
                  <a:pt x="465" y="550"/>
                </a:lnTo>
                <a:lnTo>
                  <a:pt x="465" y="546"/>
                </a:lnTo>
                <a:lnTo>
                  <a:pt x="461" y="546"/>
                </a:lnTo>
                <a:lnTo>
                  <a:pt x="461" y="546"/>
                </a:lnTo>
                <a:lnTo>
                  <a:pt x="457" y="546"/>
                </a:lnTo>
                <a:lnTo>
                  <a:pt x="457" y="546"/>
                </a:lnTo>
                <a:lnTo>
                  <a:pt x="457" y="542"/>
                </a:lnTo>
                <a:lnTo>
                  <a:pt x="457" y="542"/>
                </a:lnTo>
                <a:lnTo>
                  <a:pt x="457" y="542"/>
                </a:lnTo>
                <a:lnTo>
                  <a:pt x="457" y="542"/>
                </a:lnTo>
                <a:lnTo>
                  <a:pt x="457" y="538"/>
                </a:lnTo>
                <a:lnTo>
                  <a:pt x="461" y="538"/>
                </a:lnTo>
                <a:lnTo>
                  <a:pt x="465" y="538"/>
                </a:lnTo>
                <a:lnTo>
                  <a:pt x="465" y="534"/>
                </a:lnTo>
                <a:lnTo>
                  <a:pt x="465" y="534"/>
                </a:lnTo>
                <a:lnTo>
                  <a:pt x="461" y="534"/>
                </a:lnTo>
                <a:lnTo>
                  <a:pt x="461" y="534"/>
                </a:lnTo>
                <a:lnTo>
                  <a:pt x="461" y="534"/>
                </a:lnTo>
                <a:lnTo>
                  <a:pt x="465" y="531"/>
                </a:lnTo>
                <a:lnTo>
                  <a:pt x="465" y="534"/>
                </a:lnTo>
                <a:lnTo>
                  <a:pt x="469" y="534"/>
                </a:lnTo>
                <a:lnTo>
                  <a:pt x="473" y="534"/>
                </a:lnTo>
                <a:lnTo>
                  <a:pt x="469" y="531"/>
                </a:lnTo>
                <a:lnTo>
                  <a:pt x="469" y="531"/>
                </a:lnTo>
                <a:lnTo>
                  <a:pt x="477" y="531"/>
                </a:lnTo>
                <a:lnTo>
                  <a:pt x="481" y="531"/>
                </a:lnTo>
                <a:lnTo>
                  <a:pt x="481" y="531"/>
                </a:lnTo>
                <a:lnTo>
                  <a:pt x="481" y="527"/>
                </a:lnTo>
                <a:lnTo>
                  <a:pt x="485" y="531"/>
                </a:lnTo>
                <a:lnTo>
                  <a:pt x="485" y="531"/>
                </a:lnTo>
                <a:lnTo>
                  <a:pt x="485" y="527"/>
                </a:lnTo>
                <a:lnTo>
                  <a:pt x="485" y="527"/>
                </a:lnTo>
                <a:lnTo>
                  <a:pt x="485" y="527"/>
                </a:lnTo>
                <a:lnTo>
                  <a:pt x="485" y="523"/>
                </a:lnTo>
                <a:lnTo>
                  <a:pt x="485" y="523"/>
                </a:lnTo>
                <a:lnTo>
                  <a:pt x="485" y="519"/>
                </a:lnTo>
                <a:lnTo>
                  <a:pt x="489" y="523"/>
                </a:lnTo>
                <a:lnTo>
                  <a:pt x="489" y="523"/>
                </a:lnTo>
                <a:lnTo>
                  <a:pt x="489" y="523"/>
                </a:lnTo>
                <a:lnTo>
                  <a:pt x="489" y="523"/>
                </a:lnTo>
                <a:lnTo>
                  <a:pt x="489" y="523"/>
                </a:lnTo>
                <a:lnTo>
                  <a:pt x="489" y="519"/>
                </a:lnTo>
                <a:lnTo>
                  <a:pt x="489" y="515"/>
                </a:lnTo>
                <a:lnTo>
                  <a:pt x="489" y="515"/>
                </a:lnTo>
                <a:lnTo>
                  <a:pt x="481" y="511"/>
                </a:lnTo>
                <a:lnTo>
                  <a:pt x="481" y="511"/>
                </a:lnTo>
                <a:lnTo>
                  <a:pt x="481" y="511"/>
                </a:lnTo>
                <a:lnTo>
                  <a:pt x="481" y="515"/>
                </a:lnTo>
                <a:lnTo>
                  <a:pt x="481" y="515"/>
                </a:lnTo>
                <a:lnTo>
                  <a:pt x="477" y="515"/>
                </a:lnTo>
                <a:lnTo>
                  <a:pt x="473" y="511"/>
                </a:lnTo>
                <a:lnTo>
                  <a:pt x="473" y="511"/>
                </a:lnTo>
                <a:lnTo>
                  <a:pt x="485" y="511"/>
                </a:lnTo>
                <a:lnTo>
                  <a:pt x="485" y="507"/>
                </a:lnTo>
                <a:lnTo>
                  <a:pt x="489" y="507"/>
                </a:lnTo>
                <a:lnTo>
                  <a:pt x="489" y="507"/>
                </a:lnTo>
                <a:lnTo>
                  <a:pt x="489" y="507"/>
                </a:lnTo>
                <a:lnTo>
                  <a:pt x="489" y="507"/>
                </a:lnTo>
                <a:lnTo>
                  <a:pt x="489" y="507"/>
                </a:lnTo>
                <a:lnTo>
                  <a:pt x="489" y="507"/>
                </a:lnTo>
                <a:lnTo>
                  <a:pt x="489" y="507"/>
                </a:lnTo>
                <a:lnTo>
                  <a:pt x="489" y="507"/>
                </a:lnTo>
                <a:lnTo>
                  <a:pt x="493" y="503"/>
                </a:lnTo>
                <a:lnTo>
                  <a:pt x="497" y="503"/>
                </a:lnTo>
                <a:lnTo>
                  <a:pt x="497" y="499"/>
                </a:lnTo>
                <a:lnTo>
                  <a:pt x="497" y="503"/>
                </a:lnTo>
                <a:lnTo>
                  <a:pt x="493" y="499"/>
                </a:lnTo>
                <a:lnTo>
                  <a:pt x="493" y="499"/>
                </a:lnTo>
                <a:lnTo>
                  <a:pt x="489" y="499"/>
                </a:lnTo>
                <a:lnTo>
                  <a:pt x="489" y="495"/>
                </a:lnTo>
                <a:lnTo>
                  <a:pt x="485" y="495"/>
                </a:lnTo>
                <a:lnTo>
                  <a:pt x="477" y="491"/>
                </a:lnTo>
                <a:lnTo>
                  <a:pt x="465" y="491"/>
                </a:lnTo>
                <a:lnTo>
                  <a:pt x="461" y="488"/>
                </a:lnTo>
                <a:lnTo>
                  <a:pt x="457" y="484"/>
                </a:lnTo>
                <a:lnTo>
                  <a:pt x="457" y="484"/>
                </a:lnTo>
                <a:lnTo>
                  <a:pt x="461" y="484"/>
                </a:lnTo>
                <a:lnTo>
                  <a:pt x="461" y="484"/>
                </a:lnTo>
                <a:lnTo>
                  <a:pt x="465" y="488"/>
                </a:lnTo>
                <a:lnTo>
                  <a:pt x="465" y="488"/>
                </a:lnTo>
                <a:lnTo>
                  <a:pt x="465" y="488"/>
                </a:lnTo>
                <a:lnTo>
                  <a:pt x="469" y="488"/>
                </a:lnTo>
                <a:lnTo>
                  <a:pt x="473" y="491"/>
                </a:lnTo>
                <a:lnTo>
                  <a:pt x="477" y="491"/>
                </a:lnTo>
                <a:lnTo>
                  <a:pt x="477" y="491"/>
                </a:lnTo>
                <a:lnTo>
                  <a:pt x="481" y="491"/>
                </a:lnTo>
                <a:lnTo>
                  <a:pt x="489" y="495"/>
                </a:lnTo>
                <a:lnTo>
                  <a:pt x="497" y="495"/>
                </a:lnTo>
                <a:lnTo>
                  <a:pt x="497" y="495"/>
                </a:lnTo>
                <a:lnTo>
                  <a:pt x="497" y="495"/>
                </a:lnTo>
                <a:lnTo>
                  <a:pt x="497" y="495"/>
                </a:lnTo>
                <a:lnTo>
                  <a:pt x="497" y="495"/>
                </a:lnTo>
                <a:lnTo>
                  <a:pt x="500" y="495"/>
                </a:lnTo>
                <a:lnTo>
                  <a:pt x="500" y="495"/>
                </a:lnTo>
                <a:lnTo>
                  <a:pt x="504" y="495"/>
                </a:lnTo>
                <a:lnTo>
                  <a:pt x="504" y="495"/>
                </a:lnTo>
                <a:lnTo>
                  <a:pt x="508" y="495"/>
                </a:lnTo>
                <a:lnTo>
                  <a:pt x="508" y="499"/>
                </a:lnTo>
                <a:lnTo>
                  <a:pt x="512" y="495"/>
                </a:lnTo>
                <a:lnTo>
                  <a:pt x="508" y="495"/>
                </a:lnTo>
                <a:lnTo>
                  <a:pt x="508" y="491"/>
                </a:lnTo>
                <a:lnTo>
                  <a:pt x="508" y="491"/>
                </a:lnTo>
                <a:lnTo>
                  <a:pt x="504" y="491"/>
                </a:lnTo>
                <a:lnTo>
                  <a:pt x="500" y="491"/>
                </a:lnTo>
                <a:lnTo>
                  <a:pt x="500" y="491"/>
                </a:lnTo>
                <a:lnTo>
                  <a:pt x="500" y="488"/>
                </a:lnTo>
                <a:lnTo>
                  <a:pt x="504" y="484"/>
                </a:lnTo>
                <a:lnTo>
                  <a:pt x="504" y="484"/>
                </a:lnTo>
                <a:lnTo>
                  <a:pt x="497" y="484"/>
                </a:lnTo>
                <a:lnTo>
                  <a:pt x="497" y="484"/>
                </a:lnTo>
                <a:lnTo>
                  <a:pt x="497" y="484"/>
                </a:lnTo>
                <a:lnTo>
                  <a:pt x="497" y="480"/>
                </a:lnTo>
                <a:lnTo>
                  <a:pt x="493" y="480"/>
                </a:lnTo>
                <a:lnTo>
                  <a:pt x="493" y="480"/>
                </a:lnTo>
                <a:lnTo>
                  <a:pt x="497" y="484"/>
                </a:lnTo>
                <a:lnTo>
                  <a:pt x="497" y="484"/>
                </a:lnTo>
                <a:lnTo>
                  <a:pt x="500" y="488"/>
                </a:lnTo>
                <a:lnTo>
                  <a:pt x="500" y="491"/>
                </a:lnTo>
                <a:lnTo>
                  <a:pt x="497" y="491"/>
                </a:lnTo>
                <a:lnTo>
                  <a:pt x="489" y="491"/>
                </a:lnTo>
                <a:lnTo>
                  <a:pt x="497" y="488"/>
                </a:lnTo>
                <a:lnTo>
                  <a:pt x="497" y="488"/>
                </a:lnTo>
                <a:lnTo>
                  <a:pt x="493" y="484"/>
                </a:lnTo>
                <a:lnTo>
                  <a:pt x="493" y="484"/>
                </a:lnTo>
                <a:lnTo>
                  <a:pt x="493" y="484"/>
                </a:lnTo>
                <a:lnTo>
                  <a:pt x="493" y="480"/>
                </a:lnTo>
                <a:lnTo>
                  <a:pt x="493" y="480"/>
                </a:lnTo>
                <a:lnTo>
                  <a:pt x="493" y="480"/>
                </a:lnTo>
                <a:lnTo>
                  <a:pt x="493" y="480"/>
                </a:lnTo>
                <a:lnTo>
                  <a:pt x="493" y="476"/>
                </a:lnTo>
                <a:lnTo>
                  <a:pt x="493" y="476"/>
                </a:lnTo>
                <a:lnTo>
                  <a:pt x="497" y="476"/>
                </a:lnTo>
                <a:lnTo>
                  <a:pt x="497" y="480"/>
                </a:lnTo>
                <a:lnTo>
                  <a:pt x="497" y="480"/>
                </a:lnTo>
                <a:lnTo>
                  <a:pt x="500" y="480"/>
                </a:lnTo>
                <a:lnTo>
                  <a:pt x="500" y="480"/>
                </a:lnTo>
                <a:lnTo>
                  <a:pt x="500" y="480"/>
                </a:lnTo>
                <a:lnTo>
                  <a:pt x="497" y="476"/>
                </a:lnTo>
                <a:lnTo>
                  <a:pt x="497" y="472"/>
                </a:lnTo>
                <a:lnTo>
                  <a:pt x="493" y="472"/>
                </a:lnTo>
                <a:lnTo>
                  <a:pt x="489" y="472"/>
                </a:lnTo>
                <a:lnTo>
                  <a:pt x="489" y="472"/>
                </a:lnTo>
                <a:lnTo>
                  <a:pt x="485" y="472"/>
                </a:lnTo>
                <a:lnTo>
                  <a:pt x="485" y="468"/>
                </a:lnTo>
                <a:lnTo>
                  <a:pt x="485" y="468"/>
                </a:lnTo>
                <a:lnTo>
                  <a:pt x="489" y="468"/>
                </a:lnTo>
                <a:lnTo>
                  <a:pt x="493" y="472"/>
                </a:lnTo>
                <a:lnTo>
                  <a:pt x="493" y="464"/>
                </a:lnTo>
                <a:lnTo>
                  <a:pt x="493" y="464"/>
                </a:lnTo>
                <a:lnTo>
                  <a:pt x="489" y="460"/>
                </a:lnTo>
                <a:lnTo>
                  <a:pt x="489" y="460"/>
                </a:lnTo>
                <a:lnTo>
                  <a:pt x="493" y="460"/>
                </a:lnTo>
                <a:lnTo>
                  <a:pt x="493" y="460"/>
                </a:lnTo>
                <a:lnTo>
                  <a:pt x="493" y="456"/>
                </a:lnTo>
                <a:lnTo>
                  <a:pt x="489" y="456"/>
                </a:lnTo>
                <a:lnTo>
                  <a:pt x="489" y="452"/>
                </a:lnTo>
                <a:lnTo>
                  <a:pt x="489" y="449"/>
                </a:lnTo>
                <a:lnTo>
                  <a:pt x="489" y="449"/>
                </a:lnTo>
                <a:lnTo>
                  <a:pt x="497" y="449"/>
                </a:lnTo>
                <a:lnTo>
                  <a:pt x="497" y="449"/>
                </a:lnTo>
                <a:lnTo>
                  <a:pt x="497" y="452"/>
                </a:lnTo>
                <a:lnTo>
                  <a:pt x="500" y="452"/>
                </a:lnTo>
                <a:lnTo>
                  <a:pt x="500" y="452"/>
                </a:lnTo>
                <a:lnTo>
                  <a:pt x="500" y="456"/>
                </a:lnTo>
                <a:lnTo>
                  <a:pt x="500" y="456"/>
                </a:lnTo>
                <a:lnTo>
                  <a:pt x="500" y="456"/>
                </a:lnTo>
                <a:lnTo>
                  <a:pt x="500" y="460"/>
                </a:lnTo>
                <a:lnTo>
                  <a:pt x="504" y="460"/>
                </a:lnTo>
                <a:lnTo>
                  <a:pt x="504" y="460"/>
                </a:lnTo>
                <a:lnTo>
                  <a:pt x="504" y="456"/>
                </a:lnTo>
                <a:lnTo>
                  <a:pt x="504" y="456"/>
                </a:lnTo>
                <a:lnTo>
                  <a:pt x="508" y="456"/>
                </a:lnTo>
                <a:lnTo>
                  <a:pt x="512" y="456"/>
                </a:lnTo>
                <a:lnTo>
                  <a:pt x="512" y="460"/>
                </a:lnTo>
                <a:lnTo>
                  <a:pt x="512" y="460"/>
                </a:lnTo>
                <a:lnTo>
                  <a:pt x="516" y="460"/>
                </a:lnTo>
                <a:lnTo>
                  <a:pt x="516" y="456"/>
                </a:lnTo>
                <a:lnTo>
                  <a:pt x="512" y="456"/>
                </a:lnTo>
                <a:lnTo>
                  <a:pt x="512" y="452"/>
                </a:lnTo>
                <a:lnTo>
                  <a:pt x="512" y="452"/>
                </a:lnTo>
                <a:lnTo>
                  <a:pt x="512" y="449"/>
                </a:lnTo>
                <a:lnTo>
                  <a:pt x="512" y="449"/>
                </a:lnTo>
                <a:lnTo>
                  <a:pt x="508" y="445"/>
                </a:lnTo>
                <a:lnTo>
                  <a:pt x="508" y="441"/>
                </a:lnTo>
                <a:lnTo>
                  <a:pt x="508" y="441"/>
                </a:lnTo>
                <a:lnTo>
                  <a:pt x="504" y="441"/>
                </a:lnTo>
                <a:lnTo>
                  <a:pt x="504" y="437"/>
                </a:lnTo>
                <a:lnTo>
                  <a:pt x="504" y="437"/>
                </a:lnTo>
                <a:lnTo>
                  <a:pt x="504" y="437"/>
                </a:lnTo>
                <a:lnTo>
                  <a:pt x="516" y="441"/>
                </a:lnTo>
                <a:lnTo>
                  <a:pt x="516" y="445"/>
                </a:lnTo>
                <a:lnTo>
                  <a:pt x="520" y="449"/>
                </a:lnTo>
                <a:lnTo>
                  <a:pt x="524" y="452"/>
                </a:lnTo>
                <a:lnTo>
                  <a:pt x="524" y="449"/>
                </a:lnTo>
                <a:lnTo>
                  <a:pt x="528" y="449"/>
                </a:lnTo>
                <a:lnTo>
                  <a:pt x="528" y="449"/>
                </a:lnTo>
                <a:lnTo>
                  <a:pt x="532" y="452"/>
                </a:lnTo>
                <a:lnTo>
                  <a:pt x="532" y="452"/>
                </a:lnTo>
                <a:lnTo>
                  <a:pt x="536" y="452"/>
                </a:lnTo>
                <a:lnTo>
                  <a:pt x="539" y="452"/>
                </a:lnTo>
                <a:lnTo>
                  <a:pt x="539" y="452"/>
                </a:lnTo>
                <a:lnTo>
                  <a:pt x="543" y="456"/>
                </a:lnTo>
                <a:lnTo>
                  <a:pt x="543" y="460"/>
                </a:lnTo>
                <a:lnTo>
                  <a:pt x="547" y="460"/>
                </a:lnTo>
                <a:lnTo>
                  <a:pt x="547" y="456"/>
                </a:lnTo>
                <a:lnTo>
                  <a:pt x="547" y="456"/>
                </a:lnTo>
                <a:lnTo>
                  <a:pt x="547" y="452"/>
                </a:lnTo>
                <a:lnTo>
                  <a:pt x="547" y="452"/>
                </a:lnTo>
                <a:lnTo>
                  <a:pt x="551" y="449"/>
                </a:lnTo>
                <a:lnTo>
                  <a:pt x="551" y="449"/>
                </a:lnTo>
                <a:lnTo>
                  <a:pt x="547" y="445"/>
                </a:lnTo>
                <a:lnTo>
                  <a:pt x="547" y="445"/>
                </a:lnTo>
                <a:lnTo>
                  <a:pt x="543" y="445"/>
                </a:lnTo>
                <a:lnTo>
                  <a:pt x="543" y="441"/>
                </a:lnTo>
                <a:lnTo>
                  <a:pt x="543" y="441"/>
                </a:lnTo>
                <a:lnTo>
                  <a:pt x="543" y="441"/>
                </a:lnTo>
                <a:lnTo>
                  <a:pt x="547" y="441"/>
                </a:lnTo>
                <a:lnTo>
                  <a:pt x="551" y="441"/>
                </a:lnTo>
                <a:lnTo>
                  <a:pt x="551" y="441"/>
                </a:lnTo>
                <a:lnTo>
                  <a:pt x="555" y="441"/>
                </a:lnTo>
                <a:lnTo>
                  <a:pt x="555" y="441"/>
                </a:lnTo>
                <a:lnTo>
                  <a:pt x="555" y="437"/>
                </a:lnTo>
                <a:lnTo>
                  <a:pt x="555" y="437"/>
                </a:lnTo>
                <a:lnTo>
                  <a:pt x="555" y="437"/>
                </a:lnTo>
                <a:lnTo>
                  <a:pt x="555" y="441"/>
                </a:lnTo>
                <a:lnTo>
                  <a:pt x="559" y="441"/>
                </a:lnTo>
                <a:lnTo>
                  <a:pt x="559" y="445"/>
                </a:lnTo>
                <a:lnTo>
                  <a:pt x="563" y="445"/>
                </a:lnTo>
                <a:lnTo>
                  <a:pt x="563" y="445"/>
                </a:lnTo>
                <a:lnTo>
                  <a:pt x="563" y="445"/>
                </a:lnTo>
                <a:lnTo>
                  <a:pt x="563" y="445"/>
                </a:lnTo>
                <a:lnTo>
                  <a:pt x="563" y="441"/>
                </a:lnTo>
                <a:lnTo>
                  <a:pt x="563" y="441"/>
                </a:lnTo>
                <a:lnTo>
                  <a:pt x="563" y="441"/>
                </a:lnTo>
                <a:lnTo>
                  <a:pt x="563" y="441"/>
                </a:lnTo>
                <a:lnTo>
                  <a:pt x="559" y="437"/>
                </a:lnTo>
                <a:lnTo>
                  <a:pt x="559" y="437"/>
                </a:lnTo>
                <a:lnTo>
                  <a:pt x="559" y="437"/>
                </a:lnTo>
                <a:lnTo>
                  <a:pt x="559" y="437"/>
                </a:lnTo>
                <a:lnTo>
                  <a:pt x="563" y="437"/>
                </a:lnTo>
                <a:lnTo>
                  <a:pt x="559" y="433"/>
                </a:lnTo>
                <a:lnTo>
                  <a:pt x="559" y="433"/>
                </a:lnTo>
                <a:lnTo>
                  <a:pt x="563" y="433"/>
                </a:lnTo>
                <a:lnTo>
                  <a:pt x="563" y="433"/>
                </a:lnTo>
                <a:lnTo>
                  <a:pt x="563" y="433"/>
                </a:lnTo>
                <a:lnTo>
                  <a:pt x="563" y="437"/>
                </a:lnTo>
                <a:lnTo>
                  <a:pt x="567" y="437"/>
                </a:lnTo>
                <a:lnTo>
                  <a:pt x="571" y="433"/>
                </a:lnTo>
                <a:lnTo>
                  <a:pt x="571" y="433"/>
                </a:lnTo>
                <a:lnTo>
                  <a:pt x="575" y="437"/>
                </a:lnTo>
                <a:lnTo>
                  <a:pt x="575" y="437"/>
                </a:lnTo>
                <a:lnTo>
                  <a:pt x="575" y="437"/>
                </a:lnTo>
                <a:lnTo>
                  <a:pt x="575" y="433"/>
                </a:lnTo>
                <a:lnTo>
                  <a:pt x="575" y="429"/>
                </a:lnTo>
                <a:lnTo>
                  <a:pt x="575" y="429"/>
                </a:lnTo>
                <a:lnTo>
                  <a:pt x="579" y="429"/>
                </a:lnTo>
                <a:lnTo>
                  <a:pt x="582" y="429"/>
                </a:lnTo>
                <a:lnTo>
                  <a:pt x="582" y="433"/>
                </a:lnTo>
                <a:lnTo>
                  <a:pt x="582" y="433"/>
                </a:lnTo>
                <a:lnTo>
                  <a:pt x="586" y="433"/>
                </a:lnTo>
                <a:lnTo>
                  <a:pt x="590" y="433"/>
                </a:lnTo>
                <a:lnTo>
                  <a:pt x="590" y="429"/>
                </a:lnTo>
                <a:lnTo>
                  <a:pt x="590" y="429"/>
                </a:lnTo>
                <a:lnTo>
                  <a:pt x="590" y="433"/>
                </a:lnTo>
                <a:lnTo>
                  <a:pt x="590" y="433"/>
                </a:lnTo>
                <a:lnTo>
                  <a:pt x="590" y="433"/>
                </a:lnTo>
                <a:lnTo>
                  <a:pt x="594" y="433"/>
                </a:lnTo>
                <a:lnTo>
                  <a:pt x="594" y="433"/>
                </a:lnTo>
                <a:lnTo>
                  <a:pt x="594" y="433"/>
                </a:lnTo>
                <a:lnTo>
                  <a:pt x="594" y="437"/>
                </a:lnTo>
                <a:lnTo>
                  <a:pt x="594" y="433"/>
                </a:lnTo>
                <a:lnTo>
                  <a:pt x="598" y="433"/>
                </a:lnTo>
                <a:lnTo>
                  <a:pt x="594" y="433"/>
                </a:lnTo>
                <a:lnTo>
                  <a:pt x="594" y="429"/>
                </a:lnTo>
                <a:lnTo>
                  <a:pt x="598" y="429"/>
                </a:lnTo>
                <a:lnTo>
                  <a:pt x="602" y="429"/>
                </a:lnTo>
                <a:lnTo>
                  <a:pt x="602" y="425"/>
                </a:lnTo>
                <a:lnTo>
                  <a:pt x="602" y="425"/>
                </a:lnTo>
                <a:lnTo>
                  <a:pt x="602" y="425"/>
                </a:lnTo>
                <a:lnTo>
                  <a:pt x="598" y="425"/>
                </a:lnTo>
                <a:lnTo>
                  <a:pt x="598" y="425"/>
                </a:lnTo>
                <a:lnTo>
                  <a:pt x="606" y="425"/>
                </a:lnTo>
                <a:lnTo>
                  <a:pt x="606" y="425"/>
                </a:lnTo>
                <a:lnTo>
                  <a:pt x="606" y="421"/>
                </a:lnTo>
                <a:lnTo>
                  <a:pt x="606" y="417"/>
                </a:lnTo>
              </a:path>
            </a:pathLst>
          </a:custGeom>
          <a:solidFill>
            <a:srgbClr val="D1D1D1"/>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7" name="Freeform 5"/>
          <p:cNvSpPr>
            <a:spLocks noEditPoints="1"/>
          </p:cNvSpPr>
          <p:nvPr/>
        </p:nvSpPr>
        <p:spPr bwMode="auto">
          <a:xfrm>
            <a:off x="7181811" y="1181621"/>
            <a:ext cx="784275" cy="1764471"/>
          </a:xfrm>
          <a:custGeom>
            <a:avLst/>
            <a:gdLst>
              <a:gd name="T0" fmla="*/ 172 w 321"/>
              <a:gd name="T1" fmla="*/ 211 h 722"/>
              <a:gd name="T2" fmla="*/ 141 w 321"/>
              <a:gd name="T3" fmla="*/ 219 h 722"/>
              <a:gd name="T4" fmla="*/ 55 w 321"/>
              <a:gd name="T5" fmla="*/ 480 h 722"/>
              <a:gd name="T6" fmla="*/ 118 w 321"/>
              <a:gd name="T7" fmla="*/ 316 h 722"/>
              <a:gd name="T8" fmla="*/ 251 w 321"/>
              <a:gd name="T9" fmla="*/ 98 h 722"/>
              <a:gd name="T10" fmla="*/ 290 w 321"/>
              <a:gd name="T11" fmla="*/ 117 h 722"/>
              <a:gd name="T12" fmla="*/ 239 w 321"/>
              <a:gd name="T13" fmla="*/ 137 h 722"/>
              <a:gd name="T14" fmla="*/ 196 w 321"/>
              <a:gd name="T15" fmla="*/ 152 h 722"/>
              <a:gd name="T16" fmla="*/ 211 w 321"/>
              <a:gd name="T17" fmla="*/ 187 h 722"/>
              <a:gd name="T18" fmla="*/ 223 w 321"/>
              <a:gd name="T19" fmla="*/ 211 h 722"/>
              <a:gd name="T20" fmla="*/ 188 w 321"/>
              <a:gd name="T21" fmla="*/ 172 h 722"/>
              <a:gd name="T22" fmla="*/ 172 w 321"/>
              <a:gd name="T23" fmla="*/ 187 h 722"/>
              <a:gd name="T24" fmla="*/ 184 w 321"/>
              <a:gd name="T25" fmla="*/ 195 h 722"/>
              <a:gd name="T26" fmla="*/ 157 w 321"/>
              <a:gd name="T27" fmla="*/ 226 h 722"/>
              <a:gd name="T28" fmla="*/ 129 w 321"/>
              <a:gd name="T29" fmla="*/ 258 h 722"/>
              <a:gd name="T30" fmla="*/ 196 w 321"/>
              <a:gd name="T31" fmla="*/ 254 h 722"/>
              <a:gd name="T32" fmla="*/ 165 w 321"/>
              <a:gd name="T33" fmla="*/ 277 h 722"/>
              <a:gd name="T34" fmla="*/ 180 w 321"/>
              <a:gd name="T35" fmla="*/ 289 h 722"/>
              <a:gd name="T36" fmla="*/ 157 w 321"/>
              <a:gd name="T37" fmla="*/ 285 h 722"/>
              <a:gd name="T38" fmla="*/ 126 w 321"/>
              <a:gd name="T39" fmla="*/ 332 h 722"/>
              <a:gd name="T40" fmla="*/ 180 w 321"/>
              <a:gd name="T41" fmla="*/ 332 h 722"/>
              <a:gd name="T42" fmla="*/ 169 w 321"/>
              <a:gd name="T43" fmla="*/ 351 h 722"/>
              <a:gd name="T44" fmla="*/ 126 w 321"/>
              <a:gd name="T45" fmla="*/ 351 h 722"/>
              <a:gd name="T46" fmla="*/ 106 w 321"/>
              <a:gd name="T47" fmla="*/ 379 h 722"/>
              <a:gd name="T48" fmla="*/ 94 w 321"/>
              <a:gd name="T49" fmla="*/ 410 h 722"/>
              <a:gd name="T50" fmla="*/ 75 w 321"/>
              <a:gd name="T51" fmla="*/ 445 h 722"/>
              <a:gd name="T52" fmla="*/ 79 w 321"/>
              <a:gd name="T53" fmla="*/ 472 h 722"/>
              <a:gd name="T54" fmla="*/ 83 w 321"/>
              <a:gd name="T55" fmla="*/ 504 h 722"/>
              <a:gd name="T56" fmla="*/ 118 w 321"/>
              <a:gd name="T57" fmla="*/ 500 h 722"/>
              <a:gd name="T58" fmla="*/ 114 w 321"/>
              <a:gd name="T59" fmla="*/ 527 h 722"/>
              <a:gd name="T60" fmla="*/ 86 w 321"/>
              <a:gd name="T61" fmla="*/ 558 h 722"/>
              <a:gd name="T62" fmla="*/ 63 w 321"/>
              <a:gd name="T63" fmla="*/ 586 h 722"/>
              <a:gd name="T64" fmla="*/ 43 w 321"/>
              <a:gd name="T65" fmla="*/ 617 h 722"/>
              <a:gd name="T66" fmla="*/ 67 w 321"/>
              <a:gd name="T67" fmla="*/ 648 h 722"/>
              <a:gd name="T68" fmla="*/ 67 w 321"/>
              <a:gd name="T69" fmla="*/ 676 h 722"/>
              <a:gd name="T70" fmla="*/ 90 w 321"/>
              <a:gd name="T71" fmla="*/ 679 h 722"/>
              <a:gd name="T72" fmla="*/ 110 w 321"/>
              <a:gd name="T73" fmla="*/ 707 h 722"/>
              <a:gd name="T74" fmla="*/ 227 w 321"/>
              <a:gd name="T75" fmla="*/ 289 h 722"/>
              <a:gd name="T76" fmla="*/ 176 w 321"/>
              <a:gd name="T77" fmla="*/ 145 h 722"/>
              <a:gd name="T78" fmla="*/ 157 w 321"/>
              <a:gd name="T79" fmla="*/ 160 h 722"/>
              <a:gd name="T80" fmla="*/ 122 w 321"/>
              <a:gd name="T81" fmla="*/ 172 h 722"/>
              <a:gd name="T82" fmla="*/ 141 w 321"/>
              <a:gd name="T83" fmla="*/ 113 h 722"/>
              <a:gd name="T84" fmla="*/ 129 w 321"/>
              <a:gd name="T85" fmla="*/ 78 h 722"/>
              <a:gd name="T86" fmla="*/ 153 w 321"/>
              <a:gd name="T87" fmla="*/ 137 h 722"/>
              <a:gd name="T88" fmla="*/ 75 w 321"/>
              <a:gd name="T89" fmla="*/ 105 h 722"/>
              <a:gd name="T90" fmla="*/ 94 w 321"/>
              <a:gd name="T91" fmla="*/ 82 h 722"/>
              <a:gd name="T92" fmla="*/ 114 w 321"/>
              <a:gd name="T93" fmla="*/ 78 h 722"/>
              <a:gd name="T94" fmla="*/ 110 w 321"/>
              <a:gd name="T95" fmla="*/ 102 h 722"/>
              <a:gd name="T96" fmla="*/ 67 w 321"/>
              <a:gd name="T97" fmla="*/ 117 h 722"/>
              <a:gd name="T98" fmla="*/ 12 w 321"/>
              <a:gd name="T99" fmla="*/ 254 h 722"/>
              <a:gd name="T100" fmla="*/ 114 w 321"/>
              <a:gd name="T101" fmla="*/ 164 h 722"/>
              <a:gd name="T102" fmla="*/ 75 w 321"/>
              <a:gd name="T103" fmla="*/ 195 h 722"/>
              <a:gd name="T104" fmla="*/ 98 w 321"/>
              <a:gd name="T105" fmla="*/ 160 h 722"/>
              <a:gd name="T106" fmla="*/ 16 w 321"/>
              <a:gd name="T107" fmla="*/ 230 h 722"/>
              <a:gd name="T108" fmla="*/ 47 w 321"/>
              <a:gd name="T109" fmla="*/ 219 h 722"/>
              <a:gd name="T110" fmla="*/ 40 w 321"/>
              <a:gd name="T111" fmla="*/ 187 h 722"/>
              <a:gd name="T112" fmla="*/ 129 w 321"/>
              <a:gd name="T113" fmla="*/ 27 h 722"/>
              <a:gd name="T114" fmla="*/ 118 w 321"/>
              <a:gd name="T115" fmla="*/ 70 h 722"/>
              <a:gd name="T116" fmla="*/ 47 w 321"/>
              <a:gd name="T117" fmla="*/ 535 h 722"/>
              <a:gd name="T118" fmla="*/ 59 w 321"/>
              <a:gd name="T119" fmla="*/ 703 h 722"/>
              <a:gd name="T120" fmla="*/ 114 w 321"/>
              <a:gd name="T121" fmla="*/ 371 h 722"/>
              <a:gd name="T122" fmla="*/ 43 w 321"/>
              <a:gd name="T123" fmla="*/ 578 h 722"/>
              <a:gd name="T124" fmla="*/ 40 w 321"/>
              <a:gd name="T125" fmla="*/ 644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1" h="722">
                <a:moveTo>
                  <a:pt x="94" y="78"/>
                </a:moveTo>
                <a:lnTo>
                  <a:pt x="94" y="78"/>
                </a:lnTo>
                <a:lnTo>
                  <a:pt x="94" y="82"/>
                </a:lnTo>
                <a:lnTo>
                  <a:pt x="90" y="82"/>
                </a:lnTo>
                <a:lnTo>
                  <a:pt x="90" y="82"/>
                </a:lnTo>
                <a:lnTo>
                  <a:pt x="86" y="82"/>
                </a:lnTo>
                <a:lnTo>
                  <a:pt x="86" y="82"/>
                </a:lnTo>
                <a:lnTo>
                  <a:pt x="86" y="78"/>
                </a:lnTo>
                <a:lnTo>
                  <a:pt x="86" y="78"/>
                </a:lnTo>
                <a:lnTo>
                  <a:pt x="86" y="74"/>
                </a:lnTo>
                <a:lnTo>
                  <a:pt x="86" y="74"/>
                </a:lnTo>
                <a:lnTo>
                  <a:pt x="86" y="74"/>
                </a:lnTo>
                <a:lnTo>
                  <a:pt x="86" y="74"/>
                </a:lnTo>
                <a:lnTo>
                  <a:pt x="86" y="74"/>
                </a:lnTo>
                <a:lnTo>
                  <a:pt x="90" y="74"/>
                </a:lnTo>
                <a:lnTo>
                  <a:pt x="94" y="74"/>
                </a:lnTo>
                <a:lnTo>
                  <a:pt x="94" y="78"/>
                </a:lnTo>
                <a:lnTo>
                  <a:pt x="94" y="78"/>
                </a:lnTo>
                <a:moveTo>
                  <a:pt x="141" y="215"/>
                </a:moveTo>
                <a:lnTo>
                  <a:pt x="141" y="215"/>
                </a:lnTo>
                <a:lnTo>
                  <a:pt x="141" y="215"/>
                </a:lnTo>
                <a:lnTo>
                  <a:pt x="141" y="215"/>
                </a:lnTo>
                <a:lnTo>
                  <a:pt x="141" y="211"/>
                </a:lnTo>
                <a:lnTo>
                  <a:pt x="141" y="211"/>
                </a:lnTo>
                <a:lnTo>
                  <a:pt x="141" y="211"/>
                </a:lnTo>
                <a:lnTo>
                  <a:pt x="145" y="207"/>
                </a:lnTo>
                <a:lnTo>
                  <a:pt x="145" y="207"/>
                </a:lnTo>
                <a:lnTo>
                  <a:pt x="145" y="207"/>
                </a:lnTo>
                <a:lnTo>
                  <a:pt x="145" y="207"/>
                </a:lnTo>
                <a:lnTo>
                  <a:pt x="145" y="207"/>
                </a:lnTo>
                <a:lnTo>
                  <a:pt x="149" y="211"/>
                </a:lnTo>
                <a:lnTo>
                  <a:pt x="149" y="211"/>
                </a:lnTo>
                <a:lnTo>
                  <a:pt x="149" y="215"/>
                </a:lnTo>
                <a:lnTo>
                  <a:pt x="149" y="219"/>
                </a:lnTo>
                <a:lnTo>
                  <a:pt x="145" y="219"/>
                </a:lnTo>
                <a:lnTo>
                  <a:pt x="145" y="219"/>
                </a:lnTo>
                <a:lnTo>
                  <a:pt x="141" y="215"/>
                </a:lnTo>
                <a:lnTo>
                  <a:pt x="141" y="215"/>
                </a:lnTo>
                <a:moveTo>
                  <a:pt x="188" y="203"/>
                </a:moveTo>
                <a:lnTo>
                  <a:pt x="188" y="203"/>
                </a:lnTo>
                <a:lnTo>
                  <a:pt x="188" y="203"/>
                </a:lnTo>
                <a:lnTo>
                  <a:pt x="188" y="203"/>
                </a:lnTo>
                <a:lnTo>
                  <a:pt x="188" y="207"/>
                </a:lnTo>
                <a:lnTo>
                  <a:pt x="184" y="207"/>
                </a:lnTo>
                <a:lnTo>
                  <a:pt x="180" y="207"/>
                </a:lnTo>
                <a:lnTo>
                  <a:pt x="176" y="203"/>
                </a:lnTo>
                <a:lnTo>
                  <a:pt x="176" y="203"/>
                </a:lnTo>
                <a:lnTo>
                  <a:pt x="172" y="207"/>
                </a:lnTo>
                <a:lnTo>
                  <a:pt x="172" y="207"/>
                </a:lnTo>
                <a:lnTo>
                  <a:pt x="172" y="211"/>
                </a:lnTo>
                <a:lnTo>
                  <a:pt x="172" y="211"/>
                </a:lnTo>
                <a:lnTo>
                  <a:pt x="165" y="211"/>
                </a:lnTo>
                <a:lnTo>
                  <a:pt x="165" y="211"/>
                </a:lnTo>
                <a:lnTo>
                  <a:pt x="165" y="211"/>
                </a:lnTo>
                <a:lnTo>
                  <a:pt x="165" y="211"/>
                </a:lnTo>
                <a:lnTo>
                  <a:pt x="161" y="211"/>
                </a:lnTo>
                <a:lnTo>
                  <a:pt x="161" y="207"/>
                </a:lnTo>
                <a:lnTo>
                  <a:pt x="161" y="207"/>
                </a:lnTo>
                <a:lnTo>
                  <a:pt x="165" y="207"/>
                </a:lnTo>
                <a:lnTo>
                  <a:pt x="165" y="207"/>
                </a:lnTo>
                <a:lnTo>
                  <a:pt x="165" y="207"/>
                </a:lnTo>
                <a:lnTo>
                  <a:pt x="165" y="203"/>
                </a:lnTo>
                <a:lnTo>
                  <a:pt x="184" y="199"/>
                </a:lnTo>
                <a:lnTo>
                  <a:pt x="188" y="203"/>
                </a:lnTo>
                <a:lnTo>
                  <a:pt x="188" y="203"/>
                </a:lnTo>
                <a:lnTo>
                  <a:pt x="188" y="203"/>
                </a:lnTo>
                <a:lnTo>
                  <a:pt x="188" y="203"/>
                </a:lnTo>
                <a:moveTo>
                  <a:pt x="153" y="219"/>
                </a:moveTo>
                <a:lnTo>
                  <a:pt x="153" y="219"/>
                </a:lnTo>
                <a:lnTo>
                  <a:pt x="153" y="223"/>
                </a:lnTo>
                <a:lnTo>
                  <a:pt x="153" y="223"/>
                </a:lnTo>
                <a:lnTo>
                  <a:pt x="153" y="226"/>
                </a:lnTo>
                <a:lnTo>
                  <a:pt x="149" y="226"/>
                </a:lnTo>
                <a:lnTo>
                  <a:pt x="149" y="226"/>
                </a:lnTo>
                <a:lnTo>
                  <a:pt x="145" y="226"/>
                </a:lnTo>
                <a:lnTo>
                  <a:pt x="145" y="226"/>
                </a:lnTo>
                <a:lnTo>
                  <a:pt x="141" y="226"/>
                </a:lnTo>
                <a:lnTo>
                  <a:pt x="137" y="226"/>
                </a:lnTo>
                <a:lnTo>
                  <a:pt x="133" y="230"/>
                </a:lnTo>
                <a:lnTo>
                  <a:pt x="133" y="226"/>
                </a:lnTo>
                <a:lnTo>
                  <a:pt x="133" y="226"/>
                </a:lnTo>
                <a:lnTo>
                  <a:pt x="133" y="226"/>
                </a:lnTo>
                <a:lnTo>
                  <a:pt x="133" y="223"/>
                </a:lnTo>
                <a:lnTo>
                  <a:pt x="133" y="223"/>
                </a:lnTo>
                <a:lnTo>
                  <a:pt x="133" y="223"/>
                </a:lnTo>
                <a:lnTo>
                  <a:pt x="129" y="219"/>
                </a:lnTo>
                <a:lnTo>
                  <a:pt x="133" y="219"/>
                </a:lnTo>
                <a:lnTo>
                  <a:pt x="133" y="219"/>
                </a:lnTo>
                <a:lnTo>
                  <a:pt x="137" y="219"/>
                </a:lnTo>
                <a:lnTo>
                  <a:pt x="137" y="219"/>
                </a:lnTo>
                <a:lnTo>
                  <a:pt x="137" y="219"/>
                </a:lnTo>
                <a:lnTo>
                  <a:pt x="137" y="219"/>
                </a:lnTo>
                <a:lnTo>
                  <a:pt x="137" y="215"/>
                </a:lnTo>
                <a:lnTo>
                  <a:pt x="137" y="215"/>
                </a:lnTo>
                <a:lnTo>
                  <a:pt x="137" y="215"/>
                </a:lnTo>
                <a:lnTo>
                  <a:pt x="137" y="215"/>
                </a:lnTo>
                <a:lnTo>
                  <a:pt x="137" y="215"/>
                </a:lnTo>
                <a:lnTo>
                  <a:pt x="137" y="219"/>
                </a:lnTo>
                <a:lnTo>
                  <a:pt x="141" y="219"/>
                </a:lnTo>
                <a:lnTo>
                  <a:pt x="141" y="219"/>
                </a:lnTo>
                <a:lnTo>
                  <a:pt x="145" y="219"/>
                </a:lnTo>
                <a:lnTo>
                  <a:pt x="145" y="219"/>
                </a:lnTo>
                <a:lnTo>
                  <a:pt x="149" y="219"/>
                </a:lnTo>
                <a:lnTo>
                  <a:pt x="149" y="223"/>
                </a:lnTo>
                <a:lnTo>
                  <a:pt x="149" y="223"/>
                </a:lnTo>
                <a:lnTo>
                  <a:pt x="149" y="223"/>
                </a:lnTo>
                <a:lnTo>
                  <a:pt x="149" y="223"/>
                </a:lnTo>
                <a:lnTo>
                  <a:pt x="153" y="223"/>
                </a:lnTo>
                <a:lnTo>
                  <a:pt x="153" y="219"/>
                </a:lnTo>
                <a:lnTo>
                  <a:pt x="153" y="219"/>
                </a:lnTo>
                <a:lnTo>
                  <a:pt x="153" y="219"/>
                </a:lnTo>
                <a:moveTo>
                  <a:pt x="59" y="480"/>
                </a:moveTo>
                <a:lnTo>
                  <a:pt x="59" y="480"/>
                </a:lnTo>
                <a:lnTo>
                  <a:pt x="59" y="480"/>
                </a:lnTo>
                <a:lnTo>
                  <a:pt x="59" y="484"/>
                </a:lnTo>
                <a:lnTo>
                  <a:pt x="59" y="488"/>
                </a:lnTo>
                <a:lnTo>
                  <a:pt x="59" y="488"/>
                </a:lnTo>
                <a:lnTo>
                  <a:pt x="59" y="492"/>
                </a:lnTo>
                <a:lnTo>
                  <a:pt x="59" y="488"/>
                </a:lnTo>
                <a:lnTo>
                  <a:pt x="59" y="488"/>
                </a:lnTo>
                <a:lnTo>
                  <a:pt x="55" y="488"/>
                </a:lnTo>
                <a:lnTo>
                  <a:pt x="55" y="488"/>
                </a:lnTo>
                <a:lnTo>
                  <a:pt x="55" y="488"/>
                </a:lnTo>
                <a:lnTo>
                  <a:pt x="55" y="488"/>
                </a:lnTo>
                <a:lnTo>
                  <a:pt x="55" y="492"/>
                </a:lnTo>
                <a:lnTo>
                  <a:pt x="55" y="492"/>
                </a:lnTo>
                <a:lnTo>
                  <a:pt x="59" y="496"/>
                </a:lnTo>
                <a:lnTo>
                  <a:pt x="59" y="496"/>
                </a:lnTo>
                <a:lnTo>
                  <a:pt x="55" y="496"/>
                </a:lnTo>
                <a:lnTo>
                  <a:pt x="55" y="496"/>
                </a:lnTo>
                <a:lnTo>
                  <a:pt x="55" y="496"/>
                </a:lnTo>
                <a:lnTo>
                  <a:pt x="55" y="492"/>
                </a:lnTo>
                <a:lnTo>
                  <a:pt x="55" y="496"/>
                </a:lnTo>
                <a:lnTo>
                  <a:pt x="51" y="492"/>
                </a:lnTo>
                <a:lnTo>
                  <a:pt x="51" y="492"/>
                </a:lnTo>
                <a:lnTo>
                  <a:pt x="51" y="492"/>
                </a:lnTo>
                <a:lnTo>
                  <a:pt x="51" y="492"/>
                </a:lnTo>
                <a:lnTo>
                  <a:pt x="51" y="492"/>
                </a:lnTo>
                <a:lnTo>
                  <a:pt x="51" y="488"/>
                </a:lnTo>
                <a:lnTo>
                  <a:pt x="51" y="488"/>
                </a:lnTo>
                <a:lnTo>
                  <a:pt x="51" y="484"/>
                </a:lnTo>
                <a:lnTo>
                  <a:pt x="51" y="484"/>
                </a:lnTo>
                <a:lnTo>
                  <a:pt x="51" y="484"/>
                </a:lnTo>
                <a:lnTo>
                  <a:pt x="51" y="484"/>
                </a:lnTo>
                <a:lnTo>
                  <a:pt x="51" y="480"/>
                </a:lnTo>
                <a:lnTo>
                  <a:pt x="55" y="480"/>
                </a:lnTo>
                <a:lnTo>
                  <a:pt x="55" y="480"/>
                </a:lnTo>
                <a:lnTo>
                  <a:pt x="55" y="480"/>
                </a:lnTo>
                <a:lnTo>
                  <a:pt x="55" y="480"/>
                </a:lnTo>
                <a:lnTo>
                  <a:pt x="55" y="480"/>
                </a:lnTo>
                <a:lnTo>
                  <a:pt x="55" y="484"/>
                </a:lnTo>
                <a:lnTo>
                  <a:pt x="55" y="484"/>
                </a:lnTo>
                <a:lnTo>
                  <a:pt x="55" y="484"/>
                </a:lnTo>
                <a:lnTo>
                  <a:pt x="59" y="480"/>
                </a:lnTo>
                <a:lnTo>
                  <a:pt x="55" y="480"/>
                </a:lnTo>
                <a:lnTo>
                  <a:pt x="55" y="480"/>
                </a:lnTo>
                <a:lnTo>
                  <a:pt x="59" y="480"/>
                </a:lnTo>
                <a:lnTo>
                  <a:pt x="59" y="480"/>
                </a:lnTo>
                <a:moveTo>
                  <a:pt x="59" y="508"/>
                </a:moveTo>
                <a:lnTo>
                  <a:pt x="59" y="508"/>
                </a:lnTo>
                <a:lnTo>
                  <a:pt x="59" y="512"/>
                </a:lnTo>
                <a:lnTo>
                  <a:pt x="59" y="515"/>
                </a:lnTo>
                <a:lnTo>
                  <a:pt x="59" y="515"/>
                </a:lnTo>
                <a:lnTo>
                  <a:pt x="59" y="515"/>
                </a:lnTo>
                <a:lnTo>
                  <a:pt x="59" y="515"/>
                </a:lnTo>
                <a:lnTo>
                  <a:pt x="59" y="519"/>
                </a:lnTo>
                <a:lnTo>
                  <a:pt x="55" y="519"/>
                </a:lnTo>
                <a:lnTo>
                  <a:pt x="55" y="519"/>
                </a:lnTo>
                <a:lnTo>
                  <a:pt x="55" y="519"/>
                </a:lnTo>
                <a:lnTo>
                  <a:pt x="51" y="515"/>
                </a:lnTo>
                <a:lnTo>
                  <a:pt x="51" y="515"/>
                </a:lnTo>
                <a:lnTo>
                  <a:pt x="51" y="515"/>
                </a:lnTo>
                <a:lnTo>
                  <a:pt x="47" y="515"/>
                </a:lnTo>
                <a:lnTo>
                  <a:pt x="47" y="515"/>
                </a:lnTo>
                <a:lnTo>
                  <a:pt x="47" y="515"/>
                </a:lnTo>
                <a:lnTo>
                  <a:pt x="47" y="512"/>
                </a:lnTo>
                <a:lnTo>
                  <a:pt x="51" y="512"/>
                </a:lnTo>
                <a:lnTo>
                  <a:pt x="51" y="512"/>
                </a:lnTo>
                <a:lnTo>
                  <a:pt x="55" y="508"/>
                </a:lnTo>
                <a:lnTo>
                  <a:pt x="51" y="504"/>
                </a:lnTo>
                <a:lnTo>
                  <a:pt x="51" y="504"/>
                </a:lnTo>
                <a:lnTo>
                  <a:pt x="51" y="504"/>
                </a:lnTo>
                <a:lnTo>
                  <a:pt x="51" y="504"/>
                </a:lnTo>
                <a:lnTo>
                  <a:pt x="55" y="504"/>
                </a:lnTo>
                <a:lnTo>
                  <a:pt x="55" y="508"/>
                </a:lnTo>
                <a:lnTo>
                  <a:pt x="55" y="504"/>
                </a:lnTo>
                <a:lnTo>
                  <a:pt x="55" y="508"/>
                </a:lnTo>
                <a:lnTo>
                  <a:pt x="55" y="508"/>
                </a:lnTo>
                <a:lnTo>
                  <a:pt x="55" y="508"/>
                </a:lnTo>
                <a:lnTo>
                  <a:pt x="59" y="508"/>
                </a:lnTo>
                <a:lnTo>
                  <a:pt x="59" y="508"/>
                </a:lnTo>
                <a:lnTo>
                  <a:pt x="59" y="508"/>
                </a:lnTo>
                <a:lnTo>
                  <a:pt x="59" y="508"/>
                </a:lnTo>
                <a:lnTo>
                  <a:pt x="59" y="508"/>
                </a:lnTo>
                <a:moveTo>
                  <a:pt x="118" y="312"/>
                </a:moveTo>
                <a:lnTo>
                  <a:pt x="118" y="312"/>
                </a:lnTo>
                <a:lnTo>
                  <a:pt x="118" y="312"/>
                </a:lnTo>
                <a:lnTo>
                  <a:pt x="118" y="312"/>
                </a:lnTo>
                <a:lnTo>
                  <a:pt x="118" y="316"/>
                </a:lnTo>
                <a:lnTo>
                  <a:pt x="118" y="316"/>
                </a:lnTo>
                <a:lnTo>
                  <a:pt x="110" y="320"/>
                </a:lnTo>
                <a:lnTo>
                  <a:pt x="110" y="320"/>
                </a:lnTo>
                <a:lnTo>
                  <a:pt x="110" y="320"/>
                </a:lnTo>
                <a:lnTo>
                  <a:pt x="110" y="320"/>
                </a:lnTo>
                <a:lnTo>
                  <a:pt x="106" y="320"/>
                </a:lnTo>
                <a:lnTo>
                  <a:pt x="106" y="320"/>
                </a:lnTo>
                <a:lnTo>
                  <a:pt x="110" y="320"/>
                </a:lnTo>
                <a:lnTo>
                  <a:pt x="110" y="316"/>
                </a:lnTo>
                <a:lnTo>
                  <a:pt x="110" y="316"/>
                </a:lnTo>
                <a:lnTo>
                  <a:pt x="110" y="316"/>
                </a:lnTo>
                <a:lnTo>
                  <a:pt x="110" y="316"/>
                </a:lnTo>
                <a:lnTo>
                  <a:pt x="110" y="316"/>
                </a:lnTo>
                <a:lnTo>
                  <a:pt x="110" y="312"/>
                </a:lnTo>
                <a:lnTo>
                  <a:pt x="114" y="308"/>
                </a:lnTo>
                <a:lnTo>
                  <a:pt x="114" y="308"/>
                </a:lnTo>
                <a:lnTo>
                  <a:pt x="118" y="308"/>
                </a:lnTo>
                <a:lnTo>
                  <a:pt x="118" y="312"/>
                </a:lnTo>
                <a:lnTo>
                  <a:pt x="118" y="312"/>
                </a:lnTo>
                <a:lnTo>
                  <a:pt x="118" y="312"/>
                </a:lnTo>
                <a:lnTo>
                  <a:pt x="118" y="312"/>
                </a:lnTo>
                <a:lnTo>
                  <a:pt x="118" y="312"/>
                </a:lnTo>
                <a:moveTo>
                  <a:pt x="43" y="711"/>
                </a:moveTo>
                <a:lnTo>
                  <a:pt x="43" y="711"/>
                </a:lnTo>
                <a:lnTo>
                  <a:pt x="43" y="711"/>
                </a:lnTo>
                <a:lnTo>
                  <a:pt x="43" y="711"/>
                </a:lnTo>
                <a:lnTo>
                  <a:pt x="43" y="711"/>
                </a:lnTo>
                <a:lnTo>
                  <a:pt x="43" y="711"/>
                </a:lnTo>
                <a:lnTo>
                  <a:pt x="43" y="711"/>
                </a:lnTo>
                <a:lnTo>
                  <a:pt x="47" y="715"/>
                </a:lnTo>
                <a:lnTo>
                  <a:pt x="47" y="715"/>
                </a:lnTo>
                <a:lnTo>
                  <a:pt x="47" y="711"/>
                </a:lnTo>
                <a:lnTo>
                  <a:pt x="47" y="711"/>
                </a:lnTo>
                <a:lnTo>
                  <a:pt x="51" y="711"/>
                </a:lnTo>
                <a:lnTo>
                  <a:pt x="51" y="711"/>
                </a:lnTo>
                <a:lnTo>
                  <a:pt x="51" y="715"/>
                </a:lnTo>
                <a:lnTo>
                  <a:pt x="55" y="715"/>
                </a:lnTo>
                <a:lnTo>
                  <a:pt x="55" y="718"/>
                </a:lnTo>
                <a:lnTo>
                  <a:pt x="51" y="715"/>
                </a:lnTo>
                <a:lnTo>
                  <a:pt x="51" y="715"/>
                </a:lnTo>
                <a:lnTo>
                  <a:pt x="51" y="715"/>
                </a:lnTo>
                <a:lnTo>
                  <a:pt x="47" y="715"/>
                </a:lnTo>
                <a:lnTo>
                  <a:pt x="47" y="715"/>
                </a:lnTo>
                <a:lnTo>
                  <a:pt x="47" y="715"/>
                </a:lnTo>
                <a:lnTo>
                  <a:pt x="43" y="711"/>
                </a:lnTo>
                <a:lnTo>
                  <a:pt x="43" y="711"/>
                </a:lnTo>
                <a:moveTo>
                  <a:pt x="290" y="82"/>
                </a:moveTo>
                <a:lnTo>
                  <a:pt x="290" y="82"/>
                </a:lnTo>
                <a:lnTo>
                  <a:pt x="278" y="86"/>
                </a:lnTo>
                <a:lnTo>
                  <a:pt x="262" y="90"/>
                </a:lnTo>
                <a:lnTo>
                  <a:pt x="251" y="98"/>
                </a:lnTo>
                <a:lnTo>
                  <a:pt x="223" y="105"/>
                </a:lnTo>
                <a:lnTo>
                  <a:pt x="215" y="113"/>
                </a:lnTo>
                <a:lnTo>
                  <a:pt x="211" y="117"/>
                </a:lnTo>
                <a:lnTo>
                  <a:pt x="208" y="117"/>
                </a:lnTo>
                <a:lnTo>
                  <a:pt x="208" y="117"/>
                </a:lnTo>
                <a:lnTo>
                  <a:pt x="208" y="113"/>
                </a:lnTo>
                <a:lnTo>
                  <a:pt x="204" y="113"/>
                </a:lnTo>
                <a:lnTo>
                  <a:pt x="204" y="113"/>
                </a:lnTo>
                <a:lnTo>
                  <a:pt x="204" y="113"/>
                </a:lnTo>
                <a:lnTo>
                  <a:pt x="200" y="117"/>
                </a:lnTo>
                <a:lnTo>
                  <a:pt x="200" y="117"/>
                </a:lnTo>
                <a:lnTo>
                  <a:pt x="200" y="117"/>
                </a:lnTo>
                <a:lnTo>
                  <a:pt x="200" y="121"/>
                </a:lnTo>
                <a:lnTo>
                  <a:pt x="200" y="121"/>
                </a:lnTo>
                <a:lnTo>
                  <a:pt x="204" y="121"/>
                </a:lnTo>
                <a:lnTo>
                  <a:pt x="204" y="125"/>
                </a:lnTo>
                <a:lnTo>
                  <a:pt x="204" y="125"/>
                </a:lnTo>
                <a:lnTo>
                  <a:pt x="204" y="129"/>
                </a:lnTo>
                <a:lnTo>
                  <a:pt x="204" y="129"/>
                </a:lnTo>
                <a:lnTo>
                  <a:pt x="208" y="129"/>
                </a:lnTo>
                <a:lnTo>
                  <a:pt x="215" y="129"/>
                </a:lnTo>
                <a:lnTo>
                  <a:pt x="219" y="125"/>
                </a:lnTo>
                <a:lnTo>
                  <a:pt x="227" y="125"/>
                </a:lnTo>
                <a:lnTo>
                  <a:pt x="227" y="121"/>
                </a:lnTo>
                <a:lnTo>
                  <a:pt x="227" y="117"/>
                </a:lnTo>
                <a:lnTo>
                  <a:pt x="231" y="113"/>
                </a:lnTo>
                <a:lnTo>
                  <a:pt x="231" y="113"/>
                </a:lnTo>
                <a:lnTo>
                  <a:pt x="231" y="113"/>
                </a:lnTo>
                <a:lnTo>
                  <a:pt x="235" y="113"/>
                </a:lnTo>
                <a:lnTo>
                  <a:pt x="235" y="113"/>
                </a:lnTo>
                <a:lnTo>
                  <a:pt x="235" y="113"/>
                </a:lnTo>
                <a:lnTo>
                  <a:pt x="239" y="113"/>
                </a:lnTo>
                <a:lnTo>
                  <a:pt x="239" y="113"/>
                </a:lnTo>
                <a:lnTo>
                  <a:pt x="239" y="117"/>
                </a:lnTo>
                <a:lnTo>
                  <a:pt x="239" y="117"/>
                </a:lnTo>
                <a:lnTo>
                  <a:pt x="235" y="121"/>
                </a:lnTo>
                <a:lnTo>
                  <a:pt x="235" y="121"/>
                </a:lnTo>
                <a:lnTo>
                  <a:pt x="239" y="121"/>
                </a:lnTo>
                <a:lnTo>
                  <a:pt x="251" y="117"/>
                </a:lnTo>
                <a:lnTo>
                  <a:pt x="254" y="109"/>
                </a:lnTo>
                <a:lnTo>
                  <a:pt x="254" y="109"/>
                </a:lnTo>
                <a:lnTo>
                  <a:pt x="258" y="105"/>
                </a:lnTo>
                <a:lnTo>
                  <a:pt x="262" y="105"/>
                </a:lnTo>
                <a:lnTo>
                  <a:pt x="262" y="102"/>
                </a:lnTo>
                <a:lnTo>
                  <a:pt x="262" y="102"/>
                </a:lnTo>
                <a:lnTo>
                  <a:pt x="266" y="102"/>
                </a:lnTo>
                <a:lnTo>
                  <a:pt x="262" y="113"/>
                </a:lnTo>
                <a:lnTo>
                  <a:pt x="270" y="113"/>
                </a:lnTo>
                <a:lnTo>
                  <a:pt x="286" y="117"/>
                </a:lnTo>
                <a:lnTo>
                  <a:pt x="290" y="117"/>
                </a:lnTo>
                <a:lnTo>
                  <a:pt x="286" y="121"/>
                </a:lnTo>
                <a:lnTo>
                  <a:pt x="278" y="117"/>
                </a:lnTo>
                <a:lnTo>
                  <a:pt x="270" y="117"/>
                </a:lnTo>
                <a:lnTo>
                  <a:pt x="258" y="121"/>
                </a:lnTo>
                <a:lnTo>
                  <a:pt x="258" y="121"/>
                </a:lnTo>
                <a:lnTo>
                  <a:pt x="270" y="125"/>
                </a:lnTo>
                <a:lnTo>
                  <a:pt x="274" y="129"/>
                </a:lnTo>
                <a:lnTo>
                  <a:pt x="270" y="129"/>
                </a:lnTo>
                <a:lnTo>
                  <a:pt x="258" y="121"/>
                </a:lnTo>
                <a:lnTo>
                  <a:pt x="251" y="125"/>
                </a:lnTo>
                <a:lnTo>
                  <a:pt x="254" y="125"/>
                </a:lnTo>
                <a:lnTo>
                  <a:pt x="254" y="125"/>
                </a:lnTo>
                <a:lnTo>
                  <a:pt x="251" y="129"/>
                </a:lnTo>
                <a:lnTo>
                  <a:pt x="251" y="129"/>
                </a:lnTo>
                <a:lnTo>
                  <a:pt x="251" y="129"/>
                </a:lnTo>
                <a:lnTo>
                  <a:pt x="251" y="133"/>
                </a:lnTo>
                <a:lnTo>
                  <a:pt x="254" y="137"/>
                </a:lnTo>
                <a:lnTo>
                  <a:pt x="254" y="137"/>
                </a:lnTo>
                <a:lnTo>
                  <a:pt x="254" y="137"/>
                </a:lnTo>
                <a:lnTo>
                  <a:pt x="258" y="141"/>
                </a:lnTo>
                <a:lnTo>
                  <a:pt x="262" y="141"/>
                </a:lnTo>
                <a:lnTo>
                  <a:pt x="266" y="145"/>
                </a:lnTo>
                <a:lnTo>
                  <a:pt x="270" y="148"/>
                </a:lnTo>
                <a:lnTo>
                  <a:pt x="266" y="148"/>
                </a:lnTo>
                <a:lnTo>
                  <a:pt x="266" y="152"/>
                </a:lnTo>
                <a:lnTo>
                  <a:pt x="266" y="152"/>
                </a:lnTo>
                <a:lnTo>
                  <a:pt x="270" y="156"/>
                </a:lnTo>
                <a:lnTo>
                  <a:pt x="270" y="156"/>
                </a:lnTo>
                <a:lnTo>
                  <a:pt x="270" y="160"/>
                </a:lnTo>
                <a:lnTo>
                  <a:pt x="270" y="160"/>
                </a:lnTo>
                <a:lnTo>
                  <a:pt x="266" y="160"/>
                </a:lnTo>
                <a:lnTo>
                  <a:pt x="266" y="160"/>
                </a:lnTo>
                <a:lnTo>
                  <a:pt x="266" y="156"/>
                </a:lnTo>
                <a:lnTo>
                  <a:pt x="266" y="152"/>
                </a:lnTo>
                <a:lnTo>
                  <a:pt x="266" y="152"/>
                </a:lnTo>
                <a:lnTo>
                  <a:pt x="266" y="152"/>
                </a:lnTo>
                <a:lnTo>
                  <a:pt x="266" y="152"/>
                </a:lnTo>
                <a:lnTo>
                  <a:pt x="262" y="148"/>
                </a:lnTo>
                <a:lnTo>
                  <a:pt x="262" y="148"/>
                </a:lnTo>
                <a:lnTo>
                  <a:pt x="262" y="145"/>
                </a:lnTo>
                <a:lnTo>
                  <a:pt x="254" y="145"/>
                </a:lnTo>
                <a:lnTo>
                  <a:pt x="254" y="141"/>
                </a:lnTo>
                <a:lnTo>
                  <a:pt x="254" y="141"/>
                </a:lnTo>
                <a:lnTo>
                  <a:pt x="251" y="137"/>
                </a:lnTo>
                <a:lnTo>
                  <a:pt x="251" y="137"/>
                </a:lnTo>
                <a:lnTo>
                  <a:pt x="247" y="133"/>
                </a:lnTo>
                <a:lnTo>
                  <a:pt x="247" y="133"/>
                </a:lnTo>
                <a:lnTo>
                  <a:pt x="243" y="133"/>
                </a:lnTo>
                <a:lnTo>
                  <a:pt x="243" y="133"/>
                </a:lnTo>
                <a:lnTo>
                  <a:pt x="239" y="137"/>
                </a:lnTo>
                <a:lnTo>
                  <a:pt x="231" y="141"/>
                </a:lnTo>
                <a:lnTo>
                  <a:pt x="231" y="145"/>
                </a:lnTo>
                <a:lnTo>
                  <a:pt x="231" y="141"/>
                </a:lnTo>
                <a:lnTo>
                  <a:pt x="231" y="137"/>
                </a:lnTo>
                <a:lnTo>
                  <a:pt x="231" y="137"/>
                </a:lnTo>
                <a:lnTo>
                  <a:pt x="231" y="133"/>
                </a:lnTo>
                <a:lnTo>
                  <a:pt x="227" y="133"/>
                </a:lnTo>
                <a:lnTo>
                  <a:pt x="227" y="133"/>
                </a:lnTo>
                <a:lnTo>
                  <a:pt x="219" y="133"/>
                </a:lnTo>
                <a:lnTo>
                  <a:pt x="219" y="133"/>
                </a:lnTo>
                <a:lnTo>
                  <a:pt x="204" y="137"/>
                </a:lnTo>
                <a:lnTo>
                  <a:pt x="200" y="141"/>
                </a:lnTo>
                <a:lnTo>
                  <a:pt x="196" y="145"/>
                </a:lnTo>
                <a:lnTo>
                  <a:pt x="192" y="145"/>
                </a:lnTo>
                <a:lnTo>
                  <a:pt x="192" y="148"/>
                </a:lnTo>
                <a:lnTo>
                  <a:pt x="196" y="145"/>
                </a:lnTo>
                <a:lnTo>
                  <a:pt x="196" y="145"/>
                </a:lnTo>
                <a:lnTo>
                  <a:pt x="196" y="148"/>
                </a:lnTo>
                <a:lnTo>
                  <a:pt x="196" y="148"/>
                </a:lnTo>
                <a:lnTo>
                  <a:pt x="200" y="148"/>
                </a:lnTo>
                <a:lnTo>
                  <a:pt x="200" y="148"/>
                </a:lnTo>
                <a:lnTo>
                  <a:pt x="204" y="152"/>
                </a:lnTo>
                <a:lnTo>
                  <a:pt x="208" y="152"/>
                </a:lnTo>
                <a:lnTo>
                  <a:pt x="211" y="152"/>
                </a:lnTo>
                <a:lnTo>
                  <a:pt x="215" y="152"/>
                </a:lnTo>
                <a:lnTo>
                  <a:pt x="219" y="156"/>
                </a:lnTo>
                <a:lnTo>
                  <a:pt x="219" y="160"/>
                </a:lnTo>
                <a:lnTo>
                  <a:pt x="223" y="160"/>
                </a:lnTo>
                <a:lnTo>
                  <a:pt x="223" y="164"/>
                </a:lnTo>
                <a:lnTo>
                  <a:pt x="231" y="168"/>
                </a:lnTo>
                <a:lnTo>
                  <a:pt x="231" y="168"/>
                </a:lnTo>
                <a:lnTo>
                  <a:pt x="235" y="168"/>
                </a:lnTo>
                <a:lnTo>
                  <a:pt x="239" y="172"/>
                </a:lnTo>
                <a:lnTo>
                  <a:pt x="235" y="172"/>
                </a:lnTo>
                <a:lnTo>
                  <a:pt x="235" y="172"/>
                </a:lnTo>
                <a:lnTo>
                  <a:pt x="219" y="164"/>
                </a:lnTo>
                <a:lnTo>
                  <a:pt x="219" y="160"/>
                </a:lnTo>
                <a:lnTo>
                  <a:pt x="215" y="156"/>
                </a:lnTo>
                <a:lnTo>
                  <a:pt x="208" y="156"/>
                </a:lnTo>
                <a:lnTo>
                  <a:pt x="204" y="156"/>
                </a:lnTo>
                <a:lnTo>
                  <a:pt x="204" y="156"/>
                </a:lnTo>
                <a:lnTo>
                  <a:pt x="200" y="156"/>
                </a:lnTo>
                <a:lnTo>
                  <a:pt x="200" y="156"/>
                </a:lnTo>
                <a:lnTo>
                  <a:pt x="200" y="152"/>
                </a:lnTo>
                <a:lnTo>
                  <a:pt x="200" y="152"/>
                </a:lnTo>
                <a:lnTo>
                  <a:pt x="196" y="152"/>
                </a:lnTo>
                <a:lnTo>
                  <a:pt x="196" y="152"/>
                </a:lnTo>
                <a:lnTo>
                  <a:pt x="196" y="152"/>
                </a:lnTo>
                <a:lnTo>
                  <a:pt x="196" y="152"/>
                </a:lnTo>
                <a:lnTo>
                  <a:pt x="196" y="152"/>
                </a:lnTo>
                <a:lnTo>
                  <a:pt x="192" y="152"/>
                </a:lnTo>
                <a:lnTo>
                  <a:pt x="192" y="152"/>
                </a:lnTo>
                <a:lnTo>
                  <a:pt x="188" y="152"/>
                </a:lnTo>
                <a:lnTo>
                  <a:pt x="188" y="156"/>
                </a:lnTo>
                <a:lnTo>
                  <a:pt x="188" y="156"/>
                </a:lnTo>
                <a:lnTo>
                  <a:pt x="188" y="160"/>
                </a:lnTo>
                <a:lnTo>
                  <a:pt x="196" y="160"/>
                </a:lnTo>
                <a:lnTo>
                  <a:pt x="204" y="160"/>
                </a:lnTo>
                <a:lnTo>
                  <a:pt x="204" y="160"/>
                </a:lnTo>
                <a:lnTo>
                  <a:pt x="204" y="160"/>
                </a:lnTo>
                <a:lnTo>
                  <a:pt x="204" y="164"/>
                </a:lnTo>
                <a:lnTo>
                  <a:pt x="204" y="164"/>
                </a:lnTo>
                <a:lnTo>
                  <a:pt x="196" y="164"/>
                </a:lnTo>
                <a:lnTo>
                  <a:pt x="196" y="168"/>
                </a:lnTo>
                <a:lnTo>
                  <a:pt x="196" y="168"/>
                </a:lnTo>
                <a:lnTo>
                  <a:pt x="196" y="168"/>
                </a:lnTo>
                <a:lnTo>
                  <a:pt x="211" y="164"/>
                </a:lnTo>
                <a:lnTo>
                  <a:pt x="211" y="164"/>
                </a:lnTo>
                <a:lnTo>
                  <a:pt x="211" y="164"/>
                </a:lnTo>
                <a:lnTo>
                  <a:pt x="211" y="160"/>
                </a:lnTo>
                <a:lnTo>
                  <a:pt x="211" y="164"/>
                </a:lnTo>
                <a:lnTo>
                  <a:pt x="211" y="164"/>
                </a:lnTo>
                <a:lnTo>
                  <a:pt x="215" y="168"/>
                </a:lnTo>
                <a:lnTo>
                  <a:pt x="215" y="168"/>
                </a:lnTo>
                <a:lnTo>
                  <a:pt x="219" y="168"/>
                </a:lnTo>
                <a:lnTo>
                  <a:pt x="223" y="168"/>
                </a:lnTo>
                <a:lnTo>
                  <a:pt x="223" y="168"/>
                </a:lnTo>
                <a:lnTo>
                  <a:pt x="219" y="172"/>
                </a:lnTo>
                <a:lnTo>
                  <a:pt x="211" y="168"/>
                </a:lnTo>
                <a:lnTo>
                  <a:pt x="211" y="168"/>
                </a:lnTo>
                <a:lnTo>
                  <a:pt x="215" y="172"/>
                </a:lnTo>
                <a:lnTo>
                  <a:pt x="215" y="172"/>
                </a:lnTo>
                <a:lnTo>
                  <a:pt x="215" y="172"/>
                </a:lnTo>
                <a:lnTo>
                  <a:pt x="215" y="172"/>
                </a:lnTo>
                <a:lnTo>
                  <a:pt x="215" y="172"/>
                </a:lnTo>
                <a:lnTo>
                  <a:pt x="211" y="172"/>
                </a:lnTo>
                <a:lnTo>
                  <a:pt x="211" y="176"/>
                </a:lnTo>
                <a:lnTo>
                  <a:pt x="211" y="176"/>
                </a:lnTo>
                <a:lnTo>
                  <a:pt x="211" y="176"/>
                </a:lnTo>
                <a:lnTo>
                  <a:pt x="211" y="176"/>
                </a:lnTo>
                <a:lnTo>
                  <a:pt x="211" y="176"/>
                </a:lnTo>
                <a:lnTo>
                  <a:pt x="208" y="180"/>
                </a:lnTo>
                <a:lnTo>
                  <a:pt x="208" y="180"/>
                </a:lnTo>
                <a:lnTo>
                  <a:pt x="204" y="180"/>
                </a:lnTo>
                <a:lnTo>
                  <a:pt x="204" y="180"/>
                </a:lnTo>
                <a:lnTo>
                  <a:pt x="204" y="180"/>
                </a:lnTo>
                <a:lnTo>
                  <a:pt x="208" y="184"/>
                </a:lnTo>
                <a:lnTo>
                  <a:pt x="208" y="184"/>
                </a:lnTo>
                <a:lnTo>
                  <a:pt x="208" y="184"/>
                </a:lnTo>
                <a:lnTo>
                  <a:pt x="211" y="187"/>
                </a:lnTo>
                <a:lnTo>
                  <a:pt x="215" y="180"/>
                </a:lnTo>
                <a:lnTo>
                  <a:pt x="219" y="180"/>
                </a:lnTo>
                <a:lnTo>
                  <a:pt x="219" y="180"/>
                </a:lnTo>
                <a:lnTo>
                  <a:pt x="223" y="180"/>
                </a:lnTo>
                <a:lnTo>
                  <a:pt x="227" y="184"/>
                </a:lnTo>
                <a:lnTo>
                  <a:pt x="235" y="184"/>
                </a:lnTo>
                <a:lnTo>
                  <a:pt x="231" y="184"/>
                </a:lnTo>
                <a:lnTo>
                  <a:pt x="231" y="184"/>
                </a:lnTo>
                <a:lnTo>
                  <a:pt x="235" y="184"/>
                </a:lnTo>
                <a:lnTo>
                  <a:pt x="235" y="184"/>
                </a:lnTo>
                <a:lnTo>
                  <a:pt x="231" y="187"/>
                </a:lnTo>
                <a:lnTo>
                  <a:pt x="223" y="187"/>
                </a:lnTo>
                <a:lnTo>
                  <a:pt x="219" y="184"/>
                </a:lnTo>
                <a:lnTo>
                  <a:pt x="219" y="184"/>
                </a:lnTo>
                <a:lnTo>
                  <a:pt x="219" y="184"/>
                </a:lnTo>
                <a:lnTo>
                  <a:pt x="219" y="187"/>
                </a:lnTo>
                <a:lnTo>
                  <a:pt x="215" y="187"/>
                </a:lnTo>
                <a:lnTo>
                  <a:pt x="215" y="187"/>
                </a:lnTo>
                <a:lnTo>
                  <a:pt x="215" y="187"/>
                </a:lnTo>
                <a:lnTo>
                  <a:pt x="215" y="191"/>
                </a:lnTo>
                <a:lnTo>
                  <a:pt x="215" y="195"/>
                </a:lnTo>
                <a:lnTo>
                  <a:pt x="223" y="195"/>
                </a:lnTo>
                <a:lnTo>
                  <a:pt x="223" y="195"/>
                </a:lnTo>
                <a:lnTo>
                  <a:pt x="223" y="199"/>
                </a:lnTo>
                <a:lnTo>
                  <a:pt x="223" y="199"/>
                </a:lnTo>
                <a:lnTo>
                  <a:pt x="223" y="203"/>
                </a:lnTo>
                <a:lnTo>
                  <a:pt x="227" y="203"/>
                </a:lnTo>
                <a:lnTo>
                  <a:pt x="231" y="203"/>
                </a:lnTo>
                <a:lnTo>
                  <a:pt x="227" y="203"/>
                </a:lnTo>
                <a:lnTo>
                  <a:pt x="227" y="203"/>
                </a:lnTo>
                <a:lnTo>
                  <a:pt x="223" y="203"/>
                </a:lnTo>
                <a:lnTo>
                  <a:pt x="223" y="203"/>
                </a:lnTo>
                <a:lnTo>
                  <a:pt x="219" y="199"/>
                </a:lnTo>
                <a:lnTo>
                  <a:pt x="215" y="195"/>
                </a:lnTo>
                <a:lnTo>
                  <a:pt x="215" y="195"/>
                </a:lnTo>
                <a:lnTo>
                  <a:pt x="215" y="199"/>
                </a:lnTo>
                <a:lnTo>
                  <a:pt x="215" y="199"/>
                </a:lnTo>
                <a:lnTo>
                  <a:pt x="219" y="203"/>
                </a:lnTo>
                <a:lnTo>
                  <a:pt x="219" y="203"/>
                </a:lnTo>
                <a:lnTo>
                  <a:pt x="219" y="203"/>
                </a:lnTo>
                <a:lnTo>
                  <a:pt x="223" y="207"/>
                </a:lnTo>
                <a:lnTo>
                  <a:pt x="227" y="207"/>
                </a:lnTo>
                <a:lnTo>
                  <a:pt x="227" y="207"/>
                </a:lnTo>
                <a:lnTo>
                  <a:pt x="223" y="207"/>
                </a:lnTo>
                <a:lnTo>
                  <a:pt x="223" y="207"/>
                </a:lnTo>
                <a:lnTo>
                  <a:pt x="227" y="211"/>
                </a:lnTo>
                <a:lnTo>
                  <a:pt x="227" y="211"/>
                </a:lnTo>
                <a:lnTo>
                  <a:pt x="227" y="211"/>
                </a:lnTo>
                <a:lnTo>
                  <a:pt x="227" y="211"/>
                </a:lnTo>
                <a:lnTo>
                  <a:pt x="223" y="211"/>
                </a:lnTo>
                <a:lnTo>
                  <a:pt x="223" y="211"/>
                </a:lnTo>
                <a:lnTo>
                  <a:pt x="211" y="199"/>
                </a:lnTo>
                <a:lnTo>
                  <a:pt x="211" y="199"/>
                </a:lnTo>
                <a:lnTo>
                  <a:pt x="208" y="199"/>
                </a:lnTo>
                <a:lnTo>
                  <a:pt x="208" y="199"/>
                </a:lnTo>
                <a:lnTo>
                  <a:pt x="208" y="199"/>
                </a:lnTo>
                <a:lnTo>
                  <a:pt x="211" y="203"/>
                </a:lnTo>
                <a:lnTo>
                  <a:pt x="211" y="203"/>
                </a:lnTo>
                <a:lnTo>
                  <a:pt x="211" y="203"/>
                </a:lnTo>
                <a:lnTo>
                  <a:pt x="215" y="207"/>
                </a:lnTo>
                <a:lnTo>
                  <a:pt x="215" y="211"/>
                </a:lnTo>
                <a:lnTo>
                  <a:pt x="215" y="211"/>
                </a:lnTo>
                <a:lnTo>
                  <a:pt x="215" y="215"/>
                </a:lnTo>
                <a:lnTo>
                  <a:pt x="215" y="215"/>
                </a:lnTo>
                <a:lnTo>
                  <a:pt x="215" y="215"/>
                </a:lnTo>
                <a:lnTo>
                  <a:pt x="219" y="219"/>
                </a:lnTo>
                <a:lnTo>
                  <a:pt x="227" y="219"/>
                </a:lnTo>
                <a:lnTo>
                  <a:pt x="227" y="223"/>
                </a:lnTo>
                <a:lnTo>
                  <a:pt x="231" y="226"/>
                </a:lnTo>
                <a:lnTo>
                  <a:pt x="231" y="226"/>
                </a:lnTo>
                <a:lnTo>
                  <a:pt x="235" y="226"/>
                </a:lnTo>
                <a:lnTo>
                  <a:pt x="235" y="226"/>
                </a:lnTo>
                <a:lnTo>
                  <a:pt x="231" y="226"/>
                </a:lnTo>
                <a:lnTo>
                  <a:pt x="219" y="219"/>
                </a:lnTo>
                <a:lnTo>
                  <a:pt x="219" y="219"/>
                </a:lnTo>
                <a:lnTo>
                  <a:pt x="215" y="219"/>
                </a:lnTo>
                <a:lnTo>
                  <a:pt x="215" y="219"/>
                </a:lnTo>
                <a:lnTo>
                  <a:pt x="211" y="215"/>
                </a:lnTo>
                <a:lnTo>
                  <a:pt x="211" y="215"/>
                </a:lnTo>
                <a:lnTo>
                  <a:pt x="211" y="211"/>
                </a:lnTo>
                <a:lnTo>
                  <a:pt x="208" y="207"/>
                </a:lnTo>
                <a:lnTo>
                  <a:pt x="208" y="203"/>
                </a:lnTo>
                <a:lnTo>
                  <a:pt x="204" y="199"/>
                </a:lnTo>
                <a:lnTo>
                  <a:pt x="196" y="199"/>
                </a:lnTo>
                <a:lnTo>
                  <a:pt x="196" y="195"/>
                </a:lnTo>
                <a:lnTo>
                  <a:pt x="196" y="195"/>
                </a:lnTo>
                <a:lnTo>
                  <a:pt x="196" y="191"/>
                </a:lnTo>
                <a:lnTo>
                  <a:pt x="196" y="191"/>
                </a:lnTo>
                <a:lnTo>
                  <a:pt x="196" y="187"/>
                </a:lnTo>
                <a:lnTo>
                  <a:pt x="192" y="184"/>
                </a:lnTo>
                <a:lnTo>
                  <a:pt x="196" y="184"/>
                </a:lnTo>
                <a:lnTo>
                  <a:pt x="192" y="180"/>
                </a:lnTo>
                <a:lnTo>
                  <a:pt x="192" y="176"/>
                </a:lnTo>
                <a:lnTo>
                  <a:pt x="192" y="176"/>
                </a:lnTo>
                <a:lnTo>
                  <a:pt x="192" y="176"/>
                </a:lnTo>
                <a:lnTo>
                  <a:pt x="192" y="176"/>
                </a:lnTo>
                <a:lnTo>
                  <a:pt x="188" y="176"/>
                </a:lnTo>
                <a:lnTo>
                  <a:pt x="188" y="176"/>
                </a:lnTo>
                <a:lnTo>
                  <a:pt x="188" y="176"/>
                </a:lnTo>
                <a:lnTo>
                  <a:pt x="188" y="172"/>
                </a:lnTo>
                <a:lnTo>
                  <a:pt x="188" y="172"/>
                </a:lnTo>
                <a:lnTo>
                  <a:pt x="188" y="172"/>
                </a:lnTo>
                <a:lnTo>
                  <a:pt x="188" y="168"/>
                </a:lnTo>
                <a:lnTo>
                  <a:pt x="188" y="168"/>
                </a:lnTo>
                <a:lnTo>
                  <a:pt x="184" y="164"/>
                </a:lnTo>
                <a:lnTo>
                  <a:pt x="184" y="164"/>
                </a:lnTo>
                <a:lnTo>
                  <a:pt x="180" y="164"/>
                </a:lnTo>
                <a:lnTo>
                  <a:pt x="180" y="164"/>
                </a:lnTo>
                <a:lnTo>
                  <a:pt x="180" y="168"/>
                </a:lnTo>
                <a:lnTo>
                  <a:pt x="180" y="168"/>
                </a:lnTo>
                <a:lnTo>
                  <a:pt x="180" y="168"/>
                </a:lnTo>
                <a:lnTo>
                  <a:pt x="180" y="172"/>
                </a:lnTo>
                <a:lnTo>
                  <a:pt x="180" y="172"/>
                </a:lnTo>
                <a:lnTo>
                  <a:pt x="180" y="176"/>
                </a:lnTo>
                <a:lnTo>
                  <a:pt x="180" y="176"/>
                </a:lnTo>
                <a:lnTo>
                  <a:pt x="180" y="176"/>
                </a:lnTo>
                <a:lnTo>
                  <a:pt x="176" y="176"/>
                </a:lnTo>
                <a:lnTo>
                  <a:pt x="180" y="180"/>
                </a:lnTo>
                <a:lnTo>
                  <a:pt x="180" y="180"/>
                </a:lnTo>
                <a:lnTo>
                  <a:pt x="184" y="184"/>
                </a:lnTo>
                <a:lnTo>
                  <a:pt x="184" y="184"/>
                </a:lnTo>
                <a:lnTo>
                  <a:pt x="180" y="184"/>
                </a:lnTo>
                <a:lnTo>
                  <a:pt x="180" y="187"/>
                </a:lnTo>
                <a:lnTo>
                  <a:pt x="180" y="191"/>
                </a:lnTo>
                <a:lnTo>
                  <a:pt x="180" y="191"/>
                </a:lnTo>
                <a:lnTo>
                  <a:pt x="176" y="191"/>
                </a:lnTo>
                <a:lnTo>
                  <a:pt x="176" y="191"/>
                </a:lnTo>
                <a:lnTo>
                  <a:pt x="176" y="191"/>
                </a:lnTo>
                <a:lnTo>
                  <a:pt x="176" y="195"/>
                </a:lnTo>
                <a:lnTo>
                  <a:pt x="176" y="195"/>
                </a:lnTo>
                <a:lnTo>
                  <a:pt x="172" y="195"/>
                </a:lnTo>
                <a:lnTo>
                  <a:pt x="169" y="195"/>
                </a:lnTo>
                <a:lnTo>
                  <a:pt x="169" y="195"/>
                </a:lnTo>
                <a:lnTo>
                  <a:pt x="172" y="199"/>
                </a:lnTo>
                <a:lnTo>
                  <a:pt x="169" y="199"/>
                </a:lnTo>
                <a:lnTo>
                  <a:pt x="169" y="199"/>
                </a:lnTo>
                <a:lnTo>
                  <a:pt x="169" y="199"/>
                </a:lnTo>
                <a:lnTo>
                  <a:pt x="169" y="199"/>
                </a:lnTo>
                <a:lnTo>
                  <a:pt x="169" y="199"/>
                </a:lnTo>
                <a:lnTo>
                  <a:pt x="169" y="195"/>
                </a:lnTo>
                <a:lnTo>
                  <a:pt x="169" y="195"/>
                </a:lnTo>
                <a:lnTo>
                  <a:pt x="165" y="195"/>
                </a:lnTo>
                <a:lnTo>
                  <a:pt x="169" y="191"/>
                </a:lnTo>
                <a:lnTo>
                  <a:pt x="172" y="195"/>
                </a:lnTo>
                <a:lnTo>
                  <a:pt x="172" y="191"/>
                </a:lnTo>
                <a:lnTo>
                  <a:pt x="172" y="191"/>
                </a:lnTo>
                <a:lnTo>
                  <a:pt x="172" y="187"/>
                </a:lnTo>
                <a:lnTo>
                  <a:pt x="172" y="187"/>
                </a:lnTo>
                <a:lnTo>
                  <a:pt x="169" y="187"/>
                </a:lnTo>
                <a:lnTo>
                  <a:pt x="172" y="187"/>
                </a:lnTo>
                <a:lnTo>
                  <a:pt x="172" y="184"/>
                </a:lnTo>
                <a:lnTo>
                  <a:pt x="169" y="184"/>
                </a:lnTo>
                <a:lnTo>
                  <a:pt x="169" y="184"/>
                </a:lnTo>
                <a:lnTo>
                  <a:pt x="165" y="184"/>
                </a:lnTo>
                <a:lnTo>
                  <a:pt x="165" y="184"/>
                </a:lnTo>
                <a:lnTo>
                  <a:pt x="165" y="184"/>
                </a:lnTo>
                <a:lnTo>
                  <a:pt x="165" y="184"/>
                </a:lnTo>
                <a:lnTo>
                  <a:pt x="165" y="180"/>
                </a:lnTo>
                <a:lnTo>
                  <a:pt x="165" y="180"/>
                </a:lnTo>
                <a:lnTo>
                  <a:pt x="165" y="184"/>
                </a:lnTo>
                <a:lnTo>
                  <a:pt x="165" y="184"/>
                </a:lnTo>
                <a:lnTo>
                  <a:pt x="165" y="187"/>
                </a:lnTo>
                <a:lnTo>
                  <a:pt x="165" y="191"/>
                </a:lnTo>
                <a:lnTo>
                  <a:pt x="165" y="191"/>
                </a:lnTo>
                <a:lnTo>
                  <a:pt x="161" y="191"/>
                </a:lnTo>
                <a:lnTo>
                  <a:pt x="161" y="191"/>
                </a:lnTo>
                <a:lnTo>
                  <a:pt x="161" y="195"/>
                </a:lnTo>
                <a:lnTo>
                  <a:pt x="161" y="195"/>
                </a:lnTo>
                <a:lnTo>
                  <a:pt x="161" y="195"/>
                </a:lnTo>
                <a:lnTo>
                  <a:pt x="157" y="191"/>
                </a:lnTo>
                <a:lnTo>
                  <a:pt x="157" y="191"/>
                </a:lnTo>
                <a:lnTo>
                  <a:pt x="157" y="187"/>
                </a:lnTo>
                <a:lnTo>
                  <a:pt x="157" y="191"/>
                </a:lnTo>
                <a:lnTo>
                  <a:pt x="153" y="195"/>
                </a:lnTo>
                <a:lnTo>
                  <a:pt x="149" y="199"/>
                </a:lnTo>
                <a:lnTo>
                  <a:pt x="149" y="203"/>
                </a:lnTo>
                <a:lnTo>
                  <a:pt x="149" y="203"/>
                </a:lnTo>
                <a:lnTo>
                  <a:pt x="149" y="203"/>
                </a:lnTo>
                <a:lnTo>
                  <a:pt x="149" y="203"/>
                </a:lnTo>
                <a:lnTo>
                  <a:pt x="149" y="207"/>
                </a:lnTo>
                <a:lnTo>
                  <a:pt x="153" y="211"/>
                </a:lnTo>
                <a:lnTo>
                  <a:pt x="153" y="211"/>
                </a:lnTo>
                <a:lnTo>
                  <a:pt x="157" y="211"/>
                </a:lnTo>
                <a:lnTo>
                  <a:pt x="157" y="207"/>
                </a:lnTo>
                <a:lnTo>
                  <a:pt x="157" y="207"/>
                </a:lnTo>
                <a:lnTo>
                  <a:pt x="157" y="207"/>
                </a:lnTo>
                <a:lnTo>
                  <a:pt x="157" y="207"/>
                </a:lnTo>
                <a:lnTo>
                  <a:pt x="153" y="207"/>
                </a:lnTo>
                <a:lnTo>
                  <a:pt x="161" y="199"/>
                </a:lnTo>
                <a:lnTo>
                  <a:pt x="161" y="199"/>
                </a:lnTo>
                <a:lnTo>
                  <a:pt x="161" y="195"/>
                </a:lnTo>
                <a:lnTo>
                  <a:pt x="165" y="195"/>
                </a:lnTo>
                <a:lnTo>
                  <a:pt x="165" y="199"/>
                </a:lnTo>
                <a:lnTo>
                  <a:pt x="165" y="199"/>
                </a:lnTo>
                <a:lnTo>
                  <a:pt x="169" y="203"/>
                </a:lnTo>
                <a:lnTo>
                  <a:pt x="169" y="203"/>
                </a:lnTo>
                <a:lnTo>
                  <a:pt x="180" y="199"/>
                </a:lnTo>
                <a:lnTo>
                  <a:pt x="180" y="199"/>
                </a:lnTo>
                <a:lnTo>
                  <a:pt x="180" y="195"/>
                </a:lnTo>
                <a:lnTo>
                  <a:pt x="184" y="195"/>
                </a:lnTo>
                <a:lnTo>
                  <a:pt x="184" y="195"/>
                </a:lnTo>
                <a:lnTo>
                  <a:pt x="184" y="195"/>
                </a:lnTo>
                <a:lnTo>
                  <a:pt x="184" y="195"/>
                </a:lnTo>
                <a:lnTo>
                  <a:pt x="184" y="199"/>
                </a:lnTo>
                <a:lnTo>
                  <a:pt x="184" y="199"/>
                </a:lnTo>
                <a:lnTo>
                  <a:pt x="188" y="199"/>
                </a:lnTo>
                <a:lnTo>
                  <a:pt x="196" y="199"/>
                </a:lnTo>
                <a:lnTo>
                  <a:pt x="196" y="199"/>
                </a:lnTo>
                <a:lnTo>
                  <a:pt x="192" y="199"/>
                </a:lnTo>
                <a:lnTo>
                  <a:pt x="192" y="203"/>
                </a:lnTo>
                <a:lnTo>
                  <a:pt x="192" y="203"/>
                </a:lnTo>
                <a:lnTo>
                  <a:pt x="192" y="203"/>
                </a:lnTo>
                <a:lnTo>
                  <a:pt x="192" y="207"/>
                </a:lnTo>
                <a:lnTo>
                  <a:pt x="192" y="207"/>
                </a:lnTo>
                <a:lnTo>
                  <a:pt x="192" y="211"/>
                </a:lnTo>
                <a:lnTo>
                  <a:pt x="188" y="215"/>
                </a:lnTo>
                <a:lnTo>
                  <a:pt x="188" y="215"/>
                </a:lnTo>
                <a:lnTo>
                  <a:pt x="188" y="219"/>
                </a:lnTo>
                <a:lnTo>
                  <a:pt x="188" y="219"/>
                </a:lnTo>
                <a:lnTo>
                  <a:pt x="188" y="219"/>
                </a:lnTo>
                <a:lnTo>
                  <a:pt x="188" y="219"/>
                </a:lnTo>
                <a:lnTo>
                  <a:pt x="188" y="219"/>
                </a:lnTo>
                <a:lnTo>
                  <a:pt x="188" y="215"/>
                </a:lnTo>
                <a:lnTo>
                  <a:pt x="184" y="215"/>
                </a:lnTo>
                <a:lnTo>
                  <a:pt x="184" y="215"/>
                </a:lnTo>
                <a:lnTo>
                  <a:pt x="180" y="215"/>
                </a:lnTo>
                <a:lnTo>
                  <a:pt x="172" y="219"/>
                </a:lnTo>
                <a:lnTo>
                  <a:pt x="172" y="223"/>
                </a:lnTo>
                <a:lnTo>
                  <a:pt x="172" y="223"/>
                </a:lnTo>
                <a:lnTo>
                  <a:pt x="172" y="223"/>
                </a:lnTo>
                <a:lnTo>
                  <a:pt x="169" y="223"/>
                </a:lnTo>
                <a:lnTo>
                  <a:pt x="169" y="226"/>
                </a:lnTo>
                <a:lnTo>
                  <a:pt x="169" y="226"/>
                </a:lnTo>
                <a:lnTo>
                  <a:pt x="169" y="230"/>
                </a:lnTo>
                <a:lnTo>
                  <a:pt x="172" y="230"/>
                </a:lnTo>
                <a:lnTo>
                  <a:pt x="172" y="230"/>
                </a:lnTo>
                <a:lnTo>
                  <a:pt x="172" y="230"/>
                </a:lnTo>
                <a:lnTo>
                  <a:pt x="169" y="230"/>
                </a:lnTo>
                <a:lnTo>
                  <a:pt x="169" y="230"/>
                </a:lnTo>
                <a:lnTo>
                  <a:pt x="169" y="226"/>
                </a:lnTo>
                <a:lnTo>
                  <a:pt x="169" y="226"/>
                </a:lnTo>
                <a:lnTo>
                  <a:pt x="169" y="226"/>
                </a:lnTo>
                <a:lnTo>
                  <a:pt x="169" y="226"/>
                </a:lnTo>
                <a:lnTo>
                  <a:pt x="169" y="223"/>
                </a:lnTo>
                <a:lnTo>
                  <a:pt x="169" y="223"/>
                </a:lnTo>
                <a:lnTo>
                  <a:pt x="165" y="223"/>
                </a:lnTo>
                <a:lnTo>
                  <a:pt x="157" y="226"/>
                </a:lnTo>
                <a:lnTo>
                  <a:pt x="157" y="226"/>
                </a:lnTo>
                <a:lnTo>
                  <a:pt x="157" y="226"/>
                </a:lnTo>
                <a:lnTo>
                  <a:pt x="157" y="226"/>
                </a:lnTo>
                <a:lnTo>
                  <a:pt x="153" y="238"/>
                </a:lnTo>
                <a:lnTo>
                  <a:pt x="149" y="238"/>
                </a:lnTo>
                <a:lnTo>
                  <a:pt x="149" y="234"/>
                </a:lnTo>
                <a:lnTo>
                  <a:pt x="149" y="234"/>
                </a:lnTo>
                <a:lnTo>
                  <a:pt x="153" y="230"/>
                </a:lnTo>
                <a:lnTo>
                  <a:pt x="149" y="230"/>
                </a:lnTo>
                <a:lnTo>
                  <a:pt x="141" y="230"/>
                </a:lnTo>
                <a:lnTo>
                  <a:pt x="137" y="230"/>
                </a:lnTo>
                <a:lnTo>
                  <a:pt x="137" y="230"/>
                </a:lnTo>
                <a:lnTo>
                  <a:pt x="133" y="234"/>
                </a:lnTo>
                <a:lnTo>
                  <a:pt x="129" y="234"/>
                </a:lnTo>
                <a:lnTo>
                  <a:pt x="129" y="238"/>
                </a:lnTo>
                <a:lnTo>
                  <a:pt x="129" y="238"/>
                </a:lnTo>
                <a:lnTo>
                  <a:pt x="129" y="238"/>
                </a:lnTo>
                <a:lnTo>
                  <a:pt x="129" y="238"/>
                </a:lnTo>
                <a:lnTo>
                  <a:pt x="129" y="242"/>
                </a:lnTo>
                <a:lnTo>
                  <a:pt x="141" y="234"/>
                </a:lnTo>
                <a:lnTo>
                  <a:pt x="145" y="238"/>
                </a:lnTo>
                <a:lnTo>
                  <a:pt x="141" y="238"/>
                </a:lnTo>
                <a:lnTo>
                  <a:pt x="137" y="242"/>
                </a:lnTo>
                <a:lnTo>
                  <a:pt x="129" y="242"/>
                </a:lnTo>
                <a:lnTo>
                  <a:pt x="126" y="246"/>
                </a:lnTo>
                <a:lnTo>
                  <a:pt x="126" y="246"/>
                </a:lnTo>
                <a:lnTo>
                  <a:pt x="126" y="246"/>
                </a:lnTo>
                <a:lnTo>
                  <a:pt x="126" y="250"/>
                </a:lnTo>
                <a:lnTo>
                  <a:pt x="126" y="250"/>
                </a:lnTo>
                <a:lnTo>
                  <a:pt x="126" y="250"/>
                </a:lnTo>
                <a:lnTo>
                  <a:pt x="126" y="250"/>
                </a:lnTo>
                <a:lnTo>
                  <a:pt x="126" y="250"/>
                </a:lnTo>
                <a:lnTo>
                  <a:pt x="129" y="250"/>
                </a:lnTo>
                <a:lnTo>
                  <a:pt x="129" y="250"/>
                </a:lnTo>
                <a:lnTo>
                  <a:pt x="129" y="250"/>
                </a:lnTo>
                <a:lnTo>
                  <a:pt x="129" y="250"/>
                </a:lnTo>
                <a:lnTo>
                  <a:pt x="129" y="254"/>
                </a:lnTo>
                <a:lnTo>
                  <a:pt x="129" y="254"/>
                </a:lnTo>
                <a:lnTo>
                  <a:pt x="129" y="254"/>
                </a:lnTo>
                <a:lnTo>
                  <a:pt x="129" y="254"/>
                </a:lnTo>
                <a:lnTo>
                  <a:pt x="133" y="250"/>
                </a:lnTo>
                <a:lnTo>
                  <a:pt x="141" y="250"/>
                </a:lnTo>
                <a:lnTo>
                  <a:pt x="141" y="250"/>
                </a:lnTo>
                <a:lnTo>
                  <a:pt x="141" y="250"/>
                </a:lnTo>
                <a:lnTo>
                  <a:pt x="145" y="254"/>
                </a:lnTo>
                <a:lnTo>
                  <a:pt x="145" y="254"/>
                </a:lnTo>
                <a:lnTo>
                  <a:pt x="149" y="254"/>
                </a:lnTo>
                <a:lnTo>
                  <a:pt x="149" y="254"/>
                </a:lnTo>
                <a:lnTo>
                  <a:pt x="133" y="258"/>
                </a:lnTo>
                <a:lnTo>
                  <a:pt x="133" y="258"/>
                </a:lnTo>
                <a:lnTo>
                  <a:pt x="133" y="262"/>
                </a:lnTo>
                <a:lnTo>
                  <a:pt x="129" y="258"/>
                </a:lnTo>
                <a:lnTo>
                  <a:pt x="129" y="258"/>
                </a:lnTo>
                <a:lnTo>
                  <a:pt x="129" y="262"/>
                </a:lnTo>
                <a:lnTo>
                  <a:pt x="137" y="262"/>
                </a:lnTo>
                <a:lnTo>
                  <a:pt x="137" y="262"/>
                </a:lnTo>
                <a:lnTo>
                  <a:pt x="129" y="269"/>
                </a:lnTo>
                <a:lnTo>
                  <a:pt x="129" y="273"/>
                </a:lnTo>
                <a:lnTo>
                  <a:pt x="133" y="273"/>
                </a:lnTo>
                <a:lnTo>
                  <a:pt x="137" y="273"/>
                </a:lnTo>
                <a:lnTo>
                  <a:pt x="141" y="269"/>
                </a:lnTo>
                <a:lnTo>
                  <a:pt x="141" y="269"/>
                </a:lnTo>
                <a:lnTo>
                  <a:pt x="141" y="269"/>
                </a:lnTo>
                <a:lnTo>
                  <a:pt x="149" y="266"/>
                </a:lnTo>
                <a:lnTo>
                  <a:pt x="153" y="258"/>
                </a:lnTo>
                <a:lnTo>
                  <a:pt x="157" y="258"/>
                </a:lnTo>
                <a:lnTo>
                  <a:pt x="157" y="258"/>
                </a:lnTo>
                <a:lnTo>
                  <a:pt x="157" y="254"/>
                </a:lnTo>
                <a:lnTo>
                  <a:pt x="157" y="250"/>
                </a:lnTo>
                <a:lnTo>
                  <a:pt x="161" y="246"/>
                </a:lnTo>
                <a:lnTo>
                  <a:pt x="165" y="242"/>
                </a:lnTo>
                <a:lnTo>
                  <a:pt x="165" y="238"/>
                </a:lnTo>
                <a:lnTo>
                  <a:pt x="161" y="234"/>
                </a:lnTo>
                <a:lnTo>
                  <a:pt x="161" y="234"/>
                </a:lnTo>
                <a:lnTo>
                  <a:pt x="161" y="230"/>
                </a:lnTo>
                <a:lnTo>
                  <a:pt x="161" y="234"/>
                </a:lnTo>
                <a:lnTo>
                  <a:pt x="165" y="238"/>
                </a:lnTo>
                <a:lnTo>
                  <a:pt x="165" y="234"/>
                </a:lnTo>
                <a:lnTo>
                  <a:pt x="165" y="230"/>
                </a:lnTo>
                <a:lnTo>
                  <a:pt x="165" y="230"/>
                </a:lnTo>
                <a:lnTo>
                  <a:pt x="165" y="234"/>
                </a:lnTo>
                <a:lnTo>
                  <a:pt x="169" y="234"/>
                </a:lnTo>
                <a:lnTo>
                  <a:pt x="165" y="238"/>
                </a:lnTo>
                <a:lnTo>
                  <a:pt x="165" y="242"/>
                </a:lnTo>
                <a:lnTo>
                  <a:pt x="180" y="242"/>
                </a:lnTo>
                <a:lnTo>
                  <a:pt x="180" y="242"/>
                </a:lnTo>
                <a:lnTo>
                  <a:pt x="180" y="238"/>
                </a:lnTo>
                <a:lnTo>
                  <a:pt x="184" y="238"/>
                </a:lnTo>
                <a:lnTo>
                  <a:pt x="184" y="238"/>
                </a:lnTo>
                <a:lnTo>
                  <a:pt x="184" y="238"/>
                </a:lnTo>
                <a:lnTo>
                  <a:pt x="180" y="242"/>
                </a:lnTo>
                <a:lnTo>
                  <a:pt x="180" y="242"/>
                </a:lnTo>
                <a:lnTo>
                  <a:pt x="180" y="246"/>
                </a:lnTo>
                <a:lnTo>
                  <a:pt x="184" y="242"/>
                </a:lnTo>
                <a:lnTo>
                  <a:pt x="192" y="246"/>
                </a:lnTo>
                <a:lnTo>
                  <a:pt x="192" y="250"/>
                </a:lnTo>
                <a:lnTo>
                  <a:pt x="192" y="250"/>
                </a:lnTo>
                <a:lnTo>
                  <a:pt x="192" y="250"/>
                </a:lnTo>
                <a:lnTo>
                  <a:pt x="196" y="250"/>
                </a:lnTo>
                <a:lnTo>
                  <a:pt x="196" y="254"/>
                </a:lnTo>
                <a:lnTo>
                  <a:pt x="196" y="254"/>
                </a:lnTo>
                <a:lnTo>
                  <a:pt x="196" y="254"/>
                </a:lnTo>
                <a:lnTo>
                  <a:pt x="196" y="254"/>
                </a:lnTo>
                <a:lnTo>
                  <a:pt x="196" y="254"/>
                </a:lnTo>
                <a:lnTo>
                  <a:pt x="184" y="250"/>
                </a:lnTo>
                <a:lnTo>
                  <a:pt x="180" y="246"/>
                </a:lnTo>
                <a:lnTo>
                  <a:pt x="169" y="250"/>
                </a:lnTo>
                <a:lnTo>
                  <a:pt x="169" y="250"/>
                </a:lnTo>
                <a:lnTo>
                  <a:pt x="172" y="254"/>
                </a:lnTo>
                <a:lnTo>
                  <a:pt x="176" y="258"/>
                </a:lnTo>
                <a:lnTo>
                  <a:pt x="176" y="254"/>
                </a:lnTo>
                <a:lnTo>
                  <a:pt x="180" y="254"/>
                </a:lnTo>
                <a:lnTo>
                  <a:pt x="188" y="258"/>
                </a:lnTo>
                <a:lnTo>
                  <a:pt x="176" y="258"/>
                </a:lnTo>
                <a:lnTo>
                  <a:pt x="176" y="258"/>
                </a:lnTo>
                <a:lnTo>
                  <a:pt x="180" y="258"/>
                </a:lnTo>
                <a:lnTo>
                  <a:pt x="172" y="258"/>
                </a:lnTo>
                <a:lnTo>
                  <a:pt x="169" y="254"/>
                </a:lnTo>
                <a:lnTo>
                  <a:pt x="165" y="254"/>
                </a:lnTo>
                <a:lnTo>
                  <a:pt x="165" y="254"/>
                </a:lnTo>
                <a:lnTo>
                  <a:pt x="161" y="254"/>
                </a:lnTo>
                <a:lnTo>
                  <a:pt x="161" y="254"/>
                </a:lnTo>
                <a:lnTo>
                  <a:pt x="161" y="258"/>
                </a:lnTo>
                <a:lnTo>
                  <a:pt x="165" y="262"/>
                </a:lnTo>
                <a:lnTo>
                  <a:pt x="165" y="262"/>
                </a:lnTo>
                <a:lnTo>
                  <a:pt x="165" y="258"/>
                </a:lnTo>
                <a:lnTo>
                  <a:pt x="161" y="269"/>
                </a:lnTo>
                <a:lnTo>
                  <a:pt x="161" y="273"/>
                </a:lnTo>
                <a:lnTo>
                  <a:pt x="161" y="273"/>
                </a:lnTo>
                <a:lnTo>
                  <a:pt x="161" y="273"/>
                </a:lnTo>
                <a:lnTo>
                  <a:pt x="165" y="269"/>
                </a:lnTo>
                <a:lnTo>
                  <a:pt x="165" y="269"/>
                </a:lnTo>
                <a:lnTo>
                  <a:pt x="169" y="269"/>
                </a:lnTo>
                <a:lnTo>
                  <a:pt x="172" y="273"/>
                </a:lnTo>
                <a:lnTo>
                  <a:pt x="172" y="269"/>
                </a:lnTo>
                <a:lnTo>
                  <a:pt x="172" y="269"/>
                </a:lnTo>
                <a:lnTo>
                  <a:pt x="172" y="269"/>
                </a:lnTo>
                <a:lnTo>
                  <a:pt x="172" y="266"/>
                </a:lnTo>
                <a:lnTo>
                  <a:pt x="172" y="266"/>
                </a:lnTo>
                <a:lnTo>
                  <a:pt x="172" y="269"/>
                </a:lnTo>
                <a:lnTo>
                  <a:pt x="176" y="269"/>
                </a:lnTo>
                <a:lnTo>
                  <a:pt x="176" y="269"/>
                </a:lnTo>
                <a:lnTo>
                  <a:pt x="176" y="269"/>
                </a:lnTo>
                <a:lnTo>
                  <a:pt x="180" y="273"/>
                </a:lnTo>
                <a:lnTo>
                  <a:pt x="180" y="277"/>
                </a:lnTo>
                <a:lnTo>
                  <a:pt x="176" y="277"/>
                </a:lnTo>
                <a:lnTo>
                  <a:pt x="176" y="277"/>
                </a:lnTo>
                <a:lnTo>
                  <a:pt x="176" y="273"/>
                </a:lnTo>
                <a:lnTo>
                  <a:pt x="176" y="273"/>
                </a:lnTo>
                <a:lnTo>
                  <a:pt x="172" y="273"/>
                </a:lnTo>
                <a:lnTo>
                  <a:pt x="169" y="273"/>
                </a:lnTo>
                <a:lnTo>
                  <a:pt x="165" y="273"/>
                </a:lnTo>
                <a:lnTo>
                  <a:pt x="165" y="277"/>
                </a:lnTo>
                <a:lnTo>
                  <a:pt x="165" y="277"/>
                </a:lnTo>
                <a:lnTo>
                  <a:pt x="165" y="277"/>
                </a:lnTo>
                <a:lnTo>
                  <a:pt x="165" y="281"/>
                </a:lnTo>
                <a:lnTo>
                  <a:pt x="165" y="281"/>
                </a:lnTo>
                <a:lnTo>
                  <a:pt x="165" y="285"/>
                </a:lnTo>
                <a:lnTo>
                  <a:pt x="165" y="285"/>
                </a:lnTo>
                <a:lnTo>
                  <a:pt x="169" y="285"/>
                </a:lnTo>
                <a:lnTo>
                  <a:pt x="184" y="285"/>
                </a:lnTo>
                <a:lnTo>
                  <a:pt x="188" y="285"/>
                </a:lnTo>
                <a:lnTo>
                  <a:pt x="192" y="277"/>
                </a:lnTo>
                <a:lnTo>
                  <a:pt x="204" y="269"/>
                </a:lnTo>
                <a:lnTo>
                  <a:pt x="208" y="273"/>
                </a:lnTo>
                <a:lnTo>
                  <a:pt x="200" y="273"/>
                </a:lnTo>
                <a:lnTo>
                  <a:pt x="188" y="285"/>
                </a:lnTo>
                <a:lnTo>
                  <a:pt x="188" y="285"/>
                </a:lnTo>
                <a:lnTo>
                  <a:pt x="188" y="293"/>
                </a:lnTo>
                <a:lnTo>
                  <a:pt x="188" y="293"/>
                </a:lnTo>
                <a:lnTo>
                  <a:pt x="188" y="293"/>
                </a:lnTo>
                <a:lnTo>
                  <a:pt x="192" y="293"/>
                </a:lnTo>
                <a:lnTo>
                  <a:pt x="192" y="293"/>
                </a:lnTo>
                <a:lnTo>
                  <a:pt x="188" y="297"/>
                </a:lnTo>
                <a:lnTo>
                  <a:pt x="188" y="297"/>
                </a:lnTo>
                <a:lnTo>
                  <a:pt x="192" y="301"/>
                </a:lnTo>
                <a:lnTo>
                  <a:pt x="196" y="301"/>
                </a:lnTo>
                <a:lnTo>
                  <a:pt x="196" y="305"/>
                </a:lnTo>
                <a:lnTo>
                  <a:pt x="196" y="305"/>
                </a:lnTo>
                <a:lnTo>
                  <a:pt x="196" y="308"/>
                </a:lnTo>
                <a:lnTo>
                  <a:pt x="200" y="308"/>
                </a:lnTo>
                <a:lnTo>
                  <a:pt x="200" y="308"/>
                </a:lnTo>
                <a:lnTo>
                  <a:pt x="200" y="312"/>
                </a:lnTo>
                <a:lnTo>
                  <a:pt x="200" y="312"/>
                </a:lnTo>
                <a:lnTo>
                  <a:pt x="204" y="312"/>
                </a:lnTo>
                <a:lnTo>
                  <a:pt x="204" y="316"/>
                </a:lnTo>
                <a:lnTo>
                  <a:pt x="204" y="320"/>
                </a:lnTo>
                <a:lnTo>
                  <a:pt x="204" y="320"/>
                </a:lnTo>
                <a:lnTo>
                  <a:pt x="200" y="320"/>
                </a:lnTo>
                <a:lnTo>
                  <a:pt x="200" y="316"/>
                </a:lnTo>
                <a:lnTo>
                  <a:pt x="204" y="316"/>
                </a:lnTo>
                <a:lnTo>
                  <a:pt x="204" y="316"/>
                </a:lnTo>
                <a:lnTo>
                  <a:pt x="200" y="312"/>
                </a:lnTo>
                <a:lnTo>
                  <a:pt x="196" y="312"/>
                </a:lnTo>
                <a:lnTo>
                  <a:pt x="192" y="308"/>
                </a:lnTo>
                <a:lnTo>
                  <a:pt x="192" y="308"/>
                </a:lnTo>
                <a:lnTo>
                  <a:pt x="192" y="308"/>
                </a:lnTo>
                <a:lnTo>
                  <a:pt x="192" y="305"/>
                </a:lnTo>
                <a:lnTo>
                  <a:pt x="192" y="305"/>
                </a:lnTo>
                <a:lnTo>
                  <a:pt x="188" y="297"/>
                </a:lnTo>
                <a:lnTo>
                  <a:pt x="184" y="293"/>
                </a:lnTo>
                <a:lnTo>
                  <a:pt x="184" y="293"/>
                </a:lnTo>
                <a:lnTo>
                  <a:pt x="180" y="289"/>
                </a:lnTo>
                <a:lnTo>
                  <a:pt x="176" y="289"/>
                </a:lnTo>
                <a:lnTo>
                  <a:pt x="169" y="293"/>
                </a:lnTo>
                <a:lnTo>
                  <a:pt x="169" y="293"/>
                </a:lnTo>
                <a:lnTo>
                  <a:pt x="169" y="293"/>
                </a:lnTo>
                <a:lnTo>
                  <a:pt x="169" y="297"/>
                </a:lnTo>
                <a:lnTo>
                  <a:pt x="169" y="297"/>
                </a:lnTo>
                <a:lnTo>
                  <a:pt x="169" y="297"/>
                </a:lnTo>
                <a:lnTo>
                  <a:pt x="169" y="297"/>
                </a:lnTo>
                <a:lnTo>
                  <a:pt x="169" y="301"/>
                </a:lnTo>
                <a:lnTo>
                  <a:pt x="165" y="301"/>
                </a:lnTo>
                <a:lnTo>
                  <a:pt x="165" y="305"/>
                </a:lnTo>
                <a:lnTo>
                  <a:pt x="165" y="301"/>
                </a:lnTo>
                <a:lnTo>
                  <a:pt x="165" y="301"/>
                </a:lnTo>
                <a:lnTo>
                  <a:pt x="165" y="297"/>
                </a:lnTo>
                <a:lnTo>
                  <a:pt x="165" y="297"/>
                </a:lnTo>
                <a:lnTo>
                  <a:pt x="165" y="293"/>
                </a:lnTo>
                <a:lnTo>
                  <a:pt x="165" y="293"/>
                </a:lnTo>
                <a:lnTo>
                  <a:pt x="165" y="293"/>
                </a:lnTo>
                <a:lnTo>
                  <a:pt x="165" y="293"/>
                </a:lnTo>
                <a:lnTo>
                  <a:pt x="165" y="293"/>
                </a:lnTo>
                <a:lnTo>
                  <a:pt x="165" y="293"/>
                </a:lnTo>
                <a:lnTo>
                  <a:pt x="165" y="289"/>
                </a:lnTo>
                <a:lnTo>
                  <a:pt x="165" y="289"/>
                </a:lnTo>
                <a:lnTo>
                  <a:pt x="165" y="289"/>
                </a:lnTo>
                <a:lnTo>
                  <a:pt x="165" y="289"/>
                </a:lnTo>
                <a:lnTo>
                  <a:pt x="165" y="289"/>
                </a:lnTo>
                <a:lnTo>
                  <a:pt x="161" y="289"/>
                </a:lnTo>
                <a:lnTo>
                  <a:pt x="161" y="289"/>
                </a:lnTo>
                <a:lnTo>
                  <a:pt x="161" y="289"/>
                </a:lnTo>
                <a:lnTo>
                  <a:pt x="161" y="289"/>
                </a:lnTo>
                <a:lnTo>
                  <a:pt x="161" y="293"/>
                </a:lnTo>
                <a:lnTo>
                  <a:pt x="157" y="293"/>
                </a:lnTo>
                <a:lnTo>
                  <a:pt x="157" y="293"/>
                </a:lnTo>
                <a:lnTo>
                  <a:pt x="157" y="297"/>
                </a:lnTo>
                <a:lnTo>
                  <a:pt x="153" y="297"/>
                </a:lnTo>
                <a:lnTo>
                  <a:pt x="153" y="297"/>
                </a:lnTo>
                <a:lnTo>
                  <a:pt x="145" y="301"/>
                </a:lnTo>
                <a:lnTo>
                  <a:pt x="141" y="297"/>
                </a:lnTo>
                <a:lnTo>
                  <a:pt x="145" y="297"/>
                </a:lnTo>
                <a:lnTo>
                  <a:pt x="153" y="293"/>
                </a:lnTo>
                <a:lnTo>
                  <a:pt x="157" y="289"/>
                </a:lnTo>
                <a:lnTo>
                  <a:pt x="153" y="289"/>
                </a:lnTo>
                <a:lnTo>
                  <a:pt x="153" y="285"/>
                </a:lnTo>
                <a:lnTo>
                  <a:pt x="149" y="285"/>
                </a:lnTo>
                <a:lnTo>
                  <a:pt x="149" y="281"/>
                </a:lnTo>
                <a:lnTo>
                  <a:pt x="153" y="281"/>
                </a:lnTo>
                <a:lnTo>
                  <a:pt x="153" y="285"/>
                </a:lnTo>
                <a:lnTo>
                  <a:pt x="157" y="285"/>
                </a:lnTo>
                <a:lnTo>
                  <a:pt x="157" y="285"/>
                </a:lnTo>
                <a:lnTo>
                  <a:pt x="157" y="285"/>
                </a:lnTo>
                <a:lnTo>
                  <a:pt x="161" y="285"/>
                </a:lnTo>
                <a:lnTo>
                  <a:pt x="161" y="285"/>
                </a:lnTo>
                <a:lnTo>
                  <a:pt x="161" y="285"/>
                </a:lnTo>
                <a:lnTo>
                  <a:pt x="161" y="281"/>
                </a:lnTo>
                <a:lnTo>
                  <a:pt x="157" y="281"/>
                </a:lnTo>
                <a:lnTo>
                  <a:pt x="153" y="281"/>
                </a:lnTo>
                <a:lnTo>
                  <a:pt x="153" y="281"/>
                </a:lnTo>
                <a:lnTo>
                  <a:pt x="149" y="281"/>
                </a:lnTo>
                <a:lnTo>
                  <a:pt x="137" y="293"/>
                </a:lnTo>
                <a:lnTo>
                  <a:pt x="137" y="293"/>
                </a:lnTo>
                <a:lnTo>
                  <a:pt x="137" y="297"/>
                </a:lnTo>
                <a:lnTo>
                  <a:pt x="137" y="297"/>
                </a:lnTo>
                <a:lnTo>
                  <a:pt x="137" y="297"/>
                </a:lnTo>
                <a:lnTo>
                  <a:pt x="137" y="297"/>
                </a:lnTo>
                <a:lnTo>
                  <a:pt x="137" y="297"/>
                </a:lnTo>
                <a:lnTo>
                  <a:pt x="141" y="301"/>
                </a:lnTo>
                <a:lnTo>
                  <a:pt x="137" y="301"/>
                </a:lnTo>
                <a:lnTo>
                  <a:pt x="141" y="301"/>
                </a:lnTo>
                <a:lnTo>
                  <a:pt x="141" y="301"/>
                </a:lnTo>
                <a:lnTo>
                  <a:pt x="145" y="301"/>
                </a:lnTo>
                <a:lnTo>
                  <a:pt x="145" y="301"/>
                </a:lnTo>
                <a:lnTo>
                  <a:pt x="145" y="305"/>
                </a:lnTo>
                <a:lnTo>
                  <a:pt x="149" y="301"/>
                </a:lnTo>
                <a:lnTo>
                  <a:pt x="157" y="301"/>
                </a:lnTo>
                <a:lnTo>
                  <a:pt x="153" y="305"/>
                </a:lnTo>
                <a:lnTo>
                  <a:pt x="153" y="305"/>
                </a:lnTo>
                <a:lnTo>
                  <a:pt x="149" y="308"/>
                </a:lnTo>
                <a:lnTo>
                  <a:pt x="149" y="308"/>
                </a:lnTo>
                <a:lnTo>
                  <a:pt x="149" y="312"/>
                </a:lnTo>
                <a:lnTo>
                  <a:pt x="145" y="312"/>
                </a:lnTo>
                <a:lnTo>
                  <a:pt x="145" y="312"/>
                </a:lnTo>
                <a:lnTo>
                  <a:pt x="145" y="312"/>
                </a:lnTo>
                <a:lnTo>
                  <a:pt x="145" y="308"/>
                </a:lnTo>
                <a:lnTo>
                  <a:pt x="145" y="308"/>
                </a:lnTo>
                <a:lnTo>
                  <a:pt x="141" y="308"/>
                </a:lnTo>
                <a:lnTo>
                  <a:pt x="141" y="308"/>
                </a:lnTo>
                <a:lnTo>
                  <a:pt x="137" y="308"/>
                </a:lnTo>
                <a:lnTo>
                  <a:pt x="133" y="308"/>
                </a:lnTo>
                <a:lnTo>
                  <a:pt x="133" y="308"/>
                </a:lnTo>
                <a:lnTo>
                  <a:pt x="133" y="312"/>
                </a:lnTo>
                <a:lnTo>
                  <a:pt x="129" y="312"/>
                </a:lnTo>
                <a:lnTo>
                  <a:pt x="129" y="312"/>
                </a:lnTo>
                <a:lnTo>
                  <a:pt x="129" y="312"/>
                </a:lnTo>
                <a:lnTo>
                  <a:pt x="129" y="316"/>
                </a:lnTo>
                <a:lnTo>
                  <a:pt x="133" y="312"/>
                </a:lnTo>
                <a:lnTo>
                  <a:pt x="133" y="316"/>
                </a:lnTo>
                <a:lnTo>
                  <a:pt x="133" y="316"/>
                </a:lnTo>
                <a:lnTo>
                  <a:pt x="126" y="328"/>
                </a:lnTo>
                <a:lnTo>
                  <a:pt x="126" y="332"/>
                </a:lnTo>
                <a:lnTo>
                  <a:pt x="126" y="332"/>
                </a:lnTo>
                <a:lnTo>
                  <a:pt x="122" y="336"/>
                </a:lnTo>
                <a:lnTo>
                  <a:pt x="126" y="336"/>
                </a:lnTo>
                <a:lnTo>
                  <a:pt x="122" y="336"/>
                </a:lnTo>
                <a:lnTo>
                  <a:pt x="118" y="340"/>
                </a:lnTo>
                <a:lnTo>
                  <a:pt x="122" y="340"/>
                </a:lnTo>
                <a:lnTo>
                  <a:pt x="122" y="340"/>
                </a:lnTo>
                <a:lnTo>
                  <a:pt x="122" y="340"/>
                </a:lnTo>
                <a:lnTo>
                  <a:pt x="126" y="340"/>
                </a:lnTo>
                <a:lnTo>
                  <a:pt x="133" y="336"/>
                </a:lnTo>
                <a:lnTo>
                  <a:pt x="137" y="336"/>
                </a:lnTo>
                <a:lnTo>
                  <a:pt x="141" y="332"/>
                </a:lnTo>
                <a:lnTo>
                  <a:pt x="141" y="332"/>
                </a:lnTo>
                <a:lnTo>
                  <a:pt x="141" y="332"/>
                </a:lnTo>
                <a:lnTo>
                  <a:pt x="141" y="332"/>
                </a:lnTo>
                <a:lnTo>
                  <a:pt x="141" y="336"/>
                </a:lnTo>
                <a:lnTo>
                  <a:pt x="141" y="340"/>
                </a:lnTo>
                <a:lnTo>
                  <a:pt x="141" y="340"/>
                </a:lnTo>
                <a:lnTo>
                  <a:pt x="141" y="340"/>
                </a:lnTo>
                <a:lnTo>
                  <a:pt x="149" y="336"/>
                </a:lnTo>
                <a:lnTo>
                  <a:pt x="153" y="332"/>
                </a:lnTo>
                <a:lnTo>
                  <a:pt x="149" y="332"/>
                </a:lnTo>
                <a:lnTo>
                  <a:pt x="149" y="332"/>
                </a:lnTo>
                <a:lnTo>
                  <a:pt x="149" y="332"/>
                </a:lnTo>
                <a:lnTo>
                  <a:pt x="157" y="328"/>
                </a:lnTo>
                <a:lnTo>
                  <a:pt x="161" y="328"/>
                </a:lnTo>
                <a:lnTo>
                  <a:pt x="161" y="328"/>
                </a:lnTo>
                <a:lnTo>
                  <a:pt x="161" y="328"/>
                </a:lnTo>
                <a:lnTo>
                  <a:pt x="161" y="328"/>
                </a:lnTo>
                <a:lnTo>
                  <a:pt x="161" y="324"/>
                </a:lnTo>
                <a:lnTo>
                  <a:pt x="161" y="324"/>
                </a:lnTo>
                <a:lnTo>
                  <a:pt x="161" y="324"/>
                </a:lnTo>
                <a:lnTo>
                  <a:pt x="165" y="324"/>
                </a:lnTo>
                <a:lnTo>
                  <a:pt x="169" y="320"/>
                </a:lnTo>
                <a:lnTo>
                  <a:pt x="172" y="320"/>
                </a:lnTo>
                <a:lnTo>
                  <a:pt x="172" y="324"/>
                </a:lnTo>
                <a:lnTo>
                  <a:pt x="172" y="328"/>
                </a:lnTo>
                <a:lnTo>
                  <a:pt x="169" y="328"/>
                </a:lnTo>
                <a:lnTo>
                  <a:pt x="169" y="328"/>
                </a:lnTo>
                <a:lnTo>
                  <a:pt x="169" y="328"/>
                </a:lnTo>
                <a:lnTo>
                  <a:pt x="169" y="332"/>
                </a:lnTo>
                <a:lnTo>
                  <a:pt x="176" y="332"/>
                </a:lnTo>
                <a:lnTo>
                  <a:pt x="180" y="332"/>
                </a:lnTo>
                <a:lnTo>
                  <a:pt x="180" y="328"/>
                </a:lnTo>
                <a:lnTo>
                  <a:pt x="180" y="328"/>
                </a:lnTo>
                <a:lnTo>
                  <a:pt x="180" y="328"/>
                </a:lnTo>
                <a:lnTo>
                  <a:pt x="184" y="328"/>
                </a:lnTo>
                <a:lnTo>
                  <a:pt x="184" y="332"/>
                </a:lnTo>
                <a:lnTo>
                  <a:pt x="184" y="332"/>
                </a:lnTo>
                <a:lnTo>
                  <a:pt x="180" y="332"/>
                </a:lnTo>
                <a:lnTo>
                  <a:pt x="180" y="332"/>
                </a:lnTo>
                <a:lnTo>
                  <a:pt x="184" y="336"/>
                </a:lnTo>
                <a:lnTo>
                  <a:pt x="184" y="336"/>
                </a:lnTo>
                <a:lnTo>
                  <a:pt x="188" y="332"/>
                </a:lnTo>
                <a:lnTo>
                  <a:pt x="188" y="328"/>
                </a:lnTo>
                <a:lnTo>
                  <a:pt x="188" y="328"/>
                </a:lnTo>
                <a:lnTo>
                  <a:pt x="200" y="328"/>
                </a:lnTo>
                <a:lnTo>
                  <a:pt x="204" y="332"/>
                </a:lnTo>
                <a:lnTo>
                  <a:pt x="211" y="328"/>
                </a:lnTo>
                <a:lnTo>
                  <a:pt x="208" y="328"/>
                </a:lnTo>
                <a:lnTo>
                  <a:pt x="211" y="332"/>
                </a:lnTo>
                <a:lnTo>
                  <a:pt x="211" y="332"/>
                </a:lnTo>
                <a:lnTo>
                  <a:pt x="211" y="332"/>
                </a:lnTo>
                <a:lnTo>
                  <a:pt x="215" y="336"/>
                </a:lnTo>
                <a:lnTo>
                  <a:pt x="211" y="336"/>
                </a:lnTo>
                <a:lnTo>
                  <a:pt x="192" y="332"/>
                </a:lnTo>
                <a:lnTo>
                  <a:pt x="192" y="332"/>
                </a:lnTo>
                <a:lnTo>
                  <a:pt x="188" y="336"/>
                </a:lnTo>
                <a:lnTo>
                  <a:pt x="192" y="336"/>
                </a:lnTo>
                <a:lnTo>
                  <a:pt x="196" y="340"/>
                </a:lnTo>
                <a:lnTo>
                  <a:pt x="196" y="340"/>
                </a:lnTo>
                <a:lnTo>
                  <a:pt x="196" y="340"/>
                </a:lnTo>
                <a:lnTo>
                  <a:pt x="196" y="344"/>
                </a:lnTo>
                <a:lnTo>
                  <a:pt x="196" y="348"/>
                </a:lnTo>
                <a:lnTo>
                  <a:pt x="196" y="348"/>
                </a:lnTo>
                <a:lnTo>
                  <a:pt x="196" y="351"/>
                </a:lnTo>
                <a:lnTo>
                  <a:pt x="200" y="351"/>
                </a:lnTo>
                <a:lnTo>
                  <a:pt x="200" y="351"/>
                </a:lnTo>
                <a:lnTo>
                  <a:pt x="204" y="351"/>
                </a:lnTo>
                <a:lnTo>
                  <a:pt x="200" y="355"/>
                </a:lnTo>
                <a:lnTo>
                  <a:pt x="200" y="351"/>
                </a:lnTo>
                <a:lnTo>
                  <a:pt x="196" y="351"/>
                </a:lnTo>
                <a:lnTo>
                  <a:pt x="192" y="351"/>
                </a:lnTo>
                <a:lnTo>
                  <a:pt x="192" y="348"/>
                </a:lnTo>
                <a:lnTo>
                  <a:pt x="192" y="344"/>
                </a:lnTo>
                <a:lnTo>
                  <a:pt x="192" y="340"/>
                </a:lnTo>
                <a:lnTo>
                  <a:pt x="188" y="340"/>
                </a:lnTo>
                <a:lnTo>
                  <a:pt x="184" y="340"/>
                </a:lnTo>
                <a:lnTo>
                  <a:pt x="184" y="340"/>
                </a:lnTo>
                <a:lnTo>
                  <a:pt x="180" y="340"/>
                </a:lnTo>
                <a:lnTo>
                  <a:pt x="180" y="336"/>
                </a:lnTo>
                <a:lnTo>
                  <a:pt x="176" y="340"/>
                </a:lnTo>
                <a:lnTo>
                  <a:pt x="172" y="340"/>
                </a:lnTo>
                <a:lnTo>
                  <a:pt x="169" y="336"/>
                </a:lnTo>
                <a:lnTo>
                  <a:pt x="169" y="336"/>
                </a:lnTo>
                <a:lnTo>
                  <a:pt x="165" y="340"/>
                </a:lnTo>
                <a:lnTo>
                  <a:pt x="165" y="340"/>
                </a:lnTo>
                <a:lnTo>
                  <a:pt x="165" y="348"/>
                </a:lnTo>
                <a:lnTo>
                  <a:pt x="161" y="348"/>
                </a:lnTo>
                <a:lnTo>
                  <a:pt x="165" y="348"/>
                </a:lnTo>
                <a:lnTo>
                  <a:pt x="169" y="351"/>
                </a:lnTo>
                <a:lnTo>
                  <a:pt x="169" y="351"/>
                </a:lnTo>
                <a:lnTo>
                  <a:pt x="169" y="355"/>
                </a:lnTo>
                <a:lnTo>
                  <a:pt x="169" y="355"/>
                </a:lnTo>
                <a:lnTo>
                  <a:pt x="169" y="355"/>
                </a:lnTo>
                <a:lnTo>
                  <a:pt x="165" y="351"/>
                </a:lnTo>
                <a:lnTo>
                  <a:pt x="161" y="351"/>
                </a:lnTo>
                <a:lnTo>
                  <a:pt x="161" y="348"/>
                </a:lnTo>
                <a:lnTo>
                  <a:pt x="161" y="348"/>
                </a:lnTo>
                <a:lnTo>
                  <a:pt x="161" y="344"/>
                </a:lnTo>
                <a:lnTo>
                  <a:pt x="161" y="344"/>
                </a:lnTo>
                <a:lnTo>
                  <a:pt x="161" y="340"/>
                </a:lnTo>
                <a:lnTo>
                  <a:pt x="161" y="340"/>
                </a:lnTo>
                <a:lnTo>
                  <a:pt x="165" y="340"/>
                </a:lnTo>
                <a:lnTo>
                  <a:pt x="165" y="336"/>
                </a:lnTo>
                <a:lnTo>
                  <a:pt x="157" y="340"/>
                </a:lnTo>
                <a:lnTo>
                  <a:pt x="149" y="340"/>
                </a:lnTo>
                <a:lnTo>
                  <a:pt x="149" y="340"/>
                </a:lnTo>
                <a:lnTo>
                  <a:pt x="149" y="344"/>
                </a:lnTo>
                <a:lnTo>
                  <a:pt x="145" y="344"/>
                </a:lnTo>
                <a:lnTo>
                  <a:pt x="145" y="344"/>
                </a:lnTo>
                <a:lnTo>
                  <a:pt x="141" y="348"/>
                </a:lnTo>
                <a:lnTo>
                  <a:pt x="141" y="344"/>
                </a:lnTo>
                <a:lnTo>
                  <a:pt x="137" y="344"/>
                </a:lnTo>
                <a:lnTo>
                  <a:pt x="137" y="344"/>
                </a:lnTo>
                <a:lnTo>
                  <a:pt x="133" y="348"/>
                </a:lnTo>
                <a:lnTo>
                  <a:pt x="133" y="348"/>
                </a:lnTo>
                <a:lnTo>
                  <a:pt x="145" y="348"/>
                </a:lnTo>
                <a:lnTo>
                  <a:pt x="149" y="348"/>
                </a:lnTo>
                <a:lnTo>
                  <a:pt x="149" y="348"/>
                </a:lnTo>
                <a:lnTo>
                  <a:pt x="149" y="351"/>
                </a:lnTo>
                <a:lnTo>
                  <a:pt x="153" y="351"/>
                </a:lnTo>
                <a:lnTo>
                  <a:pt x="153" y="355"/>
                </a:lnTo>
                <a:lnTo>
                  <a:pt x="153" y="355"/>
                </a:lnTo>
                <a:lnTo>
                  <a:pt x="149" y="355"/>
                </a:lnTo>
                <a:lnTo>
                  <a:pt x="149" y="351"/>
                </a:lnTo>
                <a:lnTo>
                  <a:pt x="145" y="348"/>
                </a:lnTo>
                <a:lnTo>
                  <a:pt x="133" y="351"/>
                </a:lnTo>
                <a:lnTo>
                  <a:pt x="133" y="355"/>
                </a:lnTo>
                <a:lnTo>
                  <a:pt x="133" y="355"/>
                </a:lnTo>
                <a:lnTo>
                  <a:pt x="133" y="355"/>
                </a:lnTo>
                <a:lnTo>
                  <a:pt x="133" y="355"/>
                </a:lnTo>
                <a:lnTo>
                  <a:pt x="133" y="355"/>
                </a:lnTo>
                <a:lnTo>
                  <a:pt x="133" y="359"/>
                </a:lnTo>
                <a:lnTo>
                  <a:pt x="129" y="359"/>
                </a:lnTo>
                <a:lnTo>
                  <a:pt x="129" y="359"/>
                </a:lnTo>
                <a:lnTo>
                  <a:pt x="129" y="355"/>
                </a:lnTo>
                <a:lnTo>
                  <a:pt x="129" y="355"/>
                </a:lnTo>
                <a:lnTo>
                  <a:pt x="129" y="351"/>
                </a:lnTo>
                <a:lnTo>
                  <a:pt x="129" y="351"/>
                </a:lnTo>
                <a:lnTo>
                  <a:pt x="126" y="351"/>
                </a:lnTo>
                <a:lnTo>
                  <a:pt x="126" y="355"/>
                </a:lnTo>
                <a:lnTo>
                  <a:pt x="122" y="355"/>
                </a:lnTo>
                <a:lnTo>
                  <a:pt x="122" y="355"/>
                </a:lnTo>
                <a:lnTo>
                  <a:pt x="126" y="359"/>
                </a:lnTo>
                <a:lnTo>
                  <a:pt x="126" y="359"/>
                </a:lnTo>
                <a:lnTo>
                  <a:pt x="126" y="363"/>
                </a:lnTo>
                <a:lnTo>
                  <a:pt x="122" y="363"/>
                </a:lnTo>
                <a:lnTo>
                  <a:pt x="122" y="367"/>
                </a:lnTo>
                <a:lnTo>
                  <a:pt x="126" y="367"/>
                </a:lnTo>
                <a:lnTo>
                  <a:pt x="129" y="367"/>
                </a:lnTo>
                <a:lnTo>
                  <a:pt x="137" y="367"/>
                </a:lnTo>
                <a:lnTo>
                  <a:pt x="141" y="367"/>
                </a:lnTo>
                <a:lnTo>
                  <a:pt x="145" y="367"/>
                </a:lnTo>
                <a:lnTo>
                  <a:pt x="145" y="367"/>
                </a:lnTo>
                <a:lnTo>
                  <a:pt x="145" y="371"/>
                </a:lnTo>
                <a:lnTo>
                  <a:pt x="145" y="371"/>
                </a:lnTo>
                <a:lnTo>
                  <a:pt x="141" y="375"/>
                </a:lnTo>
                <a:lnTo>
                  <a:pt x="141" y="371"/>
                </a:lnTo>
                <a:lnTo>
                  <a:pt x="141" y="367"/>
                </a:lnTo>
                <a:lnTo>
                  <a:pt x="141" y="367"/>
                </a:lnTo>
                <a:lnTo>
                  <a:pt x="137" y="371"/>
                </a:lnTo>
                <a:lnTo>
                  <a:pt x="137" y="371"/>
                </a:lnTo>
                <a:lnTo>
                  <a:pt x="133" y="367"/>
                </a:lnTo>
                <a:lnTo>
                  <a:pt x="133" y="367"/>
                </a:lnTo>
                <a:lnTo>
                  <a:pt x="122" y="371"/>
                </a:lnTo>
                <a:lnTo>
                  <a:pt x="122" y="371"/>
                </a:lnTo>
                <a:lnTo>
                  <a:pt x="126" y="371"/>
                </a:lnTo>
                <a:lnTo>
                  <a:pt x="126" y="375"/>
                </a:lnTo>
                <a:lnTo>
                  <a:pt x="126" y="379"/>
                </a:lnTo>
                <a:lnTo>
                  <a:pt x="122" y="379"/>
                </a:lnTo>
                <a:lnTo>
                  <a:pt x="122" y="383"/>
                </a:lnTo>
                <a:lnTo>
                  <a:pt x="122" y="383"/>
                </a:lnTo>
                <a:lnTo>
                  <a:pt x="122" y="383"/>
                </a:lnTo>
                <a:lnTo>
                  <a:pt x="122" y="383"/>
                </a:lnTo>
                <a:lnTo>
                  <a:pt x="122" y="383"/>
                </a:lnTo>
                <a:lnTo>
                  <a:pt x="122" y="383"/>
                </a:lnTo>
                <a:lnTo>
                  <a:pt x="122" y="383"/>
                </a:lnTo>
                <a:lnTo>
                  <a:pt x="118" y="383"/>
                </a:lnTo>
                <a:lnTo>
                  <a:pt x="118" y="387"/>
                </a:lnTo>
                <a:lnTo>
                  <a:pt x="114" y="383"/>
                </a:lnTo>
                <a:lnTo>
                  <a:pt x="114" y="379"/>
                </a:lnTo>
                <a:lnTo>
                  <a:pt x="114" y="375"/>
                </a:lnTo>
                <a:lnTo>
                  <a:pt x="114" y="375"/>
                </a:lnTo>
                <a:lnTo>
                  <a:pt x="110" y="375"/>
                </a:lnTo>
                <a:lnTo>
                  <a:pt x="110" y="375"/>
                </a:lnTo>
                <a:lnTo>
                  <a:pt x="110" y="371"/>
                </a:lnTo>
                <a:lnTo>
                  <a:pt x="110" y="375"/>
                </a:lnTo>
                <a:lnTo>
                  <a:pt x="110" y="375"/>
                </a:lnTo>
                <a:lnTo>
                  <a:pt x="110" y="379"/>
                </a:lnTo>
                <a:lnTo>
                  <a:pt x="106" y="379"/>
                </a:lnTo>
                <a:lnTo>
                  <a:pt x="110" y="379"/>
                </a:lnTo>
                <a:lnTo>
                  <a:pt x="110" y="383"/>
                </a:lnTo>
                <a:lnTo>
                  <a:pt x="110" y="387"/>
                </a:lnTo>
                <a:lnTo>
                  <a:pt x="110" y="387"/>
                </a:lnTo>
                <a:lnTo>
                  <a:pt x="110" y="387"/>
                </a:lnTo>
                <a:lnTo>
                  <a:pt x="110" y="387"/>
                </a:lnTo>
                <a:lnTo>
                  <a:pt x="110" y="387"/>
                </a:lnTo>
                <a:lnTo>
                  <a:pt x="110" y="387"/>
                </a:lnTo>
                <a:lnTo>
                  <a:pt x="110" y="390"/>
                </a:lnTo>
                <a:lnTo>
                  <a:pt x="110" y="390"/>
                </a:lnTo>
                <a:lnTo>
                  <a:pt x="106" y="394"/>
                </a:lnTo>
                <a:lnTo>
                  <a:pt x="106" y="394"/>
                </a:lnTo>
                <a:lnTo>
                  <a:pt x="106" y="394"/>
                </a:lnTo>
                <a:lnTo>
                  <a:pt x="106" y="394"/>
                </a:lnTo>
                <a:lnTo>
                  <a:pt x="106" y="394"/>
                </a:lnTo>
                <a:lnTo>
                  <a:pt x="102" y="390"/>
                </a:lnTo>
                <a:lnTo>
                  <a:pt x="102" y="390"/>
                </a:lnTo>
                <a:lnTo>
                  <a:pt x="106" y="387"/>
                </a:lnTo>
                <a:lnTo>
                  <a:pt x="106" y="387"/>
                </a:lnTo>
                <a:lnTo>
                  <a:pt x="106" y="383"/>
                </a:lnTo>
                <a:lnTo>
                  <a:pt x="102" y="383"/>
                </a:lnTo>
                <a:lnTo>
                  <a:pt x="102" y="383"/>
                </a:lnTo>
                <a:lnTo>
                  <a:pt x="102" y="387"/>
                </a:lnTo>
                <a:lnTo>
                  <a:pt x="102" y="387"/>
                </a:lnTo>
                <a:lnTo>
                  <a:pt x="102" y="387"/>
                </a:lnTo>
                <a:lnTo>
                  <a:pt x="102" y="387"/>
                </a:lnTo>
                <a:lnTo>
                  <a:pt x="98" y="390"/>
                </a:lnTo>
                <a:lnTo>
                  <a:pt x="98" y="390"/>
                </a:lnTo>
                <a:lnTo>
                  <a:pt x="94" y="390"/>
                </a:lnTo>
                <a:lnTo>
                  <a:pt x="94" y="390"/>
                </a:lnTo>
                <a:lnTo>
                  <a:pt x="94" y="394"/>
                </a:lnTo>
                <a:lnTo>
                  <a:pt x="94" y="394"/>
                </a:lnTo>
                <a:lnTo>
                  <a:pt x="94" y="394"/>
                </a:lnTo>
                <a:lnTo>
                  <a:pt x="83" y="398"/>
                </a:lnTo>
                <a:lnTo>
                  <a:pt x="83" y="398"/>
                </a:lnTo>
                <a:lnTo>
                  <a:pt x="83" y="398"/>
                </a:lnTo>
                <a:lnTo>
                  <a:pt x="79" y="402"/>
                </a:lnTo>
                <a:lnTo>
                  <a:pt x="83" y="402"/>
                </a:lnTo>
                <a:lnTo>
                  <a:pt x="86" y="402"/>
                </a:lnTo>
                <a:lnTo>
                  <a:pt x="86" y="402"/>
                </a:lnTo>
                <a:lnTo>
                  <a:pt x="86" y="402"/>
                </a:lnTo>
                <a:lnTo>
                  <a:pt x="90" y="406"/>
                </a:lnTo>
                <a:lnTo>
                  <a:pt x="90" y="406"/>
                </a:lnTo>
                <a:lnTo>
                  <a:pt x="90" y="406"/>
                </a:lnTo>
                <a:lnTo>
                  <a:pt x="94" y="406"/>
                </a:lnTo>
                <a:lnTo>
                  <a:pt x="94" y="406"/>
                </a:lnTo>
                <a:lnTo>
                  <a:pt x="94" y="410"/>
                </a:lnTo>
                <a:lnTo>
                  <a:pt x="94" y="410"/>
                </a:lnTo>
                <a:lnTo>
                  <a:pt x="90" y="410"/>
                </a:lnTo>
                <a:lnTo>
                  <a:pt x="94" y="410"/>
                </a:lnTo>
                <a:lnTo>
                  <a:pt x="94" y="410"/>
                </a:lnTo>
                <a:lnTo>
                  <a:pt x="98" y="410"/>
                </a:lnTo>
                <a:lnTo>
                  <a:pt x="98" y="410"/>
                </a:lnTo>
                <a:lnTo>
                  <a:pt x="102" y="414"/>
                </a:lnTo>
                <a:lnTo>
                  <a:pt x="102" y="414"/>
                </a:lnTo>
                <a:lnTo>
                  <a:pt x="114" y="414"/>
                </a:lnTo>
                <a:lnTo>
                  <a:pt x="114" y="414"/>
                </a:lnTo>
                <a:lnTo>
                  <a:pt x="102" y="418"/>
                </a:lnTo>
                <a:lnTo>
                  <a:pt x="94" y="418"/>
                </a:lnTo>
                <a:lnTo>
                  <a:pt x="90" y="418"/>
                </a:lnTo>
                <a:lnTo>
                  <a:pt x="86" y="418"/>
                </a:lnTo>
                <a:lnTo>
                  <a:pt x="83" y="422"/>
                </a:lnTo>
                <a:lnTo>
                  <a:pt x="86" y="422"/>
                </a:lnTo>
                <a:lnTo>
                  <a:pt x="86" y="422"/>
                </a:lnTo>
                <a:lnTo>
                  <a:pt x="86" y="422"/>
                </a:lnTo>
                <a:lnTo>
                  <a:pt x="98" y="422"/>
                </a:lnTo>
                <a:lnTo>
                  <a:pt x="102" y="422"/>
                </a:lnTo>
                <a:lnTo>
                  <a:pt x="98" y="426"/>
                </a:lnTo>
                <a:lnTo>
                  <a:pt x="90" y="426"/>
                </a:lnTo>
                <a:lnTo>
                  <a:pt x="86" y="426"/>
                </a:lnTo>
                <a:lnTo>
                  <a:pt x="86" y="430"/>
                </a:lnTo>
                <a:lnTo>
                  <a:pt x="86" y="430"/>
                </a:lnTo>
                <a:lnTo>
                  <a:pt x="90" y="433"/>
                </a:lnTo>
                <a:lnTo>
                  <a:pt x="94" y="433"/>
                </a:lnTo>
                <a:lnTo>
                  <a:pt x="98" y="430"/>
                </a:lnTo>
                <a:lnTo>
                  <a:pt x="98" y="426"/>
                </a:lnTo>
                <a:lnTo>
                  <a:pt x="110" y="426"/>
                </a:lnTo>
                <a:lnTo>
                  <a:pt x="110" y="430"/>
                </a:lnTo>
                <a:lnTo>
                  <a:pt x="106" y="430"/>
                </a:lnTo>
                <a:lnTo>
                  <a:pt x="98" y="430"/>
                </a:lnTo>
                <a:lnTo>
                  <a:pt x="98" y="433"/>
                </a:lnTo>
                <a:lnTo>
                  <a:pt x="102" y="433"/>
                </a:lnTo>
                <a:lnTo>
                  <a:pt x="98" y="433"/>
                </a:lnTo>
                <a:lnTo>
                  <a:pt x="86" y="437"/>
                </a:lnTo>
                <a:lnTo>
                  <a:pt x="86" y="433"/>
                </a:lnTo>
                <a:lnTo>
                  <a:pt x="86" y="433"/>
                </a:lnTo>
                <a:lnTo>
                  <a:pt x="86" y="433"/>
                </a:lnTo>
                <a:lnTo>
                  <a:pt x="71" y="433"/>
                </a:lnTo>
                <a:lnTo>
                  <a:pt x="67" y="437"/>
                </a:lnTo>
                <a:lnTo>
                  <a:pt x="71" y="437"/>
                </a:lnTo>
                <a:lnTo>
                  <a:pt x="86" y="437"/>
                </a:lnTo>
                <a:lnTo>
                  <a:pt x="90" y="441"/>
                </a:lnTo>
                <a:lnTo>
                  <a:pt x="90" y="445"/>
                </a:lnTo>
                <a:lnTo>
                  <a:pt x="90" y="445"/>
                </a:lnTo>
                <a:lnTo>
                  <a:pt x="83" y="441"/>
                </a:lnTo>
                <a:lnTo>
                  <a:pt x="83" y="441"/>
                </a:lnTo>
                <a:lnTo>
                  <a:pt x="79" y="445"/>
                </a:lnTo>
                <a:lnTo>
                  <a:pt x="79" y="445"/>
                </a:lnTo>
                <a:lnTo>
                  <a:pt x="75" y="445"/>
                </a:lnTo>
                <a:lnTo>
                  <a:pt x="75" y="445"/>
                </a:lnTo>
                <a:lnTo>
                  <a:pt x="75" y="445"/>
                </a:lnTo>
                <a:lnTo>
                  <a:pt x="71" y="445"/>
                </a:lnTo>
                <a:lnTo>
                  <a:pt x="71" y="445"/>
                </a:lnTo>
                <a:lnTo>
                  <a:pt x="67" y="445"/>
                </a:lnTo>
                <a:lnTo>
                  <a:pt x="67" y="445"/>
                </a:lnTo>
                <a:lnTo>
                  <a:pt x="67" y="445"/>
                </a:lnTo>
                <a:lnTo>
                  <a:pt x="71" y="449"/>
                </a:lnTo>
                <a:lnTo>
                  <a:pt x="79" y="445"/>
                </a:lnTo>
                <a:lnTo>
                  <a:pt x="83" y="449"/>
                </a:lnTo>
                <a:lnTo>
                  <a:pt x="83" y="449"/>
                </a:lnTo>
                <a:lnTo>
                  <a:pt x="79" y="449"/>
                </a:lnTo>
                <a:lnTo>
                  <a:pt x="75" y="449"/>
                </a:lnTo>
                <a:lnTo>
                  <a:pt x="71" y="453"/>
                </a:lnTo>
                <a:lnTo>
                  <a:pt x="71" y="453"/>
                </a:lnTo>
                <a:lnTo>
                  <a:pt x="71" y="453"/>
                </a:lnTo>
                <a:lnTo>
                  <a:pt x="75" y="453"/>
                </a:lnTo>
                <a:lnTo>
                  <a:pt x="71" y="457"/>
                </a:lnTo>
                <a:lnTo>
                  <a:pt x="71" y="457"/>
                </a:lnTo>
                <a:lnTo>
                  <a:pt x="71" y="461"/>
                </a:lnTo>
                <a:lnTo>
                  <a:pt x="75" y="461"/>
                </a:lnTo>
                <a:lnTo>
                  <a:pt x="75" y="461"/>
                </a:lnTo>
                <a:lnTo>
                  <a:pt x="79" y="461"/>
                </a:lnTo>
                <a:lnTo>
                  <a:pt x="83" y="457"/>
                </a:lnTo>
                <a:lnTo>
                  <a:pt x="86" y="457"/>
                </a:lnTo>
                <a:lnTo>
                  <a:pt x="86" y="453"/>
                </a:lnTo>
                <a:lnTo>
                  <a:pt x="90" y="449"/>
                </a:lnTo>
                <a:lnTo>
                  <a:pt x="102" y="445"/>
                </a:lnTo>
                <a:lnTo>
                  <a:pt x="106" y="449"/>
                </a:lnTo>
                <a:lnTo>
                  <a:pt x="98" y="449"/>
                </a:lnTo>
                <a:lnTo>
                  <a:pt x="90" y="453"/>
                </a:lnTo>
                <a:lnTo>
                  <a:pt x="86" y="457"/>
                </a:lnTo>
                <a:lnTo>
                  <a:pt x="90" y="457"/>
                </a:lnTo>
                <a:lnTo>
                  <a:pt x="102" y="461"/>
                </a:lnTo>
                <a:lnTo>
                  <a:pt x="102" y="461"/>
                </a:lnTo>
                <a:lnTo>
                  <a:pt x="106" y="461"/>
                </a:lnTo>
                <a:lnTo>
                  <a:pt x="102" y="461"/>
                </a:lnTo>
                <a:lnTo>
                  <a:pt x="98" y="461"/>
                </a:lnTo>
                <a:lnTo>
                  <a:pt x="94" y="461"/>
                </a:lnTo>
                <a:lnTo>
                  <a:pt x="90" y="457"/>
                </a:lnTo>
                <a:lnTo>
                  <a:pt x="90" y="461"/>
                </a:lnTo>
                <a:lnTo>
                  <a:pt x="86" y="461"/>
                </a:lnTo>
                <a:lnTo>
                  <a:pt x="83" y="461"/>
                </a:lnTo>
                <a:lnTo>
                  <a:pt x="83" y="461"/>
                </a:lnTo>
                <a:lnTo>
                  <a:pt x="79" y="465"/>
                </a:lnTo>
                <a:lnTo>
                  <a:pt x="75" y="465"/>
                </a:lnTo>
                <a:lnTo>
                  <a:pt x="79" y="469"/>
                </a:lnTo>
                <a:lnTo>
                  <a:pt x="79" y="469"/>
                </a:lnTo>
                <a:lnTo>
                  <a:pt x="79" y="469"/>
                </a:lnTo>
                <a:lnTo>
                  <a:pt x="79" y="472"/>
                </a:lnTo>
                <a:lnTo>
                  <a:pt x="79" y="472"/>
                </a:lnTo>
                <a:lnTo>
                  <a:pt x="83" y="476"/>
                </a:lnTo>
                <a:lnTo>
                  <a:pt x="86" y="472"/>
                </a:lnTo>
                <a:lnTo>
                  <a:pt x="86" y="476"/>
                </a:lnTo>
                <a:lnTo>
                  <a:pt x="79" y="476"/>
                </a:lnTo>
                <a:lnTo>
                  <a:pt x="75" y="476"/>
                </a:lnTo>
                <a:lnTo>
                  <a:pt x="79" y="472"/>
                </a:lnTo>
                <a:lnTo>
                  <a:pt x="75" y="472"/>
                </a:lnTo>
                <a:lnTo>
                  <a:pt x="75" y="472"/>
                </a:lnTo>
                <a:lnTo>
                  <a:pt x="75" y="469"/>
                </a:lnTo>
                <a:lnTo>
                  <a:pt x="75" y="469"/>
                </a:lnTo>
                <a:lnTo>
                  <a:pt x="71" y="465"/>
                </a:lnTo>
                <a:lnTo>
                  <a:pt x="67" y="465"/>
                </a:lnTo>
                <a:lnTo>
                  <a:pt x="67" y="465"/>
                </a:lnTo>
                <a:lnTo>
                  <a:pt x="67" y="465"/>
                </a:lnTo>
                <a:lnTo>
                  <a:pt x="59" y="469"/>
                </a:lnTo>
                <a:lnTo>
                  <a:pt x="59" y="469"/>
                </a:lnTo>
                <a:lnTo>
                  <a:pt x="59" y="472"/>
                </a:lnTo>
                <a:lnTo>
                  <a:pt x="63" y="472"/>
                </a:lnTo>
                <a:lnTo>
                  <a:pt x="63" y="472"/>
                </a:lnTo>
                <a:lnTo>
                  <a:pt x="67" y="472"/>
                </a:lnTo>
                <a:lnTo>
                  <a:pt x="67" y="472"/>
                </a:lnTo>
                <a:lnTo>
                  <a:pt x="67" y="472"/>
                </a:lnTo>
                <a:lnTo>
                  <a:pt x="67" y="476"/>
                </a:lnTo>
                <a:lnTo>
                  <a:pt x="71" y="476"/>
                </a:lnTo>
                <a:lnTo>
                  <a:pt x="71" y="476"/>
                </a:lnTo>
                <a:lnTo>
                  <a:pt x="71" y="476"/>
                </a:lnTo>
                <a:lnTo>
                  <a:pt x="71" y="476"/>
                </a:lnTo>
                <a:lnTo>
                  <a:pt x="71" y="476"/>
                </a:lnTo>
                <a:lnTo>
                  <a:pt x="71" y="476"/>
                </a:lnTo>
                <a:lnTo>
                  <a:pt x="67" y="476"/>
                </a:lnTo>
                <a:lnTo>
                  <a:pt x="71" y="480"/>
                </a:lnTo>
                <a:lnTo>
                  <a:pt x="75" y="480"/>
                </a:lnTo>
                <a:lnTo>
                  <a:pt x="75" y="480"/>
                </a:lnTo>
                <a:lnTo>
                  <a:pt x="75" y="484"/>
                </a:lnTo>
                <a:lnTo>
                  <a:pt x="75" y="484"/>
                </a:lnTo>
                <a:lnTo>
                  <a:pt x="75" y="484"/>
                </a:lnTo>
                <a:lnTo>
                  <a:pt x="75" y="488"/>
                </a:lnTo>
                <a:lnTo>
                  <a:pt x="67" y="496"/>
                </a:lnTo>
                <a:lnTo>
                  <a:pt x="67" y="500"/>
                </a:lnTo>
                <a:lnTo>
                  <a:pt x="71" y="500"/>
                </a:lnTo>
                <a:lnTo>
                  <a:pt x="71" y="500"/>
                </a:lnTo>
                <a:lnTo>
                  <a:pt x="75" y="500"/>
                </a:lnTo>
                <a:lnTo>
                  <a:pt x="75" y="496"/>
                </a:lnTo>
                <a:lnTo>
                  <a:pt x="75" y="496"/>
                </a:lnTo>
                <a:lnTo>
                  <a:pt x="79" y="496"/>
                </a:lnTo>
                <a:lnTo>
                  <a:pt x="79" y="500"/>
                </a:lnTo>
                <a:lnTo>
                  <a:pt x="79" y="500"/>
                </a:lnTo>
                <a:lnTo>
                  <a:pt x="75" y="500"/>
                </a:lnTo>
                <a:lnTo>
                  <a:pt x="79" y="500"/>
                </a:lnTo>
                <a:lnTo>
                  <a:pt x="83" y="504"/>
                </a:lnTo>
                <a:lnTo>
                  <a:pt x="83" y="500"/>
                </a:lnTo>
                <a:lnTo>
                  <a:pt x="86" y="496"/>
                </a:lnTo>
                <a:lnTo>
                  <a:pt x="90" y="496"/>
                </a:lnTo>
                <a:lnTo>
                  <a:pt x="90" y="496"/>
                </a:lnTo>
                <a:lnTo>
                  <a:pt x="86" y="492"/>
                </a:lnTo>
                <a:lnTo>
                  <a:pt x="86" y="492"/>
                </a:lnTo>
                <a:lnTo>
                  <a:pt x="86" y="488"/>
                </a:lnTo>
                <a:lnTo>
                  <a:pt x="86" y="488"/>
                </a:lnTo>
                <a:lnTo>
                  <a:pt x="86" y="488"/>
                </a:lnTo>
                <a:lnTo>
                  <a:pt x="86" y="492"/>
                </a:lnTo>
                <a:lnTo>
                  <a:pt x="90" y="492"/>
                </a:lnTo>
                <a:lnTo>
                  <a:pt x="90" y="492"/>
                </a:lnTo>
                <a:lnTo>
                  <a:pt x="90" y="492"/>
                </a:lnTo>
                <a:lnTo>
                  <a:pt x="90" y="492"/>
                </a:lnTo>
                <a:lnTo>
                  <a:pt x="94" y="492"/>
                </a:lnTo>
                <a:lnTo>
                  <a:pt x="94" y="492"/>
                </a:lnTo>
                <a:lnTo>
                  <a:pt x="98" y="492"/>
                </a:lnTo>
                <a:lnTo>
                  <a:pt x="94" y="492"/>
                </a:lnTo>
                <a:lnTo>
                  <a:pt x="94" y="496"/>
                </a:lnTo>
                <a:lnTo>
                  <a:pt x="94" y="496"/>
                </a:lnTo>
                <a:lnTo>
                  <a:pt x="102" y="496"/>
                </a:lnTo>
                <a:lnTo>
                  <a:pt x="102" y="496"/>
                </a:lnTo>
                <a:lnTo>
                  <a:pt x="102" y="500"/>
                </a:lnTo>
                <a:lnTo>
                  <a:pt x="90" y="500"/>
                </a:lnTo>
                <a:lnTo>
                  <a:pt x="79" y="508"/>
                </a:lnTo>
                <a:lnTo>
                  <a:pt x="79" y="512"/>
                </a:lnTo>
                <a:lnTo>
                  <a:pt x="79" y="512"/>
                </a:lnTo>
                <a:lnTo>
                  <a:pt x="75" y="515"/>
                </a:lnTo>
                <a:lnTo>
                  <a:pt x="75" y="515"/>
                </a:lnTo>
                <a:lnTo>
                  <a:pt x="75" y="519"/>
                </a:lnTo>
                <a:lnTo>
                  <a:pt x="75" y="523"/>
                </a:lnTo>
                <a:lnTo>
                  <a:pt x="75" y="523"/>
                </a:lnTo>
                <a:lnTo>
                  <a:pt x="83" y="515"/>
                </a:lnTo>
                <a:lnTo>
                  <a:pt x="90" y="508"/>
                </a:lnTo>
                <a:lnTo>
                  <a:pt x="90" y="508"/>
                </a:lnTo>
                <a:lnTo>
                  <a:pt x="98" y="508"/>
                </a:lnTo>
                <a:lnTo>
                  <a:pt x="102" y="504"/>
                </a:lnTo>
                <a:lnTo>
                  <a:pt x="102" y="504"/>
                </a:lnTo>
                <a:lnTo>
                  <a:pt x="106" y="500"/>
                </a:lnTo>
                <a:lnTo>
                  <a:pt x="106" y="500"/>
                </a:lnTo>
                <a:lnTo>
                  <a:pt x="106" y="500"/>
                </a:lnTo>
                <a:lnTo>
                  <a:pt x="110" y="500"/>
                </a:lnTo>
                <a:lnTo>
                  <a:pt x="110" y="500"/>
                </a:lnTo>
                <a:lnTo>
                  <a:pt x="110" y="500"/>
                </a:lnTo>
                <a:lnTo>
                  <a:pt x="106" y="504"/>
                </a:lnTo>
                <a:lnTo>
                  <a:pt x="110" y="504"/>
                </a:lnTo>
                <a:lnTo>
                  <a:pt x="110" y="508"/>
                </a:lnTo>
                <a:lnTo>
                  <a:pt x="118" y="504"/>
                </a:lnTo>
                <a:lnTo>
                  <a:pt x="118" y="500"/>
                </a:lnTo>
                <a:lnTo>
                  <a:pt x="118" y="500"/>
                </a:lnTo>
                <a:lnTo>
                  <a:pt x="118" y="496"/>
                </a:lnTo>
                <a:lnTo>
                  <a:pt x="118" y="496"/>
                </a:lnTo>
                <a:lnTo>
                  <a:pt x="118" y="496"/>
                </a:lnTo>
                <a:lnTo>
                  <a:pt x="122" y="496"/>
                </a:lnTo>
                <a:lnTo>
                  <a:pt x="122" y="496"/>
                </a:lnTo>
                <a:lnTo>
                  <a:pt x="129" y="500"/>
                </a:lnTo>
                <a:lnTo>
                  <a:pt x="129" y="496"/>
                </a:lnTo>
                <a:lnTo>
                  <a:pt x="129" y="492"/>
                </a:lnTo>
                <a:lnTo>
                  <a:pt x="133" y="492"/>
                </a:lnTo>
                <a:lnTo>
                  <a:pt x="137" y="488"/>
                </a:lnTo>
                <a:lnTo>
                  <a:pt x="141" y="484"/>
                </a:lnTo>
                <a:lnTo>
                  <a:pt x="141" y="484"/>
                </a:lnTo>
                <a:lnTo>
                  <a:pt x="141" y="484"/>
                </a:lnTo>
                <a:lnTo>
                  <a:pt x="141" y="488"/>
                </a:lnTo>
                <a:lnTo>
                  <a:pt x="141" y="492"/>
                </a:lnTo>
                <a:lnTo>
                  <a:pt x="141" y="492"/>
                </a:lnTo>
                <a:lnTo>
                  <a:pt x="137" y="492"/>
                </a:lnTo>
                <a:lnTo>
                  <a:pt x="137" y="496"/>
                </a:lnTo>
                <a:lnTo>
                  <a:pt x="137" y="496"/>
                </a:lnTo>
                <a:lnTo>
                  <a:pt x="137" y="500"/>
                </a:lnTo>
                <a:lnTo>
                  <a:pt x="137" y="500"/>
                </a:lnTo>
                <a:lnTo>
                  <a:pt x="137" y="500"/>
                </a:lnTo>
                <a:lnTo>
                  <a:pt x="133" y="504"/>
                </a:lnTo>
                <a:lnTo>
                  <a:pt x="126" y="508"/>
                </a:lnTo>
                <a:lnTo>
                  <a:pt x="126" y="512"/>
                </a:lnTo>
                <a:lnTo>
                  <a:pt x="122" y="512"/>
                </a:lnTo>
                <a:lnTo>
                  <a:pt x="122" y="508"/>
                </a:lnTo>
                <a:lnTo>
                  <a:pt x="126" y="508"/>
                </a:lnTo>
                <a:lnTo>
                  <a:pt x="126" y="504"/>
                </a:lnTo>
                <a:lnTo>
                  <a:pt x="122" y="504"/>
                </a:lnTo>
                <a:lnTo>
                  <a:pt x="118" y="504"/>
                </a:lnTo>
                <a:lnTo>
                  <a:pt x="114" y="508"/>
                </a:lnTo>
                <a:lnTo>
                  <a:pt x="114" y="515"/>
                </a:lnTo>
                <a:lnTo>
                  <a:pt x="118" y="515"/>
                </a:lnTo>
                <a:lnTo>
                  <a:pt x="126" y="515"/>
                </a:lnTo>
                <a:lnTo>
                  <a:pt x="126" y="515"/>
                </a:lnTo>
                <a:lnTo>
                  <a:pt x="129" y="515"/>
                </a:lnTo>
                <a:lnTo>
                  <a:pt x="129" y="515"/>
                </a:lnTo>
                <a:lnTo>
                  <a:pt x="129" y="519"/>
                </a:lnTo>
                <a:lnTo>
                  <a:pt x="129" y="519"/>
                </a:lnTo>
                <a:lnTo>
                  <a:pt x="126" y="515"/>
                </a:lnTo>
                <a:lnTo>
                  <a:pt x="126" y="515"/>
                </a:lnTo>
                <a:lnTo>
                  <a:pt x="122" y="515"/>
                </a:lnTo>
                <a:lnTo>
                  <a:pt x="122" y="515"/>
                </a:lnTo>
                <a:lnTo>
                  <a:pt x="122" y="519"/>
                </a:lnTo>
                <a:lnTo>
                  <a:pt x="114" y="519"/>
                </a:lnTo>
                <a:lnTo>
                  <a:pt x="114" y="519"/>
                </a:lnTo>
                <a:lnTo>
                  <a:pt x="114" y="523"/>
                </a:lnTo>
                <a:lnTo>
                  <a:pt x="114" y="527"/>
                </a:lnTo>
                <a:lnTo>
                  <a:pt x="114" y="527"/>
                </a:lnTo>
                <a:lnTo>
                  <a:pt x="110" y="527"/>
                </a:lnTo>
                <a:lnTo>
                  <a:pt x="110" y="527"/>
                </a:lnTo>
                <a:lnTo>
                  <a:pt x="110" y="527"/>
                </a:lnTo>
                <a:lnTo>
                  <a:pt x="110" y="523"/>
                </a:lnTo>
                <a:lnTo>
                  <a:pt x="110" y="519"/>
                </a:lnTo>
                <a:lnTo>
                  <a:pt x="110" y="515"/>
                </a:lnTo>
                <a:lnTo>
                  <a:pt x="110" y="515"/>
                </a:lnTo>
                <a:lnTo>
                  <a:pt x="106" y="515"/>
                </a:lnTo>
                <a:lnTo>
                  <a:pt x="106" y="515"/>
                </a:lnTo>
                <a:lnTo>
                  <a:pt x="106" y="515"/>
                </a:lnTo>
                <a:lnTo>
                  <a:pt x="110" y="512"/>
                </a:lnTo>
                <a:lnTo>
                  <a:pt x="110" y="512"/>
                </a:lnTo>
                <a:lnTo>
                  <a:pt x="106" y="508"/>
                </a:lnTo>
                <a:lnTo>
                  <a:pt x="106" y="508"/>
                </a:lnTo>
                <a:lnTo>
                  <a:pt x="90" y="512"/>
                </a:lnTo>
                <a:lnTo>
                  <a:pt x="86" y="519"/>
                </a:lnTo>
                <a:lnTo>
                  <a:pt x="83" y="519"/>
                </a:lnTo>
                <a:lnTo>
                  <a:pt x="83" y="523"/>
                </a:lnTo>
                <a:lnTo>
                  <a:pt x="79" y="523"/>
                </a:lnTo>
                <a:lnTo>
                  <a:pt x="79" y="523"/>
                </a:lnTo>
                <a:lnTo>
                  <a:pt x="79" y="527"/>
                </a:lnTo>
                <a:lnTo>
                  <a:pt x="79" y="527"/>
                </a:lnTo>
                <a:lnTo>
                  <a:pt x="75" y="527"/>
                </a:lnTo>
                <a:lnTo>
                  <a:pt x="63" y="531"/>
                </a:lnTo>
                <a:lnTo>
                  <a:pt x="59" y="535"/>
                </a:lnTo>
                <a:lnTo>
                  <a:pt x="59" y="535"/>
                </a:lnTo>
                <a:lnTo>
                  <a:pt x="59" y="535"/>
                </a:lnTo>
                <a:lnTo>
                  <a:pt x="55" y="543"/>
                </a:lnTo>
                <a:lnTo>
                  <a:pt x="51" y="543"/>
                </a:lnTo>
                <a:lnTo>
                  <a:pt x="55" y="543"/>
                </a:lnTo>
                <a:lnTo>
                  <a:pt x="55" y="543"/>
                </a:lnTo>
                <a:lnTo>
                  <a:pt x="55" y="547"/>
                </a:lnTo>
                <a:lnTo>
                  <a:pt x="55" y="547"/>
                </a:lnTo>
                <a:lnTo>
                  <a:pt x="55" y="547"/>
                </a:lnTo>
                <a:lnTo>
                  <a:pt x="55" y="547"/>
                </a:lnTo>
                <a:lnTo>
                  <a:pt x="55" y="547"/>
                </a:lnTo>
                <a:lnTo>
                  <a:pt x="71" y="543"/>
                </a:lnTo>
                <a:lnTo>
                  <a:pt x="75" y="539"/>
                </a:lnTo>
                <a:lnTo>
                  <a:pt x="79" y="539"/>
                </a:lnTo>
                <a:lnTo>
                  <a:pt x="79" y="539"/>
                </a:lnTo>
                <a:lnTo>
                  <a:pt x="75" y="543"/>
                </a:lnTo>
                <a:lnTo>
                  <a:pt x="75" y="547"/>
                </a:lnTo>
                <a:lnTo>
                  <a:pt x="75" y="547"/>
                </a:lnTo>
                <a:lnTo>
                  <a:pt x="75" y="551"/>
                </a:lnTo>
                <a:lnTo>
                  <a:pt x="75" y="551"/>
                </a:lnTo>
                <a:lnTo>
                  <a:pt x="75" y="554"/>
                </a:lnTo>
                <a:lnTo>
                  <a:pt x="75" y="554"/>
                </a:lnTo>
                <a:lnTo>
                  <a:pt x="79" y="558"/>
                </a:lnTo>
                <a:lnTo>
                  <a:pt x="83" y="558"/>
                </a:lnTo>
                <a:lnTo>
                  <a:pt x="86" y="558"/>
                </a:lnTo>
                <a:lnTo>
                  <a:pt x="86" y="558"/>
                </a:lnTo>
                <a:lnTo>
                  <a:pt x="90" y="558"/>
                </a:lnTo>
                <a:lnTo>
                  <a:pt x="90" y="562"/>
                </a:lnTo>
                <a:lnTo>
                  <a:pt x="90" y="562"/>
                </a:lnTo>
                <a:lnTo>
                  <a:pt x="90" y="566"/>
                </a:lnTo>
                <a:lnTo>
                  <a:pt x="94" y="570"/>
                </a:lnTo>
                <a:lnTo>
                  <a:pt x="94" y="570"/>
                </a:lnTo>
                <a:lnTo>
                  <a:pt x="94" y="574"/>
                </a:lnTo>
                <a:lnTo>
                  <a:pt x="90" y="570"/>
                </a:lnTo>
                <a:lnTo>
                  <a:pt x="90" y="570"/>
                </a:lnTo>
                <a:lnTo>
                  <a:pt x="90" y="566"/>
                </a:lnTo>
                <a:lnTo>
                  <a:pt x="90" y="566"/>
                </a:lnTo>
                <a:lnTo>
                  <a:pt x="90" y="566"/>
                </a:lnTo>
                <a:lnTo>
                  <a:pt x="90" y="566"/>
                </a:lnTo>
                <a:lnTo>
                  <a:pt x="90" y="566"/>
                </a:lnTo>
                <a:lnTo>
                  <a:pt x="86" y="566"/>
                </a:lnTo>
                <a:lnTo>
                  <a:pt x="86" y="566"/>
                </a:lnTo>
                <a:lnTo>
                  <a:pt x="86" y="566"/>
                </a:lnTo>
                <a:lnTo>
                  <a:pt x="86" y="566"/>
                </a:lnTo>
                <a:lnTo>
                  <a:pt x="83" y="562"/>
                </a:lnTo>
                <a:lnTo>
                  <a:pt x="83" y="562"/>
                </a:lnTo>
                <a:lnTo>
                  <a:pt x="83" y="562"/>
                </a:lnTo>
                <a:lnTo>
                  <a:pt x="79" y="562"/>
                </a:lnTo>
                <a:lnTo>
                  <a:pt x="79" y="562"/>
                </a:lnTo>
                <a:lnTo>
                  <a:pt x="79" y="562"/>
                </a:lnTo>
                <a:lnTo>
                  <a:pt x="75" y="558"/>
                </a:lnTo>
                <a:lnTo>
                  <a:pt x="75" y="558"/>
                </a:lnTo>
                <a:lnTo>
                  <a:pt x="67" y="558"/>
                </a:lnTo>
                <a:lnTo>
                  <a:pt x="67" y="558"/>
                </a:lnTo>
                <a:lnTo>
                  <a:pt x="63" y="558"/>
                </a:lnTo>
                <a:lnTo>
                  <a:pt x="59" y="566"/>
                </a:lnTo>
                <a:lnTo>
                  <a:pt x="59" y="570"/>
                </a:lnTo>
                <a:lnTo>
                  <a:pt x="55" y="570"/>
                </a:lnTo>
                <a:lnTo>
                  <a:pt x="55" y="574"/>
                </a:lnTo>
                <a:lnTo>
                  <a:pt x="59" y="574"/>
                </a:lnTo>
                <a:lnTo>
                  <a:pt x="59" y="578"/>
                </a:lnTo>
                <a:lnTo>
                  <a:pt x="59" y="578"/>
                </a:lnTo>
                <a:lnTo>
                  <a:pt x="55" y="578"/>
                </a:lnTo>
                <a:lnTo>
                  <a:pt x="55" y="578"/>
                </a:lnTo>
                <a:lnTo>
                  <a:pt x="55" y="582"/>
                </a:lnTo>
                <a:lnTo>
                  <a:pt x="59" y="582"/>
                </a:lnTo>
                <a:lnTo>
                  <a:pt x="59" y="582"/>
                </a:lnTo>
                <a:lnTo>
                  <a:pt x="59" y="582"/>
                </a:lnTo>
                <a:lnTo>
                  <a:pt x="63" y="582"/>
                </a:lnTo>
                <a:lnTo>
                  <a:pt x="63" y="582"/>
                </a:lnTo>
                <a:lnTo>
                  <a:pt x="63" y="586"/>
                </a:lnTo>
                <a:lnTo>
                  <a:pt x="67" y="586"/>
                </a:lnTo>
                <a:lnTo>
                  <a:pt x="63" y="586"/>
                </a:lnTo>
                <a:lnTo>
                  <a:pt x="63" y="586"/>
                </a:lnTo>
                <a:lnTo>
                  <a:pt x="63" y="586"/>
                </a:lnTo>
                <a:lnTo>
                  <a:pt x="63" y="586"/>
                </a:lnTo>
                <a:lnTo>
                  <a:pt x="59" y="586"/>
                </a:lnTo>
                <a:lnTo>
                  <a:pt x="59" y="586"/>
                </a:lnTo>
                <a:lnTo>
                  <a:pt x="59" y="590"/>
                </a:lnTo>
                <a:lnTo>
                  <a:pt x="55" y="594"/>
                </a:lnTo>
                <a:lnTo>
                  <a:pt x="55" y="594"/>
                </a:lnTo>
                <a:lnTo>
                  <a:pt x="59" y="597"/>
                </a:lnTo>
                <a:lnTo>
                  <a:pt x="59" y="597"/>
                </a:lnTo>
                <a:lnTo>
                  <a:pt x="63" y="601"/>
                </a:lnTo>
                <a:lnTo>
                  <a:pt x="63" y="601"/>
                </a:lnTo>
                <a:lnTo>
                  <a:pt x="63" y="601"/>
                </a:lnTo>
                <a:lnTo>
                  <a:pt x="67" y="605"/>
                </a:lnTo>
                <a:lnTo>
                  <a:pt x="67" y="605"/>
                </a:lnTo>
                <a:lnTo>
                  <a:pt x="67" y="605"/>
                </a:lnTo>
                <a:lnTo>
                  <a:pt x="67" y="609"/>
                </a:lnTo>
                <a:lnTo>
                  <a:pt x="67" y="609"/>
                </a:lnTo>
                <a:lnTo>
                  <a:pt x="71" y="609"/>
                </a:lnTo>
                <a:lnTo>
                  <a:pt x="75" y="609"/>
                </a:lnTo>
                <a:lnTo>
                  <a:pt x="75" y="609"/>
                </a:lnTo>
                <a:lnTo>
                  <a:pt x="75" y="609"/>
                </a:lnTo>
                <a:lnTo>
                  <a:pt x="75" y="613"/>
                </a:lnTo>
                <a:lnTo>
                  <a:pt x="75" y="613"/>
                </a:lnTo>
                <a:lnTo>
                  <a:pt x="75" y="613"/>
                </a:lnTo>
                <a:lnTo>
                  <a:pt x="71" y="609"/>
                </a:lnTo>
                <a:lnTo>
                  <a:pt x="71" y="609"/>
                </a:lnTo>
                <a:lnTo>
                  <a:pt x="67" y="613"/>
                </a:lnTo>
                <a:lnTo>
                  <a:pt x="63" y="609"/>
                </a:lnTo>
                <a:lnTo>
                  <a:pt x="63" y="609"/>
                </a:lnTo>
                <a:lnTo>
                  <a:pt x="63" y="609"/>
                </a:lnTo>
                <a:lnTo>
                  <a:pt x="63" y="605"/>
                </a:lnTo>
                <a:lnTo>
                  <a:pt x="63" y="605"/>
                </a:lnTo>
                <a:lnTo>
                  <a:pt x="63" y="605"/>
                </a:lnTo>
                <a:lnTo>
                  <a:pt x="59" y="605"/>
                </a:lnTo>
                <a:lnTo>
                  <a:pt x="59" y="605"/>
                </a:lnTo>
                <a:lnTo>
                  <a:pt x="59" y="601"/>
                </a:lnTo>
                <a:lnTo>
                  <a:pt x="59" y="601"/>
                </a:lnTo>
                <a:lnTo>
                  <a:pt x="59" y="601"/>
                </a:lnTo>
                <a:lnTo>
                  <a:pt x="59" y="601"/>
                </a:lnTo>
                <a:lnTo>
                  <a:pt x="55" y="597"/>
                </a:lnTo>
                <a:lnTo>
                  <a:pt x="55" y="597"/>
                </a:lnTo>
                <a:lnTo>
                  <a:pt x="51" y="597"/>
                </a:lnTo>
                <a:lnTo>
                  <a:pt x="51" y="601"/>
                </a:lnTo>
                <a:lnTo>
                  <a:pt x="51" y="601"/>
                </a:lnTo>
                <a:lnTo>
                  <a:pt x="51" y="601"/>
                </a:lnTo>
                <a:lnTo>
                  <a:pt x="51" y="605"/>
                </a:lnTo>
                <a:lnTo>
                  <a:pt x="47" y="605"/>
                </a:lnTo>
                <a:lnTo>
                  <a:pt x="47" y="609"/>
                </a:lnTo>
                <a:lnTo>
                  <a:pt x="47" y="609"/>
                </a:lnTo>
                <a:lnTo>
                  <a:pt x="47" y="613"/>
                </a:lnTo>
                <a:lnTo>
                  <a:pt x="43" y="617"/>
                </a:lnTo>
                <a:lnTo>
                  <a:pt x="47" y="617"/>
                </a:lnTo>
                <a:lnTo>
                  <a:pt x="47" y="617"/>
                </a:lnTo>
                <a:lnTo>
                  <a:pt x="47" y="621"/>
                </a:lnTo>
                <a:lnTo>
                  <a:pt x="47" y="621"/>
                </a:lnTo>
                <a:lnTo>
                  <a:pt x="47" y="621"/>
                </a:lnTo>
                <a:lnTo>
                  <a:pt x="47" y="621"/>
                </a:lnTo>
                <a:lnTo>
                  <a:pt x="51" y="621"/>
                </a:lnTo>
                <a:lnTo>
                  <a:pt x="51" y="621"/>
                </a:lnTo>
                <a:lnTo>
                  <a:pt x="51" y="625"/>
                </a:lnTo>
                <a:lnTo>
                  <a:pt x="51" y="629"/>
                </a:lnTo>
                <a:lnTo>
                  <a:pt x="51" y="633"/>
                </a:lnTo>
                <a:lnTo>
                  <a:pt x="55" y="633"/>
                </a:lnTo>
                <a:lnTo>
                  <a:pt x="55" y="629"/>
                </a:lnTo>
                <a:lnTo>
                  <a:pt x="59" y="625"/>
                </a:lnTo>
                <a:lnTo>
                  <a:pt x="59" y="621"/>
                </a:lnTo>
                <a:lnTo>
                  <a:pt x="59" y="625"/>
                </a:lnTo>
                <a:lnTo>
                  <a:pt x="59" y="629"/>
                </a:lnTo>
                <a:lnTo>
                  <a:pt x="59" y="629"/>
                </a:lnTo>
                <a:lnTo>
                  <a:pt x="59" y="633"/>
                </a:lnTo>
                <a:lnTo>
                  <a:pt x="63" y="633"/>
                </a:lnTo>
                <a:lnTo>
                  <a:pt x="63" y="629"/>
                </a:lnTo>
                <a:lnTo>
                  <a:pt x="63" y="625"/>
                </a:lnTo>
                <a:lnTo>
                  <a:pt x="63" y="621"/>
                </a:lnTo>
                <a:lnTo>
                  <a:pt x="63" y="625"/>
                </a:lnTo>
                <a:lnTo>
                  <a:pt x="63" y="625"/>
                </a:lnTo>
                <a:lnTo>
                  <a:pt x="67" y="629"/>
                </a:lnTo>
                <a:lnTo>
                  <a:pt x="67" y="629"/>
                </a:lnTo>
                <a:lnTo>
                  <a:pt x="67" y="633"/>
                </a:lnTo>
                <a:lnTo>
                  <a:pt x="67" y="633"/>
                </a:lnTo>
                <a:lnTo>
                  <a:pt x="63" y="633"/>
                </a:lnTo>
                <a:lnTo>
                  <a:pt x="67" y="636"/>
                </a:lnTo>
                <a:lnTo>
                  <a:pt x="67" y="636"/>
                </a:lnTo>
                <a:lnTo>
                  <a:pt x="71" y="636"/>
                </a:lnTo>
                <a:lnTo>
                  <a:pt x="71" y="636"/>
                </a:lnTo>
                <a:lnTo>
                  <a:pt x="71" y="636"/>
                </a:lnTo>
                <a:lnTo>
                  <a:pt x="71" y="640"/>
                </a:lnTo>
                <a:lnTo>
                  <a:pt x="71" y="640"/>
                </a:lnTo>
                <a:lnTo>
                  <a:pt x="71" y="640"/>
                </a:lnTo>
                <a:lnTo>
                  <a:pt x="79" y="636"/>
                </a:lnTo>
                <a:lnTo>
                  <a:pt x="83" y="640"/>
                </a:lnTo>
                <a:lnTo>
                  <a:pt x="71" y="640"/>
                </a:lnTo>
                <a:lnTo>
                  <a:pt x="71" y="644"/>
                </a:lnTo>
                <a:lnTo>
                  <a:pt x="75" y="648"/>
                </a:lnTo>
                <a:lnTo>
                  <a:pt x="79" y="652"/>
                </a:lnTo>
                <a:lnTo>
                  <a:pt x="79" y="652"/>
                </a:lnTo>
                <a:lnTo>
                  <a:pt x="71" y="648"/>
                </a:lnTo>
                <a:lnTo>
                  <a:pt x="71" y="644"/>
                </a:lnTo>
                <a:lnTo>
                  <a:pt x="71" y="644"/>
                </a:lnTo>
                <a:lnTo>
                  <a:pt x="71" y="648"/>
                </a:lnTo>
                <a:lnTo>
                  <a:pt x="67" y="648"/>
                </a:lnTo>
                <a:lnTo>
                  <a:pt x="67" y="648"/>
                </a:lnTo>
                <a:lnTo>
                  <a:pt x="67" y="644"/>
                </a:lnTo>
                <a:lnTo>
                  <a:pt x="67" y="644"/>
                </a:lnTo>
                <a:lnTo>
                  <a:pt x="67" y="644"/>
                </a:lnTo>
                <a:lnTo>
                  <a:pt x="67" y="644"/>
                </a:lnTo>
                <a:lnTo>
                  <a:pt x="63" y="644"/>
                </a:lnTo>
                <a:lnTo>
                  <a:pt x="59" y="644"/>
                </a:lnTo>
                <a:lnTo>
                  <a:pt x="63" y="648"/>
                </a:lnTo>
                <a:lnTo>
                  <a:pt x="63" y="648"/>
                </a:lnTo>
                <a:lnTo>
                  <a:pt x="67" y="648"/>
                </a:lnTo>
                <a:lnTo>
                  <a:pt x="67" y="652"/>
                </a:lnTo>
                <a:lnTo>
                  <a:pt x="67" y="656"/>
                </a:lnTo>
                <a:lnTo>
                  <a:pt x="67" y="656"/>
                </a:lnTo>
                <a:lnTo>
                  <a:pt x="71" y="656"/>
                </a:lnTo>
                <a:lnTo>
                  <a:pt x="75" y="656"/>
                </a:lnTo>
                <a:lnTo>
                  <a:pt x="79" y="656"/>
                </a:lnTo>
                <a:lnTo>
                  <a:pt x="79" y="660"/>
                </a:lnTo>
                <a:lnTo>
                  <a:pt x="79" y="660"/>
                </a:lnTo>
                <a:lnTo>
                  <a:pt x="79" y="660"/>
                </a:lnTo>
                <a:lnTo>
                  <a:pt x="75" y="660"/>
                </a:lnTo>
                <a:lnTo>
                  <a:pt x="75" y="660"/>
                </a:lnTo>
                <a:lnTo>
                  <a:pt x="71" y="656"/>
                </a:lnTo>
                <a:lnTo>
                  <a:pt x="67" y="656"/>
                </a:lnTo>
                <a:lnTo>
                  <a:pt x="67" y="656"/>
                </a:lnTo>
                <a:lnTo>
                  <a:pt x="67" y="656"/>
                </a:lnTo>
                <a:lnTo>
                  <a:pt x="67" y="656"/>
                </a:lnTo>
                <a:lnTo>
                  <a:pt x="63" y="656"/>
                </a:lnTo>
                <a:lnTo>
                  <a:pt x="63" y="656"/>
                </a:lnTo>
                <a:lnTo>
                  <a:pt x="63" y="660"/>
                </a:lnTo>
                <a:lnTo>
                  <a:pt x="59" y="664"/>
                </a:lnTo>
                <a:lnTo>
                  <a:pt x="59" y="664"/>
                </a:lnTo>
                <a:lnTo>
                  <a:pt x="63" y="660"/>
                </a:lnTo>
                <a:lnTo>
                  <a:pt x="63" y="660"/>
                </a:lnTo>
                <a:lnTo>
                  <a:pt x="63" y="664"/>
                </a:lnTo>
                <a:lnTo>
                  <a:pt x="63" y="668"/>
                </a:lnTo>
                <a:lnTo>
                  <a:pt x="59" y="668"/>
                </a:lnTo>
                <a:lnTo>
                  <a:pt x="55" y="668"/>
                </a:lnTo>
                <a:lnTo>
                  <a:pt x="55" y="672"/>
                </a:lnTo>
                <a:lnTo>
                  <a:pt x="55" y="672"/>
                </a:lnTo>
                <a:lnTo>
                  <a:pt x="55" y="676"/>
                </a:lnTo>
                <a:lnTo>
                  <a:pt x="51" y="679"/>
                </a:lnTo>
                <a:lnTo>
                  <a:pt x="51" y="679"/>
                </a:lnTo>
                <a:lnTo>
                  <a:pt x="55" y="679"/>
                </a:lnTo>
                <a:lnTo>
                  <a:pt x="55" y="679"/>
                </a:lnTo>
                <a:lnTo>
                  <a:pt x="55" y="676"/>
                </a:lnTo>
                <a:lnTo>
                  <a:pt x="59" y="676"/>
                </a:lnTo>
                <a:lnTo>
                  <a:pt x="63" y="672"/>
                </a:lnTo>
                <a:lnTo>
                  <a:pt x="67" y="672"/>
                </a:lnTo>
                <a:lnTo>
                  <a:pt x="67" y="672"/>
                </a:lnTo>
                <a:lnTo>
                  <a:pt x="67" y="676"/>
                </a:lnTo>
                <a:lnTo>
                  <a:pt x="67" y="676"/>
                </a:lnTo>
                <a:lnTo>
                  <a:pt x="67" y="672"/>
                </a:lnTo>
                <a:lnTo>
                  <a:pt x="71" y="672"/>
                </a:lnTo>
                <a:lnTo>
                  <a:pt x="75" y="672"/>
                </a:lnTo>
                <a:lnTo>
                  <a:pt x="83" y="672"/>
                </a:lnTo>
                <a:lnTo>
                  <a:pt x="83" y="672"/>
                </a:lnTo>
                <a:lnTo>
                  <a:pt x="83" y="672"/>
                </a:lnTo>
                <a:lnTo>
                  <a:pt x="71" y="676"/>
                </a:lnTo>
                <a:lnTo>
                  <a:pt x="71" y="676"/>
                </a:lnTo>
                <a:lnTo>
                  <a:pt x="67" y="676"/>
                </a:lnTo>
                <a:lnTo>
                  <a:pt x="63" y="676"/>
                </a:lnTo>
                <a:lnTo>
                  <a:pt x="63" y="676"/>
                </a:lnTo>
                <a:lnTo>
                  <a:pt x="63" y="679"/>
                </a:lnTo>
                <a:lnTo>
                  <a:pt x="59" y="679"/>
                </a:lnTo>
                <a:lnTo>
                  <a:pt x="59" y="683"/>
                </a:lnTo>
                <a:lnTo>
                  <a:pt x="63" y="679"/>
                </a:lnTo>
                <a:lnTo>
                  <a:pt x="63" y="679"/>
                </a:lnTo>
                <a:lnTo>
                  <a:pt x="67" y="679"/>
                </a:lnTo>
                <a:lnTo>
                  <a:pt x="67" y="679"/>
                </a:lnTo>
                <a:lnTo>
                  <a:pt x="67" y="679"/>
                </a:lnTo>
                <a:lnTo>
                  <a:pt x="67" y="683"/>
                </a:lnTo>
                <a:lnTo>
                  <a:pt x="67" y="683"/>
                </a:lnTo>
                <a:lnTo>
                  <a:pt x="67" y="683"/>
                </a:lnTo>
                <a:lnTo>
                  <a:pt x="71" y="683"/>
                </a:lnTo>
                <a:lnTo>
                  <a:pt x="71" y="683"/>
                </a:lnTo>
                <a:lnTo>
                  <a:pt x="71" y="687"/>
                </a:lnTo>
                <a:lnTo>
                  <a:pt x="63" y="687"/>
                </a:lnTo>
                <a:lnTo>
                  <a:pt x="63" y="691"/>
                </a:lnTo>
                <a:lnTo>
                  <a:pt x="63" y="695"/>
                </a:lnTo>
                <a:lnTo>
                  <a:pt x="67" y="695"/>
                </a:lnTo>
                <a:lnTo>
                  <a:pt x="75" y="691"/>
                </a:lnTo>
                <a:lnTo>
                  <a:pt x="75" y="691"/>
                </a:lnTo>
                <a:lnTo>
                  <a:pt x="75" y="687"/>
                </a:lnTo>
                <a:lnTo>
                  <a:pt x="75" y="687"/>
                </a:lnTo>
                <a:lnTo>
                  <a:pt x="79" y="687"/>
                </a:lnTo>
                <a:lnTo>
                  <a:pt x="83" y="683"/>
                </a:lnTo>
                <a:lnTo>
                  <a:pt x="90" y="668"/>
                </a:lnTo>
                <a:lnTo>
                  <a:pt x="90" y="664"/>
                </a:lnTo>
                <a:lnTo>
                  <a:pt x="94" y="664"/>
                </a:lnTo>
                <a:lnTo>
                  <a:pt x="94" y="660"/>
                </a:lnTo>
                <a:lnTo>
                  <a:pt x="98" y="656"/>
                </a:lnTo>
                <a:lnTo>
                  <a:pt x="98" y="656"/>
                </a:lnTo>
                <a:lnTo>
                  <a:pt x="98" y="660"/>
                </a:lnTo>
                <a:lnTo>
                  <a:pt x="94" y="672"/>
                </a:lnTo>
                <a:lnTo>
                  <a:pt x="90" y="672"/>
                </a:lnTo>
                <a:lnTo>
                  <a:pt x="90" y="672"/>
                </a:lnTo>
                <a:lnTo>
                  <a:pt x="90" y="676"/>
                </a:lnTo>
                <a:lnTo>
                  <a:pt x="90" y="676"/>
                </a:lnTo>
                <a:lnTo>
                  <a:pt x="90" y="679"/>
                </a:lnTo>
                <a:lnTo>
                  <a:pt x="90" y="679"/>
                </a:lnTo>
                <a:lnTo>
                  <a:pt x="86" y="683"/>
                </a:lnTo>
                <a:lnTo>
                  <a:pt x="86" y="687"/>
                </a:lnTo>
                <a:lnTo>
                  <a:pt x="83" y="687"/>
                </a:lnTo>
                <a:lnTo>
                  <a:pt x="83" y="687"/>
                </a:lnTo>
                <a:lnTo>
                  <a:pt x="83" y="691"/>
                </a:lnTo>
                <a:lnTo>
                  <a:pt x="79" y="691"/>
                </a:lnTo>
                <a:lnTo>
                  <a:pt x="83" y="691"/>
                </a:lnTo>
                <a:lnTo>
                  <a:pt x="83" y="691"/>
                </a:lnTo>
                <a:lnTo>
                  <a:pt x="83" y="691"/>
                </a:lnTo>
                <a:lnTo>
                  <a:pt x="83" y="695"/>
                </a:lnTo>
                <a:lnTo>
                  <a:pt x="75" y="695"/>
                </a:lnTo>
                <a:lnTo>
                  <a:pt x="71" y="699"/>
                </a:lnTo>
                <a:lnTo>
                  <a:pt x="71" y="703"/>
                </a:lnTo>
                <a:lnTo>
                  <a:pt x="71" y="703"/>
                </a:lnTo>
                <a:lnTo>
                  <a:pt x="67" y="703"/>
                </a:lnTo>
                <a:lnTo>
                  <a:pt x="63" y="703"/>
                </a:lnTo>
                <a:lnTo>
                  <a:pt x="59" y="707"/>
                </a:lnTo>
                <a:lnTo>
                  <a:pt x="55" y="711"/>
                </a:lnTo>
                <a:lnTo>
                  <a:pt x="55" y="711"/>
                </a:lnTo>
                <a:lnTo>
                  <a:pt x="55" y="715"/>
                </a:lnTo>
                <a:lnTo>
                  <a:pt x="55" y="715"/>
                </a:lnTo>
                <a:lnTo>
                  <a:pt x="55" y="715"/>
                </a:lnTo>
                <a:lnTo>
                  <a:pt x="55" y="715"/>
                </a:lnTo>
                <a:lnTo>
                  <a:pt x="55" y="718"/>
                </a:lnTo>
                <a:lnTo>
                  <a:pt x="55" y="718"/>
                </a:lnTo>
                <a:lnTo>
                  <a:pt x="59" y="718"/>
                </a:lnTo>
                <a:lnTo>
                  <a:pt x="59" y="718"/>
                </a:lnTo>
                <a:lnTo>
                  <a:pt x="59" y="718"/>
                </a:lnTo>
                <a:lnTo>
                  <a:pt x="63" y="722"/>
                </a:lnTo>
                <a:lnTo>
                  <a:pt x="63" y="722"/>
                </a:lnTo>
                <a:lnTo>
                  <a:pt x="67" y="722"/>
                </a:lnTo>
                <a:lnTo>
                  <a:pt x="67" y="718"/>
                </a:lnTo>
                <a:lnTo>
                  <a:pt x="71" y="718"/>
                </a:lnTo>
                <a:lnTo>
                  <a:pt x="83" y="718"/>
                </a:lnTo>
                <a:lnTo>
                  <a:pt x="83" y="718"/>
                </a:lnTo>
                <a:lnTo>
                  <a:pt x="86" y="718"/>
                </a:lnTo>
                <a:lnTo>
                  <a:pt x="86" y="722"/>
                </a:lnTo>
                <a:lnTo>
                  <a:pt x="94" y="718"/>
                </a:lnTo>
                <a:lnTo>
                  <a:pt x="98" y="718"/>
                </a:lnTo>
                <a:lnTo>
                  <a:pt x="98" y="718"/>
                </a:lnTo>
                <a:lnTo>
                  <a:pt x="98" y="718"/>
                </a:lnTo>
                <a:lnTo>
                  <a:pt x="98" y="718"/>
                </a:lnTo>
                <a:lnTo>
                  <a:pt x="102" y="715"/>
                </a:lnTo>
                <a:lnTo>
                  <a:pt x="106" y="715"/>
                </a:lnTo>
                <a:lnTo>
                  <a:pt x="106" y="711"/>
                </a:lnTo>
                <a:lnTo>
                  <a:pt x="110" y="711"/>
                </a:lnTo>
                <a:lnTo>
                  <a:pt x="110" y="711"/>
                </a:lnTo>
                <a:lnTo>
                  <a:pt x="110" y="711"/>
                </a:lnTo>
                <a:lnTo>
                  <a:pt x="110" y="711"/>
                </a:lnTo>
                <a:lnTo>
                  <a:pt x="110" y="707"/>
                </a:lnTo>
                <a:lnTo>
                  <a:pt x="106" y="707"/>
                </a:lnTo>
                <a:lnTo>
                  <a:pt x="106" y="707"/>
                </a:lnTo>
                <a:lnTo>
                  <a:pt x="110" y="703"/>
                </a:lnTo>
                <a:lnTo>
                  <a:pt x="110" y="703"/>
                </a:lnTo>
                <a:lnTo>
                  <a:pt x="114" y="699"/>
                </a:lnTo>
                <a:lnTo>
                  <a:pt x="118" y="695"/>
                </a:lnTo>
                <a:lnTo>
                  <a:pt x="118" y="695"/>
                </a:lnTo>
                <a:lnTo>
                  <a:pt x="118" y="691"/>
                </a:lnTo>
                <a:lnTo>
                  <a:pt x="118" y="691"/>
                </a:lnTo>
                <a:lnTo>
                  <a:pt x="118" y="691"/>
                </a:lnTo>
                <a:lnTo>
                  <a:pt x="118" y="687"/>
                </a:lnTo>
                <a:lnTo>
                  <a:pt x="122" y="687"/>
                </a:lnTo>
                <a:lnTo>
                  <a:pt x="133" y="687"/>
                </a:lnTo>
                <a:lnTo>
                  <a:pt x="149" y="683"/>
                </a:lnTo>
                <a:lnTo>
                  <a:pt x="153" y="683"/>
                </a:lnTo>
                <a:lnTo>
                  <a:pt x="157" y="683"/>
                </a:lnTo>
                <a:lnTo>
                  <a:pt x="196" y="672"/>
                </a:lnTo>
                <a:lnTo>
                  <a:pt x="204" y="676"/>
                </a:lnTo>
                <a:lnTo>
                  <a:pt x="204" y="672"/>
                </a:lnTo>
                <a:lnTo>
                  <a:pt x="200" y="660"/>
                </a:lnTo>
                <a:lnTo>
                  <a:pt x="200" y="656"/>
                </a:lnTo>
                <a:lnTo>
                  <a:pt x="204" y="652"/>
                </a:lnTo>
                <a:lnTo>
                  <a:pt x="208" y="644"/>
                </a:lnTo>
                <a:lnTo>
                  <a:pt x="208" y="640"/>
                </a:lnTo>
                <a:lnTo>
                  <a:pt x="208" y="633"/>
                </a:lnTo>
                <a:lnTo>
                  <a:pt x="204" y="625"/>
                </a:lnTo>
                <a:lnTo>
                  <a:pt x="200" y="617"/>
                </a:lnTo>
                <a:lnTo>
                  <a:pt x="196" y="578"/>
                </a:lnTo>
                <a:lnTo>
                  <a:pt x="196" y="578"/>
                </a:lnTo>
                <a:lnTo>
                  <a:pt x="200" y="566"/>
                </a:lnTo>
                <a:lnTo>
                  <a:pt x="200" y="562"/>
                </a:lnTo>
                <a:lnTo>
                  <a:pt x="196" y="554"/>
                </a:lnTo>
                <a:lnTo>
                  <a:pt x="176" y="512"/>
                </a:lnTo>
                <a:lnTo>
                  <a:pt x="211" y="504"/>
                </a:lnTo>
                <a:lnTo>
                  <a:pt x="235" y="476"/>
                </a:lnTo>
                <a:lnTo>
                  <a:pt x="235" y="476"/>
                </a:lnTo>
                <a:lnTo>
                  <a:pt x="235" y="472"/>
                </a:lnTo>
                <a:lnTo>
                  <a:pt x="231" y="469"/>
                </a:lnTo>
                <a:lnTo>
                  <a:pt x="223" y="449"/>
                </a:lnTo>
                <a:lnTo>
                  <a:pt x="223" y="445"/>
                </a:lnTo>
                <a:lnTo>
                  <a:pt x="235" y="426"/>
                </a:lnTo>
                <a:lnTo>
                  <a:pt x="247" y="375"/>
                </a:lnTo>
                <a:lnTo>
                  <a:pt x="251" y="367"/>
                </a:lnTo>
                <a:lnTo>
                  <a:pt x="258" y="351"/>
                </a:lnTo>
                <a:lnTo>
                  <a:pt x="262" y="348"/>
                </a:lnTo>
                <a:lnTo>
                  <a:pt x="262" y="348"/>
                </a:lnTo>
                <a:lnTo>
                  <a:pt x="262" y="344"/>
                </a:lnTo>
                <a:lnTo>
                  <a:pt x="258" y="324"/>
                </a:lnTo>
                <a:lnTo>
                  <a:pt x="258" y="320"/>
                </a:lnTo>
                <a:lnTo>
                  <a:pt x="227" y="289"/>
                </a:lnTo>
                <a:lnTo>
                  <a:pt x="227" y="277"/>
                </a:lnTo>
                <a:lnTo>
                  <a:pt x="227" y="277"/>
                </a:lnTo>
                <a:lnTo>
                  <a:pt x="239" y="273"/>
                </a:lnTo>
                <a:lnTo>
                  <a:pt x="243" y="269"/>
                </a:lnTo>
                <a:lnTo>
                  <a:pt x="243" y="266"/>
                </a:lnTo>
                <a:lnTo>
                  <a:pt x="247" y="254"/>
                </a:lnTo>
                <a:lnTo>
                  <a:pt x="247" y="250"/>
                </a:lnTo>
                <a:lnTo>
                  <a:pt x="247" y="211"/>
                </a:lnTo>
                <a:lnTo>
                  <a:pt x="247" y="207"/>
                </a:lnTo>
                <a:lnTo>
                  <a:pt x="247" y="207"/>
                </a:lnTo>
                <a:lnTo>
                  <a:pt x="266" y="180"/>
                </a:lnTo>
                <a:lnTo>
                  <a:pt x="270" y="172"/>
                </a:lnTo>
                <a:lnTo>
                  <a:pt x="270" y="168"/>
                </a:lnTo>
                <a:lnTo>
                  <a:pt x="313" y="184"/>
                </a:lnTo>
                <a:lnTo>
                  <a:pt x="313" y="180"/>
                </a:lnTo>
                <a:lnTo>
                  <a:pt x="313" y="180"/>
                </a:lnTo>
                <a:lnTo>
                  <a:pt x="317" y="176"/>
                </a:lnTo>
                <a:lnTo>
                  <a:pt x="321" y="148"/>
                </a:lnTo>
                <a:lnTo>
                  <a:pt x="321" y="145"/>
                </a:lnTo>
                <a:lnTo>
                  <a:pt x="305" y="113"/>
                </a:lnTo>
                <a:lnTo>
                  <a:pt x="305" y="109"/>
                </a:lnTo>
                <a:lnTo>
                  <a:pt x="301" y="94"/>
                </a:lnTo>
                <a:lnTo>
                  <a:pt x="301" y="94"/>
                </a:lnTo>
                <a:lnTo>
                  <a:pt x="301" y="94"/>
                </a:lnTo>
                <a:lnTo>
                  <a:pt x="301" y="90"/>
                </a:lnTo>
                <a:lnTo>
                  <a:pt x="301" y="90"/>
                </a:lnTo>
                <a:lnTo>
                  <a:pt x="290" y="82"/>
                </a:lnTo>
                <a:moveTo>
                  <a:pt x="180" y="102"/>
                </a:moveTo>
                <a:lnTo>
                  <a:pt x="180" y="102"/>
                </a:lnTo>
                <a:lnTo>
                  <a:pt x="200" y="109"/>
                </a:lnTo>
                <a:lnTo>
                  <a:pt x="200" y="109"/>
                </a:lnTo>
                <a:lnTo>
                  <a:pt x="200" y="109"/>
                </a:lnTo>
                <a:lnTo>
                  <a:pt x="200" y="113"/>
                </a:lnTo>
                <a:lnTo>
                  <a:pt x="200" y="113"/>
                </a:lnTo>
                <a:lnTo>
                  <a:pt x="196" y="113"/>
                </a:lnTo>
                <a:lnTo>
                  <a:pt x="196" y="113"/>
                </a:lnTo>
                <a:lnTo>
                  <a:pt x="192" y="113"/>
                </a:lnTo>
                <a:lnTo>
                  <a:pt x="184" y="117"/>
                </a:lnTo>
                <a:lnTo>
                  <a:pt x="180" y="121"/>
                </a:lnTo>
                <a:lnTo>
                  <a:pt x="180" y="121"/>
                </a:lnTo>
                <a:lnTo>
                  <a:pt x="180" y="121"/>
                </a:lnTo>
                <a:lnTo>
                  <a:pt x="176" y="121"/>
                </a:lnTo>
                <a:lnTo>
                  <a:pt x="176" y="117"/>
                </a:lnTo>
                <a:lnTo>
                  <a:pt x="176" y="121"/>
                </a:lnTo>
                <a:lnTo>
                  <a:pt x="176" y="121"/>
                </a:lnTo>
                <a:lnTo>
                  <a:pt x="176" y="125"/>
                </a:lnTo>
                <a:lnTo>
                  <a:pt x="176" y="129"/>
                </a:lnTo>
                <a:lnTo>
                  <a:pt x="176" y="133"/>
                </a:lnTo>
                <a:lnTo>
                  <a:pt x="176" y="137"/>
                </a:lnTo>
                <a:lnTo>
                  <a:pt x="176" y="145"/>
                </a:lnTo>
                <a:lnTo>
                  <a:pt x="172" y="145"/>
                </a:lnTo>
                <a:lnTo>
                  <a:pt x="172" y="148"/>
                </a:lnTo>
                <a:lnTo>
                  <a:pt x="169" y="148"/>
                </a:lnTo>
                <a:lnTo>
                  <a:pt x="169" y="145"/>
                </a:lnTo>
                <a:lnTo>
                  <a:pt x="169" y="145"/>
                </a:lnTo>
                <a:lnTo>
                  <a:pt x="169" y="141"/>
                </a:lnTo>
                <a:lnTo>
                  <a:pt x="169" y="137"/>
                </a:lnTo>
                <a:lnTo>
                  <a:pt x="169" y="137"/>
                </a:lnTo>
                <a:lnTo>
                  <a:pt x="169" y="133"/>
                </a:lnTo>
                <a:lnTo>
                  <a:pt x="165" y="133"/>
                </a:lnTo>
                <a:lnTo>
                  <a:pt x="165" y="133"/>
                </a:lnTo>
                <a:lnTo>
                  <a:pt x="165" y="129"/>
                </a:lnTo>
                <a:lnTo>
                  <a:pt x="165" y="129"/>
                </a:lnTo>
                <a:lnTo>
                  <a:pt x="165" y="133"/>
                </a:lnTo>
                <a:lnTo>
                  <a:pt x="165" y="133"/>
                </a:lnTo>
                <a:lnTo>
                  <a:pt x="165" y="133"/>
                </a:lnTo>
                <a:lnTo>
                  <a:pt x="165" y="137"/>
                </a:lnTo>
                <a:lnTo>
                  <a:pt x="165" y="137"/>
                </a:lnTo>
                <a:lnTo>
                  <a:pt x="165" y="141"/>
                </a:lnTo>
                <a:lnTo>
                  <a:pt x="165" y="141"/>
                </a:lnTo>
                <a:lnTo>
                  <a:pt x="161" y="141"/>
                </a:lnTo>
                <a:lnTo>
                  <a:pt x="161" y="137"/>
                </a:lnTo>
                <a:lnTo>
                  <a:pt x="161" y="141"/>
                </a:lnTo>
                <a:lnTo>
                  <a:pt x="161" y="141"/>
                </a:lnTo>
                <a:lnTo>
                  <a:pt x="165" y="145"/>
                </a:lnTo>
                <a:lnTo>
                  <a:pt x="165" y="145"/>
                </a:lnTo>
                <a:lnTo>
                  <a:pt x="165" y="145"/>
                </a:lnTo>
                <a:lnTo>
                  <a:pt x="165" y="145"/>
                </a:lnTo>
                <a:lnTo>
                  <a:pt x="161" y="141"/>
                </a:lnTo>
                <a:lnTo>
                  <a:pt x="161" y="141"/>
                </a:lnTo>
                <a:lnTo>
                  <a:pt x="161" y="141"/>
                </a:lnTo>
                <a:lnTo>
                  <a:pt x="161" y="141"/>
                </a:lnTo>
                <a:lnTo>
                  <a:pt x="161" y="145"/>
                </a:lnTo>
                <a:lnTo>
                  <a:pt x="161" y="145"/>
                </a:lnTo>
                <a:lnTo>
                  <a:pt x="161" y="148"/>
                </a:lnTo>
                <a:lnTo>
                  <a:pt x="161" y="148"/>
                </a:lnTo>
                <a:lnTo>
                  <a:pt x="161" y="148"/>
                </a:lnTo>
                <a:lnTo>
                  <a:pt x="157" y="148"/>
                </a:lnTo>
                <a:lnTo>
                  <a:pt x="157" y="148"/>
                </a:lnTo>
                <a:lnTo>
                  <a:pt x="157" y="152"/>
                </a:lnTo>
                <a:lnTo>
                  <a:pt x="157" y="152"/>
                </a:lnTo>
                <a:lnTo>
                  <a:pt x="157" y="152"/>
                </a:lnTo>
                <a:lnTo>
                  <a:pt x="161" y="152"/>
                </a:lnTo>
                <a:lnTo>
                  <a:pt x="161" y="152"/>
                </a:lnTo>
                <a:lnTo>
                  <a:pt x="161" y="152"/>
                </a:lnTo>
                <a:lnTo>
                  <a:pt x="157" y="160"/>
                </a:lnTo>
                <a:lnTo>
                  <a:pt x="157" y="160"/>
                </a:lnTo>
                <a:lnTo>
                  <a:pt x="157" y="160"/>
                </a:lnTo>
                <a:lnTo>
                  <a:pt x="157" y="160"/>
                </a:lnTo>
                <a:lnTo>
                  <a:pt x="157" y="160"/>
                </a:lnTo>
                <a:lnTo>
                  <a:pt x="157" y="160"/>
                </a:lnTo>
                <a:lnTo>
                  <a:pt x="157" y="160"/>
                </a:lnTo>
                <a:lnTo>
                  <a:pt x="157" y="160"/>
                </a:lnTo>
                <a:lnTo>
                  <a:pt x="153" y="160"/>
                </a:lnTo>
                <a:lnTo>
                  <a:pt x="153" y="156"/>
                </a:lnTo>
                <a:lnTo>
                  <a:pt x="149" y="156"/>
                </a:lnTo>
                <a:lnTo>
                  <a:pt x="141" y="160"/>
                </a:lnTo>
                <a:lnTo>
                  <a:pt x="137" y="160"/>
                </a:lnTo>
                <a:lnTo>
                  <a:pt x="137" y="156"/>
                </a:lnTo>
                <a:lnTo>
                  <a:pt x="137" y="156"/>
                </a:lnTo>
                <a:lnTo>
                  <a:pt x="137" y="156"/>
                </a:lnTo>
                <a:lnTo>
                  <a:pt x="141" y="152"/>
                </a:lnTo>
                <a:lnTo>
                  <a:pt x="141" y="148"/>
                </a:lnTo>
                <a:lnTo>
                  <a:pt x="145" y="148"/>
                </a:lnTo>
                <a:lnTo>
                  <a:pt x="145" y="145"/>
                </a:lnTo>
                <a:lnTo>
                  <a:pt x="149" y="137"/>
                </a:lnTo>
                <a:lnTo>
                  <a:pt x="149" y="133"/>
                </a:lnTo>
                <a:lnTo>
                  <a:pt x="145" y="133"/>
                </a:lnTo>
                <a:lnTo>
                  <a:pt x="145" y="133"/>
                </a:lnTo>
                <a:lnTo>
                  <a:pt x="145" y="129"/>
                </a:lnTo>
                <a:lnTo>
                  <a:pt x="145" y="129"/>
                </a:lnTo>
                <a:lnTo>
                  <a:pt x="145" y="129"/>
                </a:lnTo>
                <a:lnTo>
                  <a:pt x="145" y="129"/>
                </a:lnTo>
                <a:lnTo>
                  <a:pt x="145" y="133"/>
                </a:lnTo>
                <a:lnTo>
                  <a:pt x="145" y="137"/>
                </a:lnTo>
                <a:lnTo>
                  <a:pt x="145" y="137"/>
                </a:lnTo>
                <a:lnTo>
                  <a:pt x="141" y="145"/>
                </a:lnTo>
                <a:lnTo>
                  <a:pt x="141" y="145"/>
                </a:lnTo>
                <a:lnTo>
                  <a:pt x="141" y="145"/>
                </a:lnTo>
                <a:lnTo>
                  <a:pt x="137" y="145"/>
                </a:lnTo>
                <a:lnTo>
                  <a:pt x="137" y="145"/>
                </a:lnTo>
                <a:lnTo>
                  <a:pt x="137" y="148"/>
                </a:lnTo>
                <a:lnTo>
                  <a:pt x="137" y="148"/>
                </a:lnTo>
                <a:lnTo>
                  <a:pt x="133" y="148"/>
                </a:lnTo>
                <a:lnTo>
                  <a:pt x="133" y="152"/>
                </a:lnTo>
                <a:lnTo>
                  <a:pt x="129" y="156"/>
                </a:lnTo>
                <a:lnTo>
                  <a:pt x="129" y="160"/>
                </a:lnTo>
                <a:lnTo>
                  <a:pt x="129" y="156"/>
                </a:lnTo>
                <a:lnTo>
                  <a:pt x="129" y="160"/>
                </a:lnTo>
                <a:lnTo>
                  <a:pt x="133" y="160"/>
                </a:lnTo>
                <a:lnTo>
                  <a:pt x="129" y="160"/>
                </a:lnTo>
                <a:lnTo>
                  <a:pt x="129" y="164"/>
                </a:lnTo>
                <a:lnTo>
                  <a:pt x="126" y="164"/>
                </a:lnTo>
                <a:lnTo>
                  <a:pt x="126" y="168"/>
                </a:lnTo>
                <a:lnTo>
                  <a:pt x="126" y="172"/>
                </a:lnTo>
                <a:lnTo>
                  <a:pt x="122" y="176"/>
                </a:lnTo>
                <a:lnTo>
                  <a:pt x="122" y="176"/>
                </a:lnTo>
                <a:lnTo>
                  <a:pt x="122" y="172"/>
                </a:lnTo>
                <a:lnTo>
                  <a:pt x="122" y="172"/>
                </a:lnTo>
                <a:lnTo>
                  <a:pt x="122" y="172"/>
                </a:lnTo>
                <a:lnTo>
                  <a:pt x="122" y="172"/>
                </a:lnTo>
                <a:lnTo>
                  <a:pt x="122" y="172"/>
                </a:lnTo>
                <a:lnTo>
                  <a:pt x="118" y="168"/>
                </a:lnTo>
                <a:lnTo>
                  <a:pt x="118" y="168"/>
                </a:lnTo>
                <a:lnTo>
                  <a:pt x="122" y="164"/>
                </a:lnTo>
                <a:lnTo>
                  <a:pt x="122" y="164"/>
                </a:lnTo>
                <a:lnTo>
                  <a:pt x="122" y="160"/>
                </a:lnTo>
                <a:lnTo>
                  <a:pt x="122" y="156"/>
                </a:lnTo>
                <a:lnTo>
                  <a:pt x="122" y="152"/>
                </a:lnTo>
                <a:lnTo>
                  <a:pt x="126" y="145"/>
                </a:lnTo>
                <a:lnTo>
                  <a:pt x="126" y="145"/>
                </a:lnTo>
                <a:lnTo>
                  <a:pt x="129" y="141"/>
                </a:lnTo>
                <a:lnTo>
                  <a:pt x="129" y="141"/>
                </a:lnTo>
                <a:lnTo>
                  <a:pt x="133" y="141"/>
                </a:lnTo>
                <a:lnTo>
                  <a:pt x="133" y="141"/>
                </a:lnTo>
                <a:lnTo>
                  <a:pt x="129" y="141"/>
                </a:lnTo>
                <a:lnTo>
                  <a:pt x="126" y="141"/>
                </a:lnTo>
                <a:lnTo>
                  <a:pt x="126" y="137"/>
                </a:lnTo>
                <a:lnTo>
                  <a:pt x="129" y="137"/>
                </a:lnTo>
                <a:lnTo>
                  <a:pt x="133" y="137"/>
                </a:lnTo>
                <a:lnTo>
                  <a:pt x="129" y="137"/>
                </a:lnTo>
                <a:lnTo>
                  <a:pt x="129" y="137"/>
                </a:lnTo>
                <a:lnTo>
                  <a:pt x="126" y="133"/>
                </a:lnTo>
                <a:lnTo>
                  <a:pt x="126" y="133"/>
                </a:lnTo>
                <a:lnTo>
                  <a:pt x="126" y="133"/>
                </a:lnTo>
                <a:lnTo>
                  <a:pt x="122" y="133"/>
                </a:lnTo>
                <a:lnTo>
                  <a:pt x="122" y="129"/>
                </a:lnTo>
                <a:lnTo>
                  <a:pt x="122" y="125"/>
                </a:lnTo>
                <a:lnTo>
                  <a:pt x="122" y="125"/>
                </a:lnTo>
                <a:lnTo>
                  <a:pt x="126" y="125"/>
                </a:lnTo>
                <a:lnTo>
                  <a:pt x="129" y="125"/>
                </a:lnTo>
                <a:lnTo>
                  <a:pt x="129" y="125"/>
                </a:lnTo>
                <a:lnTo>
                  <a:pt x="126" y="121"/>
                </a:lnTo>
                <a:lnTo>
                  <a:pt x="133" y="121"/>
                </a:lnTo>
                <a:lnTo>
                  <a:pt x="133" y="121"/>
                </a:lnTo>
                <a:lnTo>
                  <a:pt x="133" y="125"/>
                </a:lnTo>
                <a:lnTo>
                  <a:pt x="137" y="125"/>
                </a:lnTo>
                <a:lnTo>
                  <a:pt x="133" y="121"/>
                </a:lnTo>
                <a:lnTo>
                  <a:pt x="129" y="117"/>
                </a:lnTo>
                <a:lnTo>
                  <a:pt x="129" y="117"/>
                </a:lnTo>
                <a:lnTo>
                  <a:pt x="133" y="117"/>
                </a:lnTo>
                <a:lnTo>
                  <a:pt x="133" y="117"/>
                </a:lnTo>
                <a:lnTo>
                  <a:pt x="133" y="117"/>
                </a:lnTo>
                <a:lnTo>
                  <a:pt x="133" y="117"/>
                </a:lnTo>
                <a:lnTo>
                  <a:pt x="133" y="113"/>
                </a:lnTo>
                <a:lnTo>
                  <a:pt x="137" y="113"/>
                </a:lnTo>
                <a:lnTo>
                  <a:pt x="141" y="113"/>
                </a:lnTo>
                <a:lnTo>
                  <a:pt x="141" y="113"/>
                </a:lnTo>
                <a:lnTo>
                  <a:pt x="141" y="113"/>
                </a:lnTo>
                <a:lnTo>
                  <a:pt x="141" y="113"/>
                </a:lnTo>
                <a:lnTo>
                  <a:pt x="145" y="113"/>
                </a:lnTo>
                <a:lnTo>
                  <a:pt x="145" y="113"/>
                </a:lnTo>
                <a:lnTo>
                  <a:pt x="145" y="113"/>
                </a:lnTo>
                <a:lnTo>
                  <a:pt x="145" y="113"/>
                </a:lnTo>
                <a:lnTo>
                  <a:pt x="141" y="113"/>
                </a:lnTo>
                <a:lnTo>
                  <a:pt x="141" y="113"/>
                </a:lnTo>
                <a:lnTo>
                  <a:pt x="141" y="109"/>
                </a:lnTo>
                <a:lnTo>
                  <a:pt x="141" y="109"/>
                </a:lnTo>
                <a:lnTo>
                  <a:pt x="137" y="109"/>
                </a:lnTo>
                <a:lnTo>
                  <a:pt x="133" y="109"/>
                </a:lnTo>
                <a:lnTo>
                  <a:pt x="133" y="109"/>
                </a:lnTo>
                <a:lnTo>
                  <a:pt x="133" y="105"/>
                </a:lnTo>
                <a:lnTo>
                  <a:pt x="129" y="105"/>
                </a:lnTo>
                <a:lnTo>
                  <a:pt x="129" y="102"/>
                </a:lnTo>
                <a:lnTo>
                  <a:pt x="129" y="98"/>
                </a:lnTo>
                <a:lnTo>
                  <a:pt x="129" y="98"/>
                </a:lnTo>
                <a:lnTo>
                  <a:pt x="137" y="98"/>
                </a:lnTo>
                <a:lnTo>
                  <a:pt x="137" y="94"/>
                </a:lnTo>
                <a:lnTo>
                  <a:pt x="137" y="94"/>
                </a:lnTo>
                <a:lnTo>
                  <a:pt x="137" y="94"/>
                </a:lnTo>
                <a:lnTo>
                  <a:pt x="137" y="94"/>
                </a:lnTo>
                <a:lnTo>
                  <a:pt x="141" y="98"/>
                </a:lnTo>
                <a:lnTo>
                  <a:pt x="141" y="98"/>
                </a:lnTo>
                <a:lnTo>
                  <a:pt x="145" y="98"/>
                </a:lnTo>
                <a:lnTo>
                  <a:pt x="145" y="98"/>
                </a:lnTo>
                <a:lnTo>
                  <a:pt x="141" y="98"/>
                </a:lnTo>
                <a:lnTo>
                  <a:pt x="141" y="98"/>
                </a:lnTo>
                <a:lnTo>
                  <a:pt x="141" y="94"/>
                </a:lnTo>
                <a:lnTo>
                  <a:pt x="141" y="94"/>
                </a:lnTo>
                <a:lnTo>
                  <a:pt x="141" y="94"/>
                </a:lnTo>
                <a:lnTo>
                  <a:pt x="129" y="94"/>
                </a:lnTo>
                <a:lnTo>
                  <a:pt x="129" y="94"/>
                </a:lnTo>
                <a:lnTo>
                  <a:pt x="129" y="94"/>
                </a:lnTo>
                <a:lnTo>
                  <a:pt x="126" y="90"/>
                </a:lnTo>
                <a:lnTo>
                  <a:pt x="126" y="86"/>
                </a:lnTo>
                <a:lnTo>
                  <a:pt x="126" y="86"/>
                </a:lnTo>
                <a:lnTo>
                  <a:pt x="126" y="86"/>
                </a:lnTo>
                <a:lnTo>
                  <a:pt x="129" y="86"/>
                </a:lnTo>
                <a:lnTo>
                  <a:pt x="129" y="86"/>
                </a:lnTo>
                <a:lnTo>
                  <a:pt x="129" y="86"/>
                </a:lnTo>
                <a:lnTo>
                  <a:pt x="129" y="82"/>
                </a:lnTo>
                <a:lnTo>
                  <a:pt x="129" y="82"/>
                </a:lnTo>
                <a:lnTo>
                  <a:pt x="129" y="82"/>
                </a:lnTo>
                <a:lnTo>
                  <a:pt x="129" y="82"/>
                </a:lnTo>
                <a:lnTo>
                  <a:pt x="133" y="82"/>
                </a:lnTo>
                <a:lnTo>
                  <a:pt x="137" y="82"/>
                </a:lnTo>
                <a:lnTo>
                  <a:pt x="133" y="78"/>
                </a:lnTo>
                <a:lnTo>
                  <a:pt x="133" y="78"/>
                </a:lnTo>
                <a:lnTo>
                  <a:pt x="129" y="78"/>
                </a:lnTo>
                <a:lnTo>
                  <a:pt x="129" y="78"/>
                </a:lnTo>
                <a:lnTo>
                  <a:pt x="129" y="74"/>
                </a:lnTo>
                <a:lnTo>
                  <a:pt x="129" y="74"/>
                </a:lnTo>
                <a:lnTo>
                  <a:pt x="133" y="70"/>
                </a:lnTo>
                <a:lnTo>
                  <a:pt x="133" y="70"/>
                </a:lnTo>
                <a:lnTo>
                  <a:pt x="129" y="70"/>
                </a:lnTo>
                <a:lnTo>
                  <a:pt x="129" y="70"/>
                </a:lnTo>
                <a:lnTo>
                  <a:pt x="129" y="70"/>
                </a:lnTo>
                <a:lnTo>
                  <a:pt x="129" y="66"/>
                </a:lnTo>
                <a:lnTo>
                  <a:pt x="129" y="63"/>
                </a:lnTo>
                <a:lnTo>
                  <a:pt x="129" y="59"/>
                </a:lnTo>
                <a:lnTo>
                  <a:pt x="133" y="59"/>
                </a:lnTo>
                <a:lnTo>
                  <a:pt x="137" y="59"/>
                </a:lnTo>
                <a:lnTo>
                  <a:pt x="141" y="55"/>
                </a:lnTo>
                <a:lnTo>
                  <a:pt x="145" y="55"/>
                </a:lnTo>
                <a:lnTo>
                  <a:pt x="145" y="59"/>
                </a:lnTo>
                <a:lnTo>
                  <a:pt x="145" y="59"/>
                </a:lnTo>
                <a:lnTo>
                  <a:pt x="145" y="59"/>
                </a:lnTo>
                <a:lnTo>
                  <a:pt x="145" y="59"/>
                </a:lnTo>
                <a:lnTo>
                  <a:pt x="145" y="63"/>
                </a:lnTo>
                <a:lnTo>
                  <a:pt x="145" y="63"/>
                </a:lnTo>
                <a:lnTo>
                  <a:pt x="145" y="66"/>
                </a:lnTo>
                <a:lnTo>
                  <a:pt x="149" y="66"/>
                </a:lnTo>
                <a:lnTo>
                  <a:pt x="149" y="66"/>
                </a:lnTo>
                <a:lnTo>
                  <a:pt x="149" y="70"/>
                </a:lnTo>
                <a:lnTo>
                  <a:pt x="149" y="78"/>
                </a:lnTo>
                <a:lnTo>
                  <a:pt x="145" y="86"/>
                </a:lnTo>
                <a:lnTo>
                  <a:pt x="145" y="90"/>
                </a:lnTo>
                <a:lnTo>
                  <a:pt x="145" y="90"/>
                </a:lnTo>
                <a:lnTo>
                  <a:pt x="145" y="94"/>
                </a:lnTo>
                <a:lnTo>
                  <a:pt x="145" y="94"/>
                </a:lnTo>
                <a:lnTo>
                  <a:pt x="145" y="94"/>
                </a:lnTo>
                <a:lnTo>
                  <a:pt x="149" y="94"/>
                </a:lnTo>
                <a:lnTo>
                  <a:pt x="149" y="98"/>
                </a:lnTo>
                <a:lnTo>
                  <a:pt x="149" y="98"/>
                </a:lnTo>
                <a:lnTo>
                  <a:pt x="149" y="102"/>
                </a:lnTo>
                <a:lnTo>
                  <a:pt x="149" y="102"/>
                </a:lnTo>
                <a:lnTo>
                  <a:pt x="149" y="105"/>
                </a:lnTo>
                <a:lnTo>
                  <a:pt x="149" y="105"/>
                </a:lnTo>
                <a:lnTo>
                  <a:pt x="149" y="109"/>
                </a:lnTo>
                <a:lnTo>
                  <a:pt x="149" y="113"/>
                </a:lnTo>
                <a:lnTo>
                  <a:pt x="149" y="125"/>
                </a:lnTo>
                <a:lnTo>
                  <a:pt x="149" y="125"/>
                </a:lnTo>
                <a:lnTo>
                  <a:pt x="149" y="125"/>
                </a:lnTo>
                <a:lnTo>
                  <a:pt x="149" y="129"/>
                </a:lnTo>
                <a:lnTo>
                  <a:pt x="153" y="129"/>
                </a:lnTo>
                <a:lnTo>
                  <a:pt x="153" y="129"/>
                </a:lnTo>
                <a:lnTo>
                  <a:pt x="153" y="129"/>
                </a:lnTo>
                <a:lnTo>
                  <a:pt x="153" y="133"/>
                </a:lnTo>
                <a:lnTo>
                  <a:pt x="153" y="133"/>
                </a:lnTo>
                <a:lnTo>
                  <a:pt x="153" y="137"/>
                </a:lnTo>
                <a:lnTo>
                  <a:pt x="153" y="137"/>
                </a:lnTo>
                <a:lnTo>
                  <a:pt x="153" y="137"/>
                </a:lnTo>
                <a:lnTo>
                  <a:pt x="153" y="137"/>
                </a:lnTo>
                <a:lnTo>
                  <a:pt x="153" y="137"/>
                </a:lnTo>
                <a:lnTo>
                  <a:pt x="153" y="137"/>
                </a:lnTo>
                <a:lnTo>
                  <a:pt x="161" y="121"/>
                </a:lnTo>
                <a:lnTo>
                  <a:pt x="165" y="117"/>
                </a:lnTo>
                <a:lnTo>
                  <a:pt x="165" y="113"/>
                </a:lnTo>
                <a:lnTo>
                  <a:pt x="165" y="113"/>
                </a:lnTo>
                <a:lnTo>
                  <a:pt x="165" y="113"/>
                </a:lnTo>
                <a:lnTo>
                  <a:pt x="165" y="109"/>
                </a:lnTo>
                <a:lnTo>
                  <a:pt x="169" y="113"/>
                </a:lnTo>
                <a:lnTo>
                  <a:pt x="180" y="102"/>
                </a:lnTo>
                <a:moveTo>
                  <a:pt x="196" y="129"/>
                </a:moveTo>
                <a:lnTo>
                  <a:pt x="196" y="129"/>
                </a:lnTo>
                <a:lnTo>
                  <a:pt x="196" y="129"/>
                </a:lnTo>
                <a:lnTo>
                  <a:pt x="200" y="129"/>
                </a:lnTo>
                <a:lnTo>
                  <a:pt x="200" y="133"/>
                </a:lnTo>
                <a:lnTo>
                  <a:pt x="200" y="133"/>
                </a:lnTo>
                <a:lnTo>
                  <a:pt x="200" y="133"/>
                </a:lnTo>
                <a:lnTo>
                  <a:pt x="188" y="137"/>
                </a:lnTo>
                <a:lnTo>
                  <a:pt x="188" y="141"/>
                </a:lnTo>
                <a:lnTo>
                  <a:pt x="184" y="141"/>
                </a:lnTo>
                <a:lnTo>
                  <a:pt x="184" y="145"/>
                </a:lnTo>
                <a:lnTo>
                  <a:pt x="184" y="141"/>
                </a:lnTo>
                <a:lnTo>
                  <a:pt x="180" y="141"/>
                </a:lnTo>
                <a:lnTo>
                  <a:pt x="184" y="137"/>
                </a:lnTo>
                <a:lnTo>
                  <a:pt x="184" y="137"/>
                </a:lnTo>
                <a:lnTo>
                  <a:pt x="184" y="137"/>
                </a:lnTo>
                <a:lnTo>
                  <a:pt x="184" y="137"/>
                </a:lnTo>
                <a:lnTo>
                  <a:pt x="180" y="133"/>
                </a:lnTo>
                <a:lnTo>
                  <a:pt x="180" y="129"/>
                </a:lnTo>
                <a:lnTo>
                  <a:pt x="180" y="125"/>
                </a:lnTo>
                <a:lnTo>
                  <a:pt x="184" y="121"/>
                </a:lnTo>
                <a:lnTo>
                  <a:pt x="184" y="121"/>
                </a:lnTo>
                <a:lnTo>
                  <a:pt x="192" y="117"/>
                </a:lnTo>
                <a:lnTo>
                  <a:pt x="192" y="117"/>
                </a:lnTo>
                <a:lnTo>
                  <a:pt x="196" y="117"/>
                </a:lnTo>
                <a:lnTo>
                  <a:pt x="196" y="117"/>
                </a:lnTo>
                <a:lnTo>
                  <a:pt x="196" y="117"/>
                </a:lnTo>
                <a:lnTo>
                  <a:pt x="196" y="121"/>
                </a:lnTo>
                <a:lnTo>
                  <a:pt x="196" y="121"/>
                </a:lnTo>
                <a:lnTo>
                  <a:pt x="200" y="121"/>
                </a:lnTo>
                <a:lnTo>
                  <a:pt x="200" y="121"/>
                </a:lnTo>
                <a:lnTo>
                  <a:pt x="200" y="125"/>
                </a:lnTo>
                <a:lnTo>
                  <a:pt x="200" y="125"/>
                </a:lnTo>
                <a:lnTo>
                  <a:pt x="200" y="125"/>
                </a:lnTo>
                <a:lnTo>
                  <a:pt x="196" y="129"/>
                </a:lnTo>
                <a:moveTo>
                  <a:pt x="75" y="105"/>
                </a:moveTo>
                <a:lnTo>
                  <a:pt x="75" y="105"/>
                </a:lnTo>
                <a:lnTo>
                  <a:pt x="75" y="105"/>
                </a:lnTo>
                <a:lnTo>
                  <a:pt x="71" y="105"/>
                </a:lnTo>
                <a:lnTo>
                  <a:pt x="67" y="105"/>
                </a:lnTo>
                <a:lnTo>
                  <a:pt x="67" y="102"/>
                </a:lnTo>
                <a:lnTo>
                  <a:pt x="67" y="98"/>
                </a:lnTo>
                <a:lnTo>
                  <a:pt x="71" y="98"/>
                </a:lnTo>
                <a:lnTo>
                  <a:pt x="71" y="98"/>
                </a:lnTo>
                <a:lnTo>
                  <a:pt x="71" y="98"/>
                </a:lnTo>
                <a:lnTo>
                  <a:pt x="75" y="102"/>
                </a:lnTo>
                <a:lnTo>
                  <a:pt x="75" y="102"/>
                </a:lnTo>
                <a:lnTo>
                  <a:pt x="75" y="105"/>
                </a:lnTo>
                <a:lnTo>
                  <a:pt x="75" y="105"/>
                </a:lnTo>
                <a:lnTo>
                  <a:pt x="79" y="105"/>
                </a:lnTo>
                <a:lnTo>
                  <a:pt x="79" y="105"/>
                </a:lnTo>
                <a:lnTo>
                  <a:pt x="79" y="105"/>
                </a:lnTo>
                <a:lnTo>
                  <a:pt x="79" y="105"/>
                </a:lnTo>
                <a:lnTo>
                  <a:pt x="75" y="105"/>
                </a:lnTo>
                <a:lnTo>
                  <a:pt x="75" y="105"/>
                </a:lnTo>
                <a:lnTo>
                  <a:pt x="75" y="102"/>
                </a:lnTo>
                <a:lnTo>
                  <a:pt x="75" y="98"/>
                </a:lnTo>
                <a:lnTo>
                  <a:pt x="75" y="98"/>
                </a:lnTo>
                <a:lnTo>
                  <a:pt x="79" y="98"/>
                </a:lnTo>
                <a:lnTo>
                  <a:pt x="75" y="98"/>
                </a:lnTo>
                <a:lnTo>
                  <a:pt x="75" y="94"/>
                </a:lnTo>
                <a:lnTo>
                  <a:pt x="75" y="94"/>
                </a:lnTo>
                <a:lnTo>
                  <a:pt x="75" y="90"/>
                </a:lnTo>
                <a:lnTo>
                  <a:pt x="75" y="90"/>
                </a:lnTo>
                <a:lnTo>
                  <a:pt x="79" y="90"/>
                </a:lnTo>
                <a:lnTo>
                  <a:pt x="79" y="90"/>
                </a:lnTo>
                <a:lnTo>
                  <a:pt x="79" y="94"/>
                </a:lnTo>
                <a:lnTo>
                  <a:pt x="79" y="94"/>
                </a:lnTo>
                <a:lnTo>
                  <a:pt x="79" y="102"/>
                </a:lnTo>
                <a:lnTo>
                  <a:pt x="83" y="102"/>
                </a:lnTo>
                <a:lnTo>
                  <a:pt x="83" y="102"/>
                </a:lnTo>
                <a:lnTo>
                  <a:pt x="86" y="94"/>
                </a:lnTo>
                <a:lnTo>
                  <a:pt x="90" y="94"/>
                </a:lnTo>
                <a:lnTo>
                  <a:pt x="90" y="94"/>
                </a:lnTo>
                <a:lnTo>
                  <a:pt x="90" y="98"/>
                </a:lnTo>
                <a:lnTo>
                  <a:pt x="90" y="98"/>
                </a:lnTo>
                <a:lnTo>
                  <a:pt x="94" y="98"/>
                </a:lnTo>
                <a:lnTo>
                  <a:pt x="94" y="102"/>
                </a:lnTo>
                <a:lnTo>
                  <a:pt x="94" y="98"/>
                </a:lnTo>
                <a:lnTo>
                  <a:pt x="94" y="98"/>
                </a:lnTo>
                <a:lnTo>
                  <a:pt x="94" y="94"/>
                </a:lnTo>
                <a:lnTo>
                  <a:pt x="94" y="94"/>
                </a:lnTo>
                <a:lnTo>
                  <a:pt x="94" y="94"/>
                </a:lnTo>
                <a:lnTo>
                  <a:pt x="94" y="90"/>
                </a:lnTo>
                <a:lnTo>
                  <a:pt x="94" y="90"/>
                </a:lnTo>
                <a:lnTo>
                  <a:pt x="90" y="86"/>
                </a:lnTo>
                <a:lnTo>
                  <a:pt x="94" y="82"/>
                </a:lnTo>
                <a:lnTo>
                  <a:pt x="94" y="82"/>
                </a:lnTo>
                <a:lnTo>
                  <a:pt x="94" y="86"/>
                </a:lnTo>
                <a:lnTo>
                  <a:pt x="98" y="86"/>
                </a:lnTo>
                <a:lnTo>
                  <a:pt x="98" y="86"/>
                </a:lnTo>
                <a:lnTo>
                  <a:pt x="98" y="90"/>
                </a:lnTo>
                <a:lnTo>
                  <a:pt x="98" y="90"/>
                </a:lnTo>
                <a:lnTo>
                  <a:pt x="98" y="94"/>
                </a:lnTo>
                <a:lnTo>
                  <a:pt x="98" y="94"/>
                </a:lnTo>
                <a:lnTo>
                  <a:pt x="98" y="90"/>
                </a:lnTo>
                <a:lnTo>
                  <a:pt x="98" y="90"/>
                </a:lnTo>
                <a:lnTo>
                  <a:pt x="98" y="90"/>
                </a:lnTo>
                <a:lnTo>
                  <a:pt x="98" y="90"/>
                </a:lnTo>
                <a:lnTo>
                  <a:pt x="98" y="86"/>
                </a:lnTo>
                <a:lnTo>
                  <a:pt x="98" y="82"/>
                </a:lnTo>
                <a:lnTo>
                  <a:pt x="102" y="82"/>
                </a:lnTo>
                <a:lnTo>
                  <a:pt x="106" y="86"/>
                </a:lnTo>
                <a:lnTo>
                  <a:pt x="106" y="86"/>
                </a:lnTo>
                <a:lnTo>
                  <a:pt x="106" y="82"/>
                </a:lnTo>
                <a:lnTo>
                  <a:pt x="102" y="82"/>
                </a:lnTo>
                <a:lnTo>
                  <a:pt x="102" y="82"/>
                </a:lnTo>
                <a:lnTo>
                  <a:pt x="98" y="78"/>
                </a:lnTo>
                <a:lnTo>
                  <a:pt x="98" y="74"/>
                </a:lnTo>
                <a:lnTo>
                  <a:pt x="98" y="74"/>
                </a:lnTo>
                <a:lnTo>
                  <a:pt x="94" y="70"/>
                </a:lnTo>
                <a:lnTo>
                  <a:pt x="94" y="70"/>
                </a:lnTo>
                <a:lnTo>
                  <a:pt x="90" y="66"/>
                </a:lnTo>
                <a:lnTo>
                  <a:pt x="90" y="63"/>
                </a:lnTo>
                <a:lnTo>
                  <a:pt x="94" y="59"/>
                </a:lnTo>
                <a:lnTo>
                  <a:pt x="94" y="59"/>
                </a:lnTo>
                <a:lnTo>
                  <a:pt x="98" y="59"/>
                </a:lnTo>
                <a:lnTo>
                  <a:pt x="98" y="59"/>
                </a:lnTo>
                <a:lnTo>
                  <a:pt x="98" y="59"/>
                </a:lnTo>
                <a:lnTo>
                  <a:pt x="102" y="63"/>
                </a:lnTo>
                <a:lnTo>
                  <a:pt x="102" y="63"/>
                </a:lnTo>
                <a:lnTo>
                  <a:pt x="102" y="66"/>
                </a:lnTo>
                <a:lnTo>
                  <a:pt x="106" y="66"/>
                </a:lnTo>
                <a:lnTo>
                  <a:pt x="106" y="66"/>
                </a:lnTo>
                <a:lnTo>
                  <a:pt x="106" y="70"/>
                </a:lnTo>
                <a:lnTo>
                  <a:pt x="106" y="70"/>
                </a:lnTo>
                <a:lnTo>
                  <a:pt x="106" y="70"/>
                </a:lnTo>
                <a:lnTo>
                  <a:pt x="106" y="70"/>
                </a:lnTo>
                <a:lnTo>
                  <a:pt x="106" y="70"/>
                </a:lnTo>
                <a:lnTo>
                  <a:pt x="110" y="70"/>
                </a:lnTo>
                <a:lnTo>
                  <a:pt x="106" y="74"/>
                </a:lnTo>
                <a:lnTo>
                  <a:pt x="106" y="74"/>
                </a:lnTo>
                <a:lnTo>
                  <a:pt x="106" y="78"/>
                </a:lnTo>
                <a:lnTo>
                  <a:pt x="110" y="78"/>
                </a:lnTo>
                <a:lnTo>
                  <a:pt x="110" y="70"/>
                </a:lnTo>
                <a:lnTo>
                  <a:pt x="110" y="70"/>
                </a:lnTo>
                <a:lnTo>
                  <a:pt x="114" y="78"/>
                </a:lnTo>
                <a:lnTo>
                  <a:pt x="114" y="82"/>
                </a:lnTo>
                <a:lnTo>
                  <a:pt x="114" y="86"/>
                </a:lnTo>
                <a:lnTo>
                  <a:pt x="114" y="82"/>
                </a:lnTo>
                <a:lnTo>
                  <a:pt x="114" y="78"/>
                </a:lnTo>
                <a:lnTo>
                  <a:pt x="114" y="78"/>
                </a:lnTo>
                <a:lnTo>
                  <a:pt x="118" y="78"/>
                </a:lnTo>
                <a:lnTo>
                  <a:pt x="118" y="78"/>
                </a:lnTo>
                <a:lnTo>
                  <a:pt x="118" y="82"/>
                </a:lnTo>
                <a:lnTo>
                  <a:pt x="118" y="82"/>
                </a:lnTo>
                <a:lnTo>
                  <a:pt x="118" y="78"/>
                </a:lnTo>
                <a:lnTo>
                  <a:pt x="118" y="82"/>
                </a:lnTo>
                <a:lnTo>
                  <a:pt x="118" y="86"/>
                </a:lnTo>
                <a:lnTo>
                  <a:pt x="118" y="86"/>
                </a:lnTo>
                <a:lnTo>
                  <a:pt x="118" y="90"/>
                </a:lnTo>
                <a:lnTo>
                  <a:pt x="118" y="86"/>
                </a:lnTo>
                <a:lnTo>
                  <a:pt x="114" y="90"/>
                </a:lnTo>
                <a:lnTo>
                  <a:pt x="114" y="90"/>
                </a:lnTo>
                <a:lnTo>
                  <a:pt x="114" y="90"/>
                </a:lnTo>
                <a:lnTo>
                  <a:pt x="118" y="94"/>
                </a:lnTo>
                <a:lnTo>
                  <a:pt x="118" y="94"/>
                </a:lnTo>
                <a:lnTo>
                  <a:pt x="118" y="94"/>
                </a:lnTo>
                <a:lnTo>
                  <a:pt x="118" y="94"/>
                </a:lnTo>
                <a:lnTo>
                  <a:pt x="122" y="98"/>
                </a:lnTo>
                <a:lnTo>
                  <a:pt x="126" y="98"/>
                </a:lnTo>
                <a:lnTo>
                  <a:pt x="126" y="102"/>
                </a:lnTo>
                <a:lnTo>
                  <a:pt x="126" y="109"/>
                </a:lnTo>
                <a:lnTo>
                  <a:pt x="126" y="109"/>
                </a:lnTo>
                <a:lnTo>
                  <a:pt x="110" y="125"/>
                </a:lnTo>
                <a:lnTo>
                  <a:pt x="98" y="125"/>
                </a:lnTo>
                <a:lnTo>
                  <a:pt x="98" y="125"/>
                </a:lnTo>
                <a:lnTo>
                  <a:pt x="98" y="125"/>
                </a:lnTo>
                <a:lnTo>
                  <a:pt x="98" y="125"/>
                </a:lnTo>
                <a:lnTo>
                  <a:pt x="98" y="125"/>
                </a:lnTo>
                <a:lnTo>
                  <a:pt x="94" y="121"/>
                </a:lnTo>
                <a:lnTo>
                  <a:pt x="94" y="121"/>
                </a:lnTo>
                <a:lnTo>
                  <a:pt x="94" y="121"/>
                </a:lnTo>
                <a:lnTo>
                  <a:pt x="94" y="117"/>
                </a:lnTo>
                <a:lnTo>
                  <a:pt x="94" y="117"/>
                </a:lnTo>
                <a:lnTo>
                  <a:pt x="98" y="117"/>
                </a:lnTo>
                <a:lnTo>
                  <a:pt x="102" y="113"/>
                </a:lnTo>
                <a:lnTo>
                  <a:pt x="102" y="113"/>
                </a:lnTo>
                <a:lnTo>
                  <a:pt x="106" y="113"/>
                </a:lnTo>
                <a:lnTo>
                  <a:pt x="106" y="113"/>
                </a:lnTo>
                <a:lnTo>
                  <a:pt x="106" y="109"/>
                </a:lnTo>
                <a:lnTo>
                  <a:pt x="106" y="109"/>
                </a:lnTo>
                <a:lnTo>
                  <a:pt x="106" y="109"/>
                </a:lnTo>
                <a:lnTo>
                  <a:pt x="110" y="105"/>
                </a:lnTo>
                <a:lnTo>
                  <a:pt x="110" y="105"/>
                </a:lnTo>
                <a:lnTo>
                  <a:pt x="114" y="105"/>
                </a:lnTo>
                <a:lnTo>
                  <a:pt x="110" y="102"/>
                </a:lnTo>
                <a:lnTo>
                  <a:pt x="110" y="102"/>
                </a:lnTo>
                <a:lnTo>
                  <a:pt x="110" y="98"/>
                </a:lnTo>
                <a:lnTo>
                  <a:pt x="110" y="98"/>
                </a:lnTo>
                <a:lnTo>
                  <a:pt x="102" y="98"/>
                </a:lnTo>
                <a:lnTo>
                  <a:pt x="98" y="98"/>
                </a:lnTo>
                <a:lnTo>
                  <a:pt x="102" y="98"/>
                </a:lnTo>
                <a:lnTo>
                  <a:pt x="106" y="98"/>
                </a:lnTo>
                <a:lnTo>
                  <a:pt x="106" y="102"/>
                </a:lnTo>
                <a:lnTo>
                  <a:pt x="102" y="105"/>
                </a:lnTo>
                <a:lnTo>
                  <a:pt x="102" y="105"/>
                </a:lnTo>
                <a:lnTo>
                  <a:pt x="98" y="105"/>
                </a:lnTo>
                <a:lnTo>
                  <a:pt x="98" y="105"/>
                </a:lnTo>
                <a:lnTo>
                  <a:pt x="98" y="105"/>
                </a:lnTo>
                <a:lnTo>
                  <a:pt x="98" y="105"/>
                </a:lnTo>
                <a:lnTo>
                  <a:pt x="98" y="102"/>
                </a:lnTo>
                <a:lnTo>
                  <a:pt x="98" y="105"/>
                </a:lnTo>
                <a:lnTo>
                  <a:pt x="98" y="109"/>
                </a:lnTo>
                <a:lnTo>
                  <a:pt x="98" y="109"/>
                </a:lnTo>
                <a:lnTo>
                  <a:pt x="94" y="109"/>
                </a:lnTo>
                <a:lnTo>
                  <a:pt x="94" y="109"/>
                </a:lnTo>
                <a:lnTo>
                  <a:pt x="94" y="113"/>
                </a:lnTo>
                <a:lnTo>
                  <a:pt x="90" y="113"/>
                </a:lnTo>
                <a:lnTo>
                  <a:pt x="90" y="109"/>
                </a:lnTo>
                <a:lnTo>
                  <a:pt x="90" y="109"/>
                </a:lnTo>
                <a:lnTo>
                  <a:pt x="90" y="105"/>
                </a:lnTo>
                <a:lnTo>
                  <a:pt x="90" y="109"/>
                </a:lnTo>
                <a:lnTo>
                  <a:pt x="90" y="109"/>
                </a:lnTo>
                <a:lnTo>
                  <a:pt x="90" y="113"/>
                </a:lnTo>
                <a:lnTo>
                  <a:pt x="90" y="113"/>
                </a:lnTo>
                <a:lnTo>
                  <a:pt x="90" y="113"/>
                </a:lnTo>
                <a:lnTo>
                  <a:pt x="86" y="113"/>
                </a:lnTo>
                <a:lnTo>
                  <a:pt x="86" y="113"/>
                </a:lnTo>
                <a:lnTo>
                  <a:pt x="83" y="109"/>
                </a:lnTo>
                <a:lnTo>
                  <a:pt x="83" y="113"/>
                </a:lnTo>
                <a:lnTo>
                  <a:pt x="83" y="113"/>
                </a:lnTo>
                <a:lnTo>
                  <a:pt x="83" y="117"/>
                </a:lnTo>
                <a:lnTo>
                  <a:pt x="83" y="121"/>
                </a:lnTo>
                <a:lnTo>
                  <a:pt x="83" y="121"/>
                </a:lnTo>
                <a:lnTo>
                  <a:pt x="83" y="121"/>
                </a:lnTo>
                <a:lnTo>
                  <a:pt x="79" y="125"/>
                </a:lnTo>
                <a:lnTo>
                  <a:pt x="79" y="125"/>
                </a:lnTo>
                <a:lnTo>
                  <a:pt x="79" y="125"/>
                </a:lnTo>
                <a:lnTo>
                  <a:pt x="75" y="129"/>
                </a:lnTo>
                <a:lnTo>
                  <a:pt x="71" y="129"/>
                </a:lnTo>
                <a:lnTo>
                  <a:pt x="71" y="125"/>
                </a:lnTo>
                <a:lnTo>
                  <a:pt x="71" y="125"/>
                </a:lnTo>
                <a:lnTo>
                  <a:pt x="71" y="121"/>
                </a:lnTo>
                <a:lnTo>
                  <a:pt x="71" y="117"/>
                </a:lnTo>
                <a:lnTo>
                  <a:pt x="67" y="117"/>
                </a:lnTo>
                <a:lnTo>
                  <a:pt x="67" y="117"/>
                </a:lnTo>
                <a:lnTo>
                  <a:pt x="67" y="121"/>
                </a:lnTo>
                <a:lnTo>
                  <a:pt x="67" y="121"/>
                </a:lnTo>
                <a:lnTo>
                  <a:pt x="67" y="121"/>
                </a:lnTo>
                <a:lnTo>
                  <a:pt x="67" y="117"/>
                </a:lnTo>
                <a:lnTo>
                  <a:pt x="67" y="117"/>
                </a:lnTo>
                <a:lnTo>
                  <a:pt x="67" y="113"/>
                </a:lnTo>
                <a:lnTo>
                  <a:pt x="67" y="113"/>
                </a:lnTo>
                <a:lnTo>
                  <a:pt x="67" y="113"/>
                </a:lnTo>
                <a:lnTo>
                  <a:pt x="67" y="113"/>
                </a:lnTo>
                <a:lnTo>
                  <a:pt x="71" y="109"/>
                </a:lnTo>
                <a:lnTo>
                  <a:pt x="75" y="105"/>
                </a:lnTo>
                <a:moveTo>
                  <a:pt x="12" y="226"/>
                </a:moveTo>
                <a:lnTo>
                  <a:pt x="12" y="226"/>
                </a:lnTo>
                <a:lnTo>
                  <a:pt x="12" y="226"/>
                </a:lnTo>
                <a:lnTo>
                  <a:pt x="12" y="226"/>
                </a:lnTo>
                <a:lnTo>
                  <a:pt x="12" y="230"/>
                </a:lnTo>
                <a:lnTo>
                  <a:pt x="12" y="230"/>
                </a:lnTo>
                <a:lnTo>
                  <a:pt x="8" y="230"/>
                </a:lnTo>
                <a:lnTo>
                  <a:pt x="8" y="230"/>
                </a:lnTo>
                <a:lnTo>
                  <a:pt x="8" y="234"/>
                </a:lnTo>
                <a:lnTo>
                  <a:pt x="8" y="234"/>
                </a:lnTo>
                <a:lnTo>
                  <a:pt x="8" y="234"/>
                </a:lnTo>
                <a:lnTo>
                  <a:pt x="12" y="234"/>
                </a:lnTo>
                <a:lnTo>
                  <a:pt x="12" y="234"/>
                </a:lnTo>
                <a:lnTo>
                  <a:pt x="12" y="230"/>
                </a:lnTo>
                <a:lnTo>
                  <a:pt x="12" y="230"/>
                </a:lnTo>
                <a:lnTo>
                  <a:pt x="12" y="234"/>
                </a:lnTo>
                <a:lnTo>
                  <a:pt x="16" y="238"/>
                </a:lnTo>
                <a:lnTo>
                  <a:pt x="16" y="242"/>
                </a:lnTo>
                <a:lnTo>
                  <a:pt x="16" y="242"/>
                </a:lnTo>
                <a:lnTo>
                  <a:pt x="16" y="246"/>
                </a:lnTo>
                <a:lnTo>
                  <a:pt x="16" y="246"/>
                </a:lnTo>
                <a:lnTo>
                  <a:pt x="12" y="246"/>
                </a:lnTo>
                <a:lnTo>
                  <a:pt x="12" y="246"/>
                </a:lnTo>
                <a:lnTo>
                  <a:pt x="8" y="242"/>
                </a:lnTo>
                <a:lnTo>
                  <a:pt x="4" y="242"/>
                </a:lnTo>
                <a:lnTo>
                  <a:pt x="8" y="246"/>
                </a:lnTo>
                <a:lnTo>
                  <a:pt x="8" y="246"/>
                </a:lnTo>
                <a:lnTo>
                  <a:pt x="4" y="246"/>
                </a:lnTo>
                <a:lnTo>
                  <a:pt x="4" y="246"/>
                </a:lnTo>
                <a:lnTo>
                  <a:pt x="8" y="246"/>
                </a:lnTo>
                <a:lnTo>
                  <a:pt x="8" y="250"/>
                </a:lnTo>
                <a:lnTo>
                  <a:pt x="12" y="250"/>
                </a:lnTo>
                <a:lnTo>
                  <a:pt x="12" y="250"/>
                </a:lnTo>
                <a:lnTo>
                  <a:pt x="12" y="250"/>
                </a:lnTo>
                <a:lnTo>
                  <a:pt x="12" y="250"/>
                </a:lnTo>
                <a:lnTo>
                  <a:pt x="12" y="254"/>
                </a:lnTo>
                <a:lnTo>
                  <a:pt x="12" y="254"/>
                </a:lnTo>
                <a:lnTo>
                  <a:pt x="12" y="254"/>
                </a:lnTo>
                <a:lnTo>
                  <a:pt x="12" y="254"/>
                </a:lnTo>
                <a:lnTo>
                  <a:pt x="12" y="258"/>
                </a:lnTo>
                <a:lnTo>
                  <a:pt x="12" y="258"/>
                </a:lnTo>
                <a:lnTo>
                  <a:pt x="4" y="262"/>
                </a:lnTo>
                <a:lnTo>
                  <a:pt x="4" y="262"/>
                </a:lnTo>
                <a:lnTo>
                  <a:pt x="4" y="266"/>
                </a:lnTo>
                <a:lnTo>
                  <a:pt x="4" y="269"/>
                </a:lnTo>
                <a:lnTo>
                  <a:pt x="0" y="269"/>
                </a:lnTo>
                <a:lnTo>
                  <a:pt x="0" y="266"/>
                </a:lnTo>
                <a:lnTo>
                  <a:pt x="0" y="262"/>
                </a:lnTo>
                <a:lnTo>
                  <a:pt x="0" y="262"/>
                </a:lnTo>
                <a:lnTo>
                  <a:pt x="0" y="262"/>
                </a:lnTo>
                <a:lnTo>
                  <a:pt x="0" y="262"/>
                </a:lnTo>
                <a:lnTo>
                  <a:pt x="0" y="258"/>
                </a:lnTo>
                <a:lnTo>
                  <a:pt x="0" y="258"/>
                </a:lnTo>
                <a:lnTo>
                  <a:pt x="0" y="258"/>
                </a:lnTo>
                <a:lnTo>
                  <a:pt x="0" y="254"/>
                </a:lnTo>
                <a:lnTo>
                  <a:pt x="0" y="250"/>
                </a:lnTo>
                <a:lnTo>
                  <a:pt x="0" y="250"/>
                </a:lnTo>
                <a:lnTo>
                  <a:pt x="0" y="246"/>
                </a:lnTo>
                <a:lnTo>
                  <a:pt x="0" y="246"/>
                </a:lnTo>
                <a:lnTo>
                  <a:pt x="0" y="246"/>
                </a:lnTo>
                <a:lnTo>
                  <a:pt x="4" y="242"/>
                </a:lnTo>
                <a:lnTo>
                  <a:pt x="4" y="242"/>
                </a:lnTo>
                <a:lnTo>
                  <a:pt x="4" y="242"/>
                </a:lnTo>
                <a:lnTo>
                  <a:pt x="4" y="242"/>
                </a:lnTo>
                <a:lnTo>
                  <a:pt x="4" y="238"/>
                </a:lnTo>
                <a:lnTo>
                  <a:pt x="4" y="230"/>
                </a:lnTo>
                <a:lnTo>
                  <a:pt x="4" y="230"/>
                </a:lnTo>
                <a:lnTo>
                  <a:pt x="4" y="226"/>
                </a:lnTo>
                <a:lnTo>
                  <a:pt x="8" y="226"/>
                </a:lnTo>
                <a:lnTo>
                  <a:pt x="8" y="226"/>
                </a:lnTo>
                <a:lnTo>
                  <a:pt x="8" y="223"/>
                </a:lnTo>
                <a:lnTo>
                  <a:pt x="8" y="223"/>
                </a:lnTo>
                <a:lnTo>
                  <a:pt x="8" y="223"/>
                </a:lnTo>
                <a:lnTo>
                  <a:pt x="4" y="223"/>
                </a:lnTo>
                <a:lnTo>
                  <a:pt x="4" y="219"/>
                </a:lnTo>
                <a:lnTo>
                  <a:pt x="8" y="219"/>
                </a:lnTo>
                <a:lnTo>
                  <a:pt x="12" y="223"/>
                </a:lnTo>
                <a:lnTo>
                  <a:pt x="12" y="223"/>
                </a:lnTo>
                <a:lnTo>
                  <a:pt x="12" y="223"/>
                </a:lnTo>
                <a:lnTo>
                  <a:pt x="12" y="226"/>
                </a:lnTo>
                <a:lnTo>
                  <a:pt x="12" y="226"/>
                </a:lnTo>
                <a:lnTo>
                  <a:pt x="12" y="226"/>
                </a:lnTo>
                <a:lnTo>
                  <a:pt x="12" y="226"/>
                </a:lnTo>
                <a:moveTo>
                  <a:pt x="118" y="160"/>
                </a:moveTo>
                <a:lnTo>
                  <a:pt x="118" y="160"/>
                </a:lnTo>
                <a:lnTo>
                  <a:pt x="114" y="160"/>
                </a:lnTo>
                <a:lnTo>
                  <a:pt x="114" y="164"/>
                </a:lnTo>
                <a:lnTo>
                  <a:pt x="118" y="164"/>
                </a:lnTo>
                <a:lnTo>
                  <a:pt x="114" y="164"/>
                </a:lnTo>
                <a:lnTo>
                  <a:pt x="106" y="180"/>
                </a:lnTo>
                <a:lnTo>
                  <a:pt x="106" y="180"/>
                </a:lnTo>
                <a:lnTo>
                  <a:pt x="102" y="180"/>
                </a:lnTo>
                <a:lnTo>
                  <a:pt x="102" y="176"/>
                </a:lnTo>
                <a:lnTo>
                  <a:pt x="102" y="172"/>
                </a:lnTo>
                <a:lnTo>
                  <a:pt x="106" y="168"/>
                </a:lnTo>
                <a:lnTo>
                  <a:pt x="102" y="168"/>
                </a:lnTo>
                <a:lnTo>
                  <a:pt x="102" y="168"/>
                </a:lnTo>
                <a:lnTo>
                  <a:pt x="102" y="168"/>
                </a:lnTo>
                <a:lnTo>
                  <a:pt x="102" y="168"/>
                </a:lnTo>
                <a:lnTo>
                  <a:pt x="102" y="168"/>
                </a:lnTo>
                <a:lnTo>
                  <a:pt x="98" y="168"/>
                </a:lnTo>
                <a:lnTo>
                  <a:pt x="98" y="172"/>
                </a:lnTo>
                <a:lnTo>
                  <a:pt x="102" y="172"/>
                </a:lnTo>
                <a:lnTo>
                  <a:pt x="102" y="176"/>
                </a:lnTo>
                <a:lnTo>
                  <a:pt x="98" y="176"/>
                </a:lnTo>
                <a:lnTo>
                  <a:pt x="98" y="176"/>
                </a:lnTo>
                <a:lnTo>
                  <a:pt x="98" y="176"/>
                </a:lnTo>
                <a:lnTo>
                  <a:pt x="98" y="180"/>
                </a:lnTo>
                <a:lnTo>
                  <a:pt x="98" y="180"/>
                </a:lnTo>
                <a:lnTo>
                  <a:pt x="98" y="180"/>
                </a:lnTo>
                <a:lnTo>
                  <a:pt x="102" y="180"/>
                </a:lnTo>
                <a:lnTo>
                  <a:pt x="102" y="184"/>
                </a:lnTo>
                <a:lnTo>
                  <a:pt x="98" y="184"/>
                </a:lnTo>
                <a:lnTo>
                  <a:pt x="94" y="187"/>
                </a:lnTo>
                <a:lnTo>
                  <a:pt x="94" y="187"/>
                </a:lnTo>
                <a:lnTo>
                  <a:pt x="94" y="191"/>
                </a:lnTo>
                <a:lnTo>
                  <a:pt x="94" y="191"/>
                </a:lnTo>
                <a:lnTo>
                  <a:pt x="86" y="191"/>
                </a:lnTo>
                <a:lnTo>
                  <a:pt x="86" y="191"/>
                </a:lnTo>
                <a:lnTo>
                  <a:pt x="86" y="195"/>
                </a:lnTo>
                <a:lnTo>
                  <a:pt x="86" y="195"/>
                </a:lnTo>
                <a:lnTo>
                  <a:pt x="86" y="195"/>
                </a:lnTo>
                <a:lnTo>
                  <a:pt x="83" y="195"/>
                </a:lnTo>
                <a:lnTo>
                  <a:pt x="83" y="195"/>
                </a:lnTo>
                <a:lnTo>
                  <a:pt x="83" y="195"/>
                </a:lnTo>
                <a:lnTo>
                  <a:pt x="83" y="195"/>
                </a:lnTo>
                <a:lnTo>
                  <a:pt x="83" y="195"/>
                </a:lnTo>
                <a:lnTo>
                  <a:pt x="79" y="199"/>
                </a:lnTo>
                <a:lnTo>
                  <a:pt x="79" y="199"/>
                </a:lnTo>
                <a:lnTo>
                  <a:pt x="75" y="199"/>
                </a:lnTo>
                <a:lnTo>
                  <a:pt x="75" y="199"/>
                </a:lnTo>
                <a:lnTo>
                  <a:pt x="75" y="199"/>
                </a:lnTo>
                <a:lnTo>
                  <a:pt x="75" y="199"/>
                </a:lnTo>
                <a:lnTo>
                  <a:pt x="75" y="195"/>
                </a:lnTo>
                <a:lnTo>
                  <a:pt x="75" y="195"/>
                </a:lnTo>
                <a:lnTo>
                  <a:pt x="75" y="195"/>
                </a:lnTo>
                <a:lnTo>
                  <a:pt x="75" y="195"/>
                </a:lnTo>
                <a:lnTo>
                  <a:pt x="75" y="195"/>
                </a:lnTo>
                <a:lnTo>
                  <a:pt x="75" y="195"/>
                </a:lnTo>
                <a:lnTo>
                  <a:pt x="75" y="195"/>
                </a:lnTo>
                <a:lnTo>
                  <a:pt x="75" y="191"/>
                </a:lnTo>
                <a:lnTo>
                  <a:pt x="75" y="191"/>
                </a:lnTo>
                <a:lnTo>
                  <a:pt x="79" y="187"/>
                </a:lnTo>
                <a:lnTo>
                  <a:pt x="83" y="184"/>
                </a:lnTo>
                <a:lnTo>
                  <a:pt x="79" y="187"/>
                </a:lnTo>
                <a:lnTo>
                  <a:pt x="79" y="187"/>
                </a:lnTo>
                <a:lnTo>
                  <a:pt x="75" y="184"/>
                </a:lnTo>
                <a:lnTo>
                  <a:pt x="75" y="184"/>
                </a:lnTo>
                <a:lnTo>
                  <a:pt x="79" y="184"/>
                </a:lnTo>
                <a:lnTo>
                  <a:pt x="79" y="184"/>
                </a:lnTo>
                <a:lnTo>
                  <a:pt x="79" y="180"/>
                </a:lnTo>
                <a:lnTo>
                  <a:pt x="75" y="180"/>
                </a:lnTo>
                <a:lnTo>
                  <a:pt x="75" y="176"/>
                </a:lnTo>
                <a:lnTo>
                  <a:pt x="79" y="172"/>
                </a:lnTo>
                <a:lnTo>
                  <a:pt x="79" y="172"/>
                </a:lnTo>
                <a:lnTo>
                  <a:pt x="83" y="176"/>
                </a:lnTo>
                <a:lnTo>
                  <a:pt x="86" y="180"/>
                </a:lnTo>
                <a:lnTo>
                  <a:pt x="83" y="176"/>
                </a:lnTo>
                <a:lnTo>
                  <a:pt x="83" y="176"/>
                </a:lnTo>
                <a:lnTo>
                  <a:pt x="83" y="176"/>
                </a:lnTo>
                <a:lnTo>
                  <a:pt x="83" y="176"/>
                </a:lnTo>
                <a:lnTo>
                  <a:pt x="83" y="172"/>
                </a:lnTo>
                <a:lnTo>
                  <a:pt x="83" y="172"/>
                </a:lnTo>
                <a:lnTo>
                  <a:pt x="86" y="172"/>
                </a:lnTo>
                <a:lnTo>
                  <a:pt x="86" y="176"/>
                </a:lnTo>
                <a:lnTo>
                  <a:pt x="86" y="172"/>
                </a:lnTo>
                <a:lnTo>
                  <a:pt x="86" y="172"/>
                </a:lnTo>
                <a:lnTo>
                  <a:pt x="86" y="172"/>
                </a:lnTo>
                <a:lnTo>
                  <a:pt x="86" y="168"/>
                </a:lnTo>
                <a:lnTo>
                  <a:pt x="83" y="168"/>
                </a:lnTo>
                <a:lnTo>
                  <a:pt x="83" y="168"/>
                </a:lnTo>
                <a:lnTo>
                  <a:pt x="83" y="168"/>
                </a:lnTo>
                <a:lnTo>
                  <a:pt x="83" y="168"/>
                </a:lnTo>
                <a:lnTo>
                  <a:pt x="79" y="164"/>
                </a:lnTo>
                <a:lnTo>
                  <a:pt x="79" y="164"/>
                </a:lnTo>
                <a:lnTo>
                  <a:pt x="86" y="160"/>
                </a:lnTo>
                <a:lnTo>
                  <a:pt x="86" y="160"/>
                </a:lnTo>
                <a:lnTo>
                  <a:pt x="90" y="164"/>
                </a:lnTo>
                <a:lnTo>
                  <a:pt x="90" y="164"/>
                </a:lnTo>
                <a:lnTo>
                  <a:pt x="90" y="160"/>
                </a:lnTo>
                <a:lnTo>
                  <a:pt x="86" y="160"/>
                </a:lnTo>
                <a:lnTo>
                  <a:pt x="86" y="156"/>
                </a:lnTo>
                <a:lnTo>
                  <a:pt x="94" y="152"/>
                </a:lnTo>
                <a:lnTo>
                  <a:pt x="94" y="156"/>
                </a:lnTo>
                <a:lnTo>
                  <a:pt x="94" y="156"/>
                </a:lnTo>
                <a:lnTo>
                  <a:pt x="94" y="156"/>
                </a:lnTo>
                <a:lnTo>
                  <a:pt x="98" y="160"/>
                </a:lnTo>
                <a:lnTo>
                  <a:pt x="98" y="160"/>
                </a:lnTo>
                <a:lnTo>
                  <a:pt x="98" y="160"/>
                </a:lnTo>
                <a:lnTo>
                  <a:pt x="98" y="156"/>
                </a:lnTo>
                <a:lnTo>
                  <a:pt x="98" y="152"/>
                </a:lnTo>
                <a:lnTo>
                  <a:pt x="98" y="152"/>
                </a:lnTo>
                <a:lnTo>
                  <a:pt x="98" y="152"/>
                </a:lnTo>
                <a:lnTo>
                  <a:pt x="98" y="152"/>
                </a:lnTo>
                <a:lnTo>
                  <a:pt x="102" y="152"/>
                </a:lnTo>
                <a:lnTo>
                  <a:pt x="102" y="152"/>
                </a:lnTo>
                <a:lnTo>
                  <a:pt x="102" y="152"/>
                </a:lnTo>
                <a:lnTo>
                  <a:pt x="106" y="156"/>
                </a:lnTo>
                <a:lnTo>
                  <a:pt x="106" y="156"/>
                </a:lnTo>
                <a:lnTo>
                  <a:pt x="102" y="164"/>
                </a:lnTo>
                <a:lnTo>
                  <a:pt x="102" y="164"/>
                </a:lnTo>
                <a:lnTo>
                  <a:pt x="102" y="164"/>
                </a:lnTo>
                <a:lnTo>
                  <a:pt x="106" y="160"/>
                </a:lnTo>
                <a:lnTo>
                  <a:pt x="110" y="156"/>
                </a:lnTo>
                <a:lnTo>
                  <a:pt x="110" y="156"/>
                </a:lnTo>
                <a:lnTo>
                  <a:pt x="106" y="152"/>
                </a:lnTo>
                <a:lnTo>
                  <a:pt x="106" y="148"/>
                </a:lnTo>
                <a:lnTo>
                  <a:pt x="110" y="148"/>
                </a:lnTo>
                <a:lnTo>
                  <a:pt x="114" y="148"/>
                </a:lnTo>
                <a:lnTo>
                  <a:pt x="118" y="145"/>
                </a:lnTo>
                <a:lnTo>
                  <a:pt x="118" y="145"/>
                </a:lnTo>
                <a:lnTo>
                  <a:pt x="122" y="145"/>
                </a:lnTo>
                <a:lnTo>
                  <a:pt x="122" y="145"/>
                </a:lnTo>
                <a:lnTo>
                  <a:pt x="118" y="160"/>
                </a:lnTo>
                <a:lnTo>
                  <a:pt x="118" y="160"/>
                </a:lnTo>
                <a:lnTo>
                  <a:pt x="118" y="160"/>
                </a:lnTo>
                <a:lnTo>
                  <a:pt x="118" y="156"/>
                </a:lnTo>
                <a:lnTo>
                  <a:pt x="118" y="156"/>
                </a:lnTo>
                <a:lnTo>
                  <a:pt x="118" y="156"/>
                </a:lnTo>
                <a:lnTo>
                  <a:pt x="118" y="156"/>
                </a:lnTo>
                <a:lnTo>
                  <a:pt x="118" y="156"/>
                </a:lnTo>
                <a:lnTo>
                  <a:pt x="118" y="160"/>
                </a:lnTo>
                <a:lnTo>
                  <a:pt x="118" y="160"/>
                </a:lnTo>
                <a:moveTo>
                  <a:pt x="28" y="223"/>
                </a:moveTo>
                <a:lnTo>
                  <a:pt x="28" y="223"/>
                </a:lnTo>
                <a:lnTo>
                  <a:pt x="28" y="226"/>
                </a:lnTo>
                <a:lnTo>
                  <a:pt x="28" y="226"/>
                </a:lnTo>
                <a:lnTo>
                  <a:pt x="28" y="230"/>
                </a:lnTo>
                <a:lnTo>
                  <a:pt x="28" y="230"/>
                </a:lnTo>
                <a:lnTo>
                  <a:pt x="28" y="230"/>
                </a:lnTo>
                <a:lnTo>
                  <a:pt x="28" y="230"/>
                </a:lnTo>
                <a:lnTo>
                  <a:pt x="24" y="230"/>
                </a:lnTo>
                <a:lnTo>
                  <a:pt x="24" y="234"/>
                </a:lnTo>
                <a:lnTo>
                  <a:pt x="20" y="238"/>
                </a:lnTo>
                <a:lnTo>
                  <a:pt x="20" y="234"/>
                </a:lnTo>
                <a:lnTo>
                  <a:pt x="20" y="230"/>
                </a:lnTo>
                <a:lnTo>
                  <a:pt x="20" y="230"/>
                </a:lnTo>
                <a:lnTo>
                  <a:pt x="20" y="230"/>
                </a:lnTo>
                <a:lnTo>
                  <a:pt x="16" y="230"/>
                </a:lnTo>
                <a:lnTo>
                  <a:pt x="16" y="230"/>
                </a:lnTo>
                <a:lnTo>
                  <a:pt x="16" y="234"/>
                </a:lnTo>
                <a:lnTo>
                  <a:pt x="16" y="234"/>
                </a:lnTo>
                <a:lnTo>
                  <a:pt x="16" y="234"/>
                </a:lnTo>
                <a:lnTo>
                  <a:pt x="16" y="234"/>
                </a:lnTo>
                <a:lnTo>
                  <a:pt x="16" y="230"/>
                </a:lnTo>
                <a:lnTo>
                  <a:pt x="16" y="230"/>
                </a:lnTo>
                <a:lnTo>
                  <a:pt x="16" y="226"/>
                </a:lnTo>
                <a:lnTo>
                  <a:pt x="16" y="226"/>
                </a:lnTo>
                <a:lnTo>
                  <a:pt x="20" y="219"/>
                </a:lnTo>
                <a:lnTo>
                  <a:pt x="20" y="219"/>
                </a:lnTo>
                <a:lnTo>
                  <a:pt x="20" y="219"/>
                </a:lnTo>
                <a:lnTo>
                  <a:pt x="24" y="223"/>
                </a:lnTo>
                <a:lnTo>
                  <a:pt x="24" y="226"/>
                </a:lnTo>
                <a:lnTo>
                  <a:pt x="24" y="223"/>
                </a:lnTo>
                <a:lnTo>
                  <a:pt x="24" y="219"/>
                </a:lnTo>
                <a:lnTo>
                  <a:pt x="24" y="219"/>
                </a:lnTo>
                <a:lnTo>
                  <a:pt x="20" y="215"/>
                </a:lnTo>
                <a:lnTo>
                  <a:pt x="20" y="215"/>
                </a:lnTo>
                <a:lnTo>
                  <a:pt x="20" y="211"/>
                </a:lnTo>
                <a:lnTo>
                  <a:pt x="20" y="211"/>
                </a:lnTo>
                <a:lnTo>
                  <a:pt x="28" y="211"/>
                </a:lnTo>
                <a:lnTo>
                  <a:pt x="28" y="211"/>
                </a:lnTo>
                <a:lnTo>
                  <a:pt x="28" y="211"/>
                </a:lnTo>
                <a:lnTo>
                  <a:pt x="28" y="215"/>
                </a:lnTo>
                <a:lnTo>
                  <a:pt x="28" y="219"/>
                </a:lnTo>
                <a:lnTo>
                  <a:pt x="28" y="223"/>
                </a:lnTo>
                <a:moveTo>
                  <a:pt x="51" y="203"/>
                </a:moveTo>
                <a:lnTo>
                  <a:pt x="51" y="203"/>
                </a:lnTo>
                <a:lnTo>
                  <a:pt x="47" y="203"/>
                </a:lnTo>
                <a:lnTo>
                  <a:pt x="51" y="207"/>
                </a:lnTo>
                <a:lnTo>
                  <a:pt x="51" y="207"/>
                </a:lnTo>
                <a:lnTo>
                  <a:pt x="55" y="207"/>
                </a:lnTo>
                <a:lnTo>
                  <a:pt x="55" y="211"/>
                </a:lnTo>
                <a:lnTo>
                  <a:pt x="55" y="211"/>
                </a:lnTo>
                <a:lnTo>
                  <a:pt x="55" y="211"/>
                </a:lnTo>
                <a:lnTo>
                  <a:pt x="51" y="215"/>
                </a:lnTo>
                <a:lnTo>
                  <a:pt x="51" y="215"/>
                </a:lnTo>
                <a:lnTo>
                  <a:pt x="51" y="211"/>
                </a:lnTo>
                <a:lnTo>
                  <a:pt x="47" y="211"/>
                </a:lnTo>
                <a:lnTo>
                  <a:pt x="47" y="211"/>
                </a:lnTo>
                <a:lnTo>
                  <a:pt x="47" y="211"/>
                </a:lnTo>
                <a:lnTo>
                  <a:pt x="47" y="211"/>
                </a:lnTo>
                <a:lnTo>
                  <a:pt x="47" y="215"/>
                </a:lnTo>
                <a:lnTo>
                  <a:pt x="47" y="215"/>
                </a:lnTo>
                <a:lnTo>
                  <a:pt x="47" y="215"/>
                </a:lnTo>
                <a:lnTo>
                  <a:pt x="47" y="219"/>
                </a:lnTo>
                <a:lnTo>
                  <a:pt x="47" y="219"/>
                </a:lnTo>
                <a:lnTo>
                  <a:pt x="47" y="219"/>
                </a:lnTo>
                <a:lnTo>
                  <a:pt x="47" y="219"/>
                </a:lnTo>
                <a:lnTo>
                  <a:pt x="47" y="219"/>
                </a:lnTo>
                <a:lnTo>
                  <a:pt x="43" y="219"/>
                </a:lnTo>
                <a:lnTo>
                  <a:pt x="43" y="219"/>
                </a:lnTo>
                <a:lnTo>
                  <a:pt x="43" y="219"/>
                </a:lnTo>
                <a:lnTo>
                  <a:pt x="43" y="219"/>
                </a:lnTo>
                <a:lnTo>
                  <a:pt x="43" y="219"/>
                </a:lnTo>
                <a:lnTo>
                  <a:pt x="43" y="215"/>
                </a:lnTo>
                <a:lnTo>
                  <a:pt x="40" y="211"/>
                </a:lnTo>
                <a:lnTo>
                  <a:pt x="36" y="211"/>
                </a:lnTo>
                <a:lnTo>
                  <a:pt x="36" y="215"/>
                </a:lnTo>
                <a:lnTo>
                  <a:pt x="36" y="215"/>
                </a:lnTo>
                <a:lnTo>
                  <a:pt x="36" y="219"/>
                </a:lnTo>
                <a:lnTo>
                  <a:pt x="40" y="219"/>
                </a:lnTo>
                <a:lnTo>
                  <a:pt x="40" y="219"/>
                </a:lnTo>
                <a:lnTo>
                  <a:pt x="40" y="219"/>
                </a:lnTo>
                <a:lnTo>
                  <a:pt x="40" y="219"/>
                </a:lnTo>
                <a:lnTo>
                  <a:pt x="40" y="219"/>
                </a:lnTo>
                <a:lnTo>
                  <a:pt x="40" y="219"/>
                </a:lnTo>
                <a:lnTo>
                  <a:pt x="40" y="223"/>
                </a:lnTo>
                <a:lnTo>
                  <a:pt x="40" y="226"/>
                </a:lnTo>
                <a:lnTo>
                  <a:pt x="36" y="226"/>
                </a:lnTo>
                <a:lnTo>
                  <a:pt x="32" y="223"/>
                </a:lnTo>
                <a:lnTo>
                  <a:pt x="32" y="215"/>
                </a:lnTo>
                <a:lnTo>
                  <a:pt x="36" y="207"/>
                </a:lnTo>
                <a:lnTo>
                  <a:pt x="36" y="207"/>
                </a:lnTo>
                <a:lnTo>
                  <a:pt x="32" y="211"/>
                </a:lnTo>
                <a:lnTo>
                  <a:pt x="32" y="211"/>
                </a:lnTo>
                <a:lnTo>
                  <a:pt x="32" y="211"/>
                </a:lnTo>
                <a:lnTo>
                  <a:pt x="32" y="211"/>
                </a:lnTo>
                <a:lnTo>
                  <a:pt x="32" y="211"/>
                </a:lnTo>
                <a:lnTo>
                  <a:pt x="32" y="207"/>
                </a:lnTo>
                <a:lnTo>
                  <a:pt x="32" y="207"/>
                </a:lnTo>
                <a:lnTo>
                  <a:pt x="32" y="207"/>
                </a:lnTo>
                <a:lnTo>
                  <a:pt x="32" y="207"/>
                </a:lnTo>
                <a:lnTo>
                  <a:pt x="32" y="207"/>
                </a:lnTo>
                <a:lnTo>
                  <a:pt x="32" y="203"/>
                </a:lnTo>
                <a:lnTo>
                  <a:pt x="32" y="203"/>
                </a:lnTo>
                <a:lnTo>
                  <a:pt x="28" y="203"/>
                </a:lnTo>
                <a:lnTo>
                  <a:pt x="32" y="199"/>
                </a:lnTo>
                <a:lnTo>
                  <a:pt x="40" y="199"/>
                </a:lnTo>
                <a:lnTo>
                  <a:pt x="36" y="195"/>
                </a:lnTo>
                <a:lnTo>
                  <a:pt x="36" y="195"/>
                </a:lnTo>
                <a:lnTo>
                  <a:pt x="36" y="195"/>
                </a:lnTo>
                <a:lnTo>
                  <a:pt x="32" y="195"/>
                </a:lnTo>
                <a:lnTo>
                  <a:pt x="32" y="195"/>
                </a:lnTo>
                <a:lnTo>
                  <a:pt x="36" y="184"/>
                </a:lnTo>
                <a:lnTo>
                  <a:pt x="36" y="184"/>
                </a:lnTo>
                <a:lnTo>
                  <a:pt x="40" y="184"/>
                </a:lnTo>
                <a:lnTo>
                  <a:pt x="40" y="184"/>
                </a:lnTo>
                <a:lnTo>
                  <a:pt x="40" y="187"/>
                </a:lnTo>
                <a:lnTo>
                  <a:pt x="40" y="187"/>
                </a:lnTo>
                <a:lnTo>
                  <a:pt x="43" y="187"/>
                </a:lnTo>
                <a:lnTo>
                  <a:pt x="43" y="187"/>
                </a:lnTo>
                <a:lnTo>
                  <a:pt x="43" y="187"/>
                </a:lnTo>
                <a:lnTo>
                  <a:pt x="47" y="187"/>
                </a:lnTo>
                <a:lnTo>
                  <a:pt x="47" y="187"/>
                </a:lnTo>
                <a:lnTo>
                  <a:pt x="47" y="187"/>
                </a:lnTo>
                <a:lnTo>
                  <a:pt x="47" y="184"/>
                </a:lnTo>
                <a:lnTo>
                  <a:pt x="47" y="184"/>
                </a:lnTo>
                <a:lnTo>
                  <a:pt x="47" y="184"/>
                </a:lnTo>
                <a:lnTo>
                  <a:pt x="51" y="187"/>
                </a:lnTo>
                <a:lnTo>
                  <a:pt x="55" y="187"/>
                </a:lnTo>
                <a:lnTo>
                  <a:pt x="55" y="191"/>
                </a:lnTo>
                <a:lnTo>
                  <a:pt x="59" y="187"/>
                </a:lnTo>
                <a:lnTo>
                  <a:pt x="63" y="187"/>
                </a:lnTo>
                <a:lnTo>
                  <a:pt x="63" y="187"/>
                </a:lnTo>
                <a:lnTo>
                  <a:pt x="59" y="187"/>
                </a:lnTo>
                <a:lnTo>
                  <a:pt x="63" y="184"/>
                </a:lnTo>
                <a:lnTo>
                  <a:pt x="67" y="187"/>
                </a:lnTo>
                <a:lnTo>
                  <a:pt x="67" y="187"/>
                </a:lnTo>
                <a:lnTo>
                  <a:pt x="67" y="195"/>
                </a:lnTo>
                <a:lnTo>
                  <a:pt x="67" y="195"/>
                </a:lnTo>
                <a:lnTo>
                  <a:pt x="63" y="199"/>
                </a:lnTo>
                <a:lnTo>
                  <a:pt x="63" y="199"/>
                </a:lnTo>
                <a:lnTo>
                  <a:pt x="59" y="199"/>
                </a:lnTo>
                <a:lnTo>
                  <a:pt x="59" y="199"/>
                </a:lnTo>
                <a:lnTo>
                  <a:pt x="59" y="199"/>
                </a:lnTo>
                <a:lnTo>
                  <a:pt x="55" y="203"/>
                </a:lnTo>
                <a:lnTo>
                  <a:pt x="55" y="199"/>
                </a:lnTo>
                <a:lnTo>
                  <a:pt x="55" y="199"/>
                </a:lnTo>
                <a:lnTo>
                  <a:pt x="55" y="199"/>
                </a:lnTo>
                <a:lnTo>
                  <a:pt x="55" y="199"/>
                </a:lnTo>
                <a:lnTo>
                  <a:pt x="55" y="203"/>
                </a:lnTo>
                <a:lnTo>
                  <a:pt x="55" y="203"/>
                </a:lnTo>
                <a:lnTo>
                  <a:pt x="51" y="203"/>
                </a:lnTo>
                <a:moveTo>
                  <a:pt x="118" y="66"/>
                </a:moveTo>
                <a:lnTo>
                  <a:pt x="118" y="66"/>
                </a:lnTo>
                <a:lnTo>
                  <a:pt x="118" y="66"/>
                </a:lnTo>
                <a:lnTo>
                  <a:pt x="118" y="63"/>
                </a:lnTo>
                <a:lnTo>
                  <a:pt x="118" y="63"/>
                </a:lnTo>
                <a:lnTo>
                  <a:pt x="118" y="59"/>
                </a:lnTo>
                <a:lnTo>
                  <a:pt x="118" y="55"/>
                </a:lnTo>
                <a:lnTo>
                  <a:pt x="118" y="55"/>
                </a:lnTo>
                <a:lnTo>
                  <a:pt x="118" y="47"/>
                </a:lnTo>
                <a:lnTo>
                  <a:pt x="118" y="43"/>
                </a:lnTo>
                <a:lnTo>
                  <a:pt x="118" y="39"/>
                </a:lnTo>
                <a:lnTo>
                  <a:pt x="122" y="35"/>
                </a:lnTo>
                <a:lnTo>
                  <a:pt x="122" y="31"/>
                </a:lnTo>
                <a:lnTo>
                  <a:pt x="129" y="31"/>
                </a:lnTo>
                <a:lnTo>
                  <a:pt x="129" y="27"/>
                </a:lnTo>
                <a:lnTo>
                  <a:pt x="129" y="16"/>
                </a:lnTo>
                <a:lnTo>
                  <a:pt x="133" y="16"/>
                </a:lnTo>
                <a:lnTo>
                  <a:pt x="133" y="16"/>
                </a:lnTo>
                <a:lnTo>
                  <a:pt x="129" y="12"/>
                </a:lnTo>
                <a:lnTo>
                  <a:pt x="129" y="12"/>
                </a:lnTo>
                <a:lnTo>
                  <a:pt x="133" y="12"/>
                </a:lnTo>
                <a:lnTo>
                  <a:pt x="133" y="12"/>
                </a:lnTo>
                <a:lnTo>
                  <a:pt x="133" y="12"/>
                </a:lnTo>
                <a:lnTo>
                  <a:pt x="137" y="4"/>
                </a:lnTo>
                <a:lnTo>
                  <a:pt x="141" y="0"/>
                </a:lnTo>
                <a:lnTo>
                  <a:pt x="145" y="0"/>
                </a:lnTo>
                <a:lnTo>
                  <a:pt x="145" y="4"/>
                </a:lnTo>
                <a:lnTo>
                  <a:pt x="145" y="8"/>
                </a:lnTo>
                <a:lnTo>
                  <a:pt x="145" y="12"/>
                </a:lnTo>
                <a:lnTo>
                  <a:pt x="145" y="12"/>
                </a:lnTo>
                <a:lnTo>
                  <a:pt x="145" y="16"/>
                </a:lnTo>
                <a:lnTo>
                  <a:pt x="149" y="23"/>
                </a:lnTo>
                <a:lnTo>
                  <a:pt x="149" y="23"/>
                </a:lnTo>
                <a:lnTo>
                  <a:pt x="145" y="27"/>
                </a:lnTo>
                <a:lnTo>
                  <a:pt x="145" y="27"/>
                </a:lnTo>
                <a:lnTo>
                  <a:pt x="145" y="31"/>
                </a:lnTo>
                <a:lnTo>
                  <a:pt x="141" y="35"/>
                </a:lnTo>
                <a:lnTo>
                  <a:pt x="141" y="35"/>
                </a:lnTo>
                <a:lnTo>
                  <a:pt x="141" y="35"/>
                </a:lnTo>
                <a:lnTo>
                  <a:pt x="141" y="39"/>
                </a:lnTo>
                <a:lnTo>
                  <a:pt x="141" y="39"/>
                </a:lnTo>
                <a:lnTo>
                  <a:pt x="141" y="39"/>
                </a:lnTo>
                <a:lnTo>
                  <a:pt x="141" y="43"/>
                </a:lnTo>
                <a:lnTo>
                  <a:pt x="141" y="43"/>
                </a:lnTo>
                <a:lnTo>
                  <a:pt x="141" y="43"/>
                </a:lnTo>
                <a:lnTo>
                  <a:pt x="141" y="43"/>
                </a:lnTo>
                <a:lnTo>
                  <a:pt x="141" y="47"/>
                </a:lnTo>
                <a:lnTo>
                  <a:pt x="141" y="47"/>
                </a:lnTo>
                <a:lnTo>
                  <a:pt x="137" y="47"/>
                </a:lnTo>
                <a:lnTo>
                  <a:pt x="133" y="51"/>
                </a:lnTo>
                <a:lnTo>
                  <a:pt x="129" y="55"/>
                </a:lnTo>
                <a:lnTo>
                  <a:pt x="126" y="55"/>
                </a:lnTo>
                <a:lnTo>
                  <a:pt x="122" y="51"/>
                </a:lnTo>
                <a:lnTo>
                  <a:pt x="122" y="51"/>
                </a:lnTo>
                <a:lnTo>
                  <a:pt x="122" y="55"/>
                </a:lnTo>
                <a:lnTo>
                  <a:pt x="122" y="55"/>
                </a:lnTo>
                <a:lnTo>
                  <a:pt x="126" y="55"/>
                </a:lnTo>
                <a:lnTo>
                  <a:pt x="126" y="59"/>
                </a:lnTo>
                <a:lnTo>
                  <a:pt x="126" y="59"/>
                </a:lnTo>
                <a:lnTo>
                  <a:pt x="126" y="63"/>
                </a:lnTo>
                <a:lnTo>
                  <a:pt x="126" y="66"/>
                </a:lnTo>
                <a:lnTo>
                  <a:pt x="126" y="70"/>
                </a:lnTo>
                <a:lnTo>
                  <a:pt x="122" y="74"/>
                </a:lnTo>
                <a:lnTo>
                  <a:pt x="122" y="74"/>
                </a:lnTo>
                <a:lnTo>
                  <a:pt x="118" y="70"/>
                </a:lnTo>
                <a:lnTo>
                  <a:pt x="118" y="66"/>
                </a:lnTo>
                <a:moveTo>
                  <a:pt x="43" y="547"/>
                </a:moveTo>
                <a:lnTo>
                  <a:pt x="43" y="547"/>
                </a:lnTo>
                <a:lnTo>
                  <a:pt x="28" y="554"/>
                </a:lnTo>
                <a:lnTo>
                  <a:pt x="32" y="551"/>
                </a:lnTo>
                <a:lnTo>
                  <a:pt x="32" y="551"/>
                </a:lnTo>
                <a:lnTo>
                  <a:pt x="32" y="551"/>
                </a:lnTo>
                <a:lnTo>
                  <a:pt x="32" y="547"/>
                </a:lnTo>
                <a:lnTo>
                  <a:pt x="36" y="547"/>
                </a:lnTo>
                <a:lnTo>
                  <a:pt x="36" y="543"/>
                </a:lnTo>
                <a:lnTo>
                  <a:pt x="36" y="543"/>
                </a:lnTo>
                <a:lnTo>
                  <a:pt x="36" y="543"/>
                </a:lnTo>
                <a:lnTo>
                  <a:pt x="32" y="543"/>
                </a:lnTo>
                <a:lnTo>
                  <a:pt x="32" y="547"/>
                </a:lnTo>
                <a:lnTo>
                  <a:pt x="32" y="547"/>
                </a:lnTo>
                <a:lnTo>
                  <a:pt x="32" y="547"/>
                </a:lnTo>
                <a:lnTo>
                  <a:pt x="32" y="543"/>
                </a:lnTo>
                <a:lnTo>
                  <a:pt x="32" y="543"/>
                </a:lnTo>
                <a:lnTo>
                  <a:pt x="32" y="543"/>
                </a:lnTo>
                <a:lnTo>
                  <a:pt x="36" y="539"/>
                </a:lnTo>
                <a:lnTo>
                  <a:pt x="40" y="539"/>
                </a:lnTo>
                <a:lnTo>
                  <a:pt x="40" y="539"/>
                </a:lnTo>
                <a:lnTo>
                  <a:pt x="40" y="535"/>
                </a:lnTo>
                <a:lnTo>
                  <a:pt x="40" y="535"/>
                </a:lnTo>
                <a:lnTo>
                  <a:pt x="40" y="535"/>
                </a:lnTo>
                <a:lnTo>
                  <a:pt x="43" y="531"/>
                </a:lnTo>
                <a:lnTo>
                  <a:pt x="40" y="527"/>
                </a:lnTo>
                <a:lnTo>
                  <a:pt x="40" y="527"/>
                </a:lnTo>
                <a:lnTo>
                  <a:pt x="36" y="527"/>
                </a:lnTo>
                <a:lnTo>
                  <a:pt x="32" y="531"/>
                </a:lnTo>
                <a:lnTo>
                  <a:pt x="32" y="531"/>
                </a:lnTo>
                <a:lnTo>
                  <a:pt x="40" y="523"/>
                </a:lnTo>
                <a:lnTo>
                  <a:pt x="40" y="523"/>
                </a:lnTo>
                <a:lnTo>
                  <a:pt x="40" y="523"/>
                </a:lnTo>
                <a:lnTo>
                  <a:pt x="40" y="519"/>
                </a:lnTo>
                <a:lnTo>
                  <a:pt x="40" y="519"/>
                </a:lnTo>
                <a:lnTo>
                  <a:pt x="43" y="523"/>
                </a:lnTo>
                <a:lnTo>
                  <a:pt x="43" y="523"/>
                </a:lnTo>
                <a:lnTo>
                  <a:pt x="43" y="523"/>
                </a:lnTo>
                <a:lnTo>
                  <a:pt x="43" y="527"/>
                </a:lnTo>
                <a:lnTo>
                  <a:pt x="47" y="527"/>
                </a:lnTo>
                <a:lnTo>
                  <a:pt x="47" y="531"/>
                </a:lnTo>
                <a:lnTo>
                  <a:pt x="43" y="531"/>
                </a:lnTo>
                <a:lnTo>
                  <a:pt x="43" y="535"/>
                </a:lnTo>
                <a:lnTo>
                  <a:pt x="43" y="535"/>
                </a:lnTo>
                <a:lnTo>
                  <a:pt x="47" y="535"/>
                </a:lnTo>
                <a:lnTo>
                  <a:pt x="47" y="535"/>
                </a:lnTo>
                <a:lnTo>
                  <a:pt x="47" y="535"/>
                </a:lnTo>
                <a:lnTo>
                  <a:pt x="47" y="539"/>
                </a:lnTo>
                <a:lnTo>
                  <a:pt x="47" y="535"/>
                </a:lnTo>
                <a:lnTo>
                  <a:pt x="51" y="535"/>
                </a:lnTo>
                <a:lnTo>
                  <a:pt x="51" y="539"/>
                </a:lnTo>
                <a:lnTo>
                  <a:pt x="51" y="539"/>
                </a:lnTo>
                <a:lnTo>
                  <a:pt x="51" y="539"/>
                </a:lnTo>
                <a:lnTo>
                  <a:pt x="47" y="543"/>
                </a:lnTo>
                <a:lnTo>
                  <a:pt x="47" y="543"/>
                </a:lnTo>
                <a:lnTo>
                  <a:pt x="47" y="543"/>
                </a:lnTo>
                <a:lnTo>
                  <a:pt x="43" y="547"/>
                </a:lnTo>
                <a:moveTo>
                  <a:pt x="20" y="613"/>
                </a:moveTo>
                <a:lnTo>
                  <a:pt x="20" y="613"/>
                </a:lnTo>
                <a:lnTo>
                  <a:pt x="16" y="617"/>
                </a:lnTo>
                <a:lnTo>
                  <a:pt x="20" y="617"/>
                </a:lnTo>
                <a:lnTo>
                  <a:pt x="20" y="617"/>
                </a:lnTo>
                <a:lnTo>
                  <a:pt x="20" y="621"/>
                </a:lnTo>
                <a:lnTo>
                  <a:pt x="20" y="621"/>
                </a:lnTo>
                <a:lnTo>
                  <a:pt x="16" y="625"/>
                </a:lnTo>
                <a:lnTo>
                  <a:pt x="16" y="629"/>
                </a:lnTo>
                <a:lnTo>
                  <a:pt x="16" y="629"/>
                </a:lnTo>
                <a:lnTo>
                  <a:pt x="16" y="625"/>
                </a:lnTo>
                <a:lnTo>
                  <a:pt x="16" y="625"/>
                </a:lnTo>
                <a:lnTo>
                  <a:pt x="16" y="625"/>
                </a:lnTo>
                <a:lnTo>
                  <a:pt x="12" y="625"/>
                </a:lnTo>
                <a:lnTo>
                  <a:pt x="12" y="625"/>
                </a:lnTo>
                <a:lnTo>
                  <a:pt x="12" y="625"/>
                </a:lnTo>
                <a:lnTo>
                  <a:pt x="12" y="625"/>
                </a:lnTo>
                <a:lnTo>
                  <a:pt x="12" y="625"/>
                </a:lnTo>
                <a:lnTo>
                  <a:pt x="12" y="625"/>
                </a:lnTo>
                <a:lnTo>
                  <a:pt x="8" y="625"/>
                </a:lnTo>
                <a:lnTo>
                  <a:pt x="4" y="625"/>
                </a:lnTo>
                <a:lnTo>
                  <a:pt x="4" y="621"/>
                </a:lnTo>
                <a:lnTo>
                  <a:pt x="4" y="617"/>
                </a:lnTo>
                <a:lnTo>
                  <a:pt x="8" y="613"/>
                </a:lnTo>
                <a:lnTo>
                  <a:pt x="8" y="613"/>
                </a:lnTo>
                <a:lnTo>
                  <a:pt x="12" y="609"/>
                </a:lnTo>
                <a:lnTo>
                  <a:pt x="12" y="609"/>
                </a:lnTo>
                <a:lnTo>
                  <a:pt x="16" y="609"/>
                </a:lnTo>
                <a:lnTo>
                  <a:pt x="16" y="609"/>
                </a:lnTo>
                <a:lnTo>
                  <a:pt x="16" y="609"/>
                </a:lnTo>
                <a:lnTo>
                  <a:pt x="20" y="609"/>
                </a:lnTo>
                <a:lnTo>
                  <a:pt x="20" y="609"/>
                </a:lnTo>
                <a:lnTo>
                  <a:pt x="20" y="613"/>
                </a:lnTo>
                <a:lnTo>
                  <a:pt x="20" y="613"/>
                </a:lnTo>
                <a:moveTo>
                  <a:pt x="55" y="695"/>
                </a:moveTo>
                <a:lnTo>
                  <a:pt x="55" y="695"/>
                </a:lnTo>
                <a:lnTo>
                  <a:pt x="55" y="699"/>
                </a:lnTo>
                <a:lnTo>
                  <a:pt x="55" y="699"/>
                </a:lnTo>
                <a:lnTo>
                  <a:pt x="59" y="699"/>
                </a:lnTo>
                <a:lnTo>
                  <a:pt x="59" y="699"/>
                </a:lnTo>
                <a:lnTo>
                  <a:pt x="59" y="703"/>
                </a:lnTo>
                <a:lnTo>
                  <a:pt x="59" y="703"/>
                </a:lnTo>
                <a:lnTo>
                  <a:pt x="55" y="707"/>
                </a:lnTo>
                <a:lnTo>
                  <a:pt x="51" y="711"/>
                </a:lnTo>
                <a:lnTo>
                  <a:pt x="51" y="711"/>
                </a:lnTo>
                <a:lnTo>
                  <a:pt x="47" y="711"/>
                </a:lnTo>
                <a:lnTo>
                  <a:pt x="43" y="707"/>
                </a:lnTo>
                <a:lnTo>
                  <a:pt x="43" y="711"/>
                </a:lnTo>
                <a:lnTo>
                  <a:pt x="40" y="707"/>
                </a:lnTo>
                <a:lnTo>
                  <a:pt x="40" y="707"/>
                </a:lnTo>
                <a:lnTo>
                  <a:pt x="40" y="707"/>
                </a:lnTo>
                <a:lnTo>
                  <a:pt x="43" y="707"/>
                </a:lnTo>
                <a:lnTo>
                  <a:pt x="43" y="707"/>
                </a:lnTo>
                <a:lnTo>
                  <a:pt x="43" y="707"/>
                </a:lnTo>
                <a:lnTo>
                  <a:pt x="43" y="703"/>
                </a:lnTo>
                <a:lnTo>
                  <a:pt x="43" y="703"/>
                </a:lnTo>
                <a:lnTo>
                  <a:pt x="43" y="703"/>
                </a:lnTo>
                <a:lnTo>
                  <a:pt x="43" y="699"/>
                </a:lnTo>
                <a:lnTo>
                  <a:pt x="47" y="699"/>
                </a:lnTo>
                <a:lnTo>
                  <a:pt x="43" y="699"/>
                </a:lnTo>
                <a:lnTo>
                  <a:pt x="43" y="699"/>
                </a:lnTo>
                <a:lnTo>
                  <a:pt x="43" y="699"/>
                </a:lnTo>
                <a:lnTo>
                  <a:pt x="43" y="695"/>
                </a:lnTo>
                <a:lnTo>
                  <a:pt x="43" y="695"/>
                </a:lnTo>
                <a:lnTo>
                  <a:pt x="43" y="695"/>
                </a:lnTo>
                <a:lnTo>
                  <a:pt x="43" y="691"/>
                </a:lnTo>
                <a:lnTo>
                  <a:pt x="43" y="691"/>
                </a:lnTo>
                <a:lnTo>
                  <a:pt x="43" y="687"/>
                </a:lnTo>
                <a:lnTo>
                  <a:pt x="43" y="687"/>
                </a:lnTo>
                <a:lnTo>
                  <a:pt x="47" y="683"/>
                </a:lnTo>
                <a:lnTo>
                  <a:pt x="47" y="683"/>
                </a:lnTo>
                <a:lnTo>
                  <a:pt x="51" y="683"/>
                </a:lnTo>
                <a:lnTo>
                  <a:pt x="51" y="691"/>
                </a:lnTo>
                <a:lnTo>
                  <a:pt x="55" y="691"/>
                </a:lnTo>
                <a:lnTo>
                  <a:pt x="55" y="695"/>
                </a:lnTo>
                <a:moveTo>
                  <a:pt x="118" y="363"/>
                </a:moveTo>
                <a:lnTo>
                  <a:pt x="118" y="363"/>
                </a:lnTo>
                <a:lnTo>
                  <a:pt x="118" y="367"/>
                </a:lnTo>
                <a:lnTo>
                  <a:pt x="122" y="371"/>
                </a:lnTo>
                <a:lnTo>
                  <a:pt x="122" y="375"/>
                </a:lnTo>
                <a:lnTo>
                  <a:pt x="122" y="375"/>
                </a:lnTo>
                <a:lnTo>
                  <a:pt x="122" y="379"/>
                </a:lnTo>
                <a:lnTo>
                  <a:pt x="122" y="379"/>
                </a:lnTo>
                <a:lnTo>
                  <a:pt x="122" y="379"/>
                </a:lnTo>
                <a:lnTo>
                  <a:pt x="122" y="379"/>
                </a:lnTo>
                <a:lnTo>
                  <a:pt x="118" y="379"/>
                </a:lnTo>
                <a:lnTo>
                  <a:pt x="118" y="379"/>
                </a:lnTo>
                <a:lnTo>
                  <a:pt x="118" y="379"/>
                </a:lnTo>
                <a:lnTo>
                  <a:pt x="118" y="375"/>
                </a:lnTo>
                <a:lnTo>
                  <a:pt x="118" y="375"/>
                </a:lnTo>
                <a:lnTo>
                  <a:pt x="114" y="375"/>
                </a:lnTo>
                <a:lnTo>
                  <a:pt x="114" y="371"/>
                </a:lnTo>
                <a:lnTo>
                  <a:pt x="110" y="371"/>
                </a:lnTo>
                <a:lnTo>
                  <a:pt x="106" y="371"/>
                </a:lnTo>
                <a:lnTo>
                  <a:pt x="106" y="371"/>
                </a:lnTo>
                <a:lnTo>
                  <a:pt x="106" y="367"/>
                </a:lnTo>
                <a:lnTo>
                  <a:pt x="106" y="367"/>
                </a:lnTo>
                <a:lnTo>
                  <a:pt x="106" y="363"/>
                </a:lnTo>
                <a:lnTo>
                  <a:pt x="106" y="359"/>
                </a:lnTo>
                <a:lnTo>
                  <a:pt x="106" y="359"/>
                </a:lnTo>
                <a:lnTo>
                  <a:pt x="114" y="363"/>
                </a:lnTo>
                <a:lnTo>
                  <a:pt x="114" y="363"/>
                </a:lnTo>
                <a:lnTo>
                  <a:pt x="114" y="363"/>
                </a:lnTo>
                <a:lnTo>
                  <a:pt x="114" y="359"/>
                </a:lnTo>
                <a:lnTo>
                  <a:pt x="118" y="355"/>
                </a:lnTo>
                <a:lnTo>
                  <a:pt x="118" y="351"/>
                </a:lnTo>
                <a:lnTo>
                  <a:pt x="118" y="351"/>
                </a:lnTo>
                <a:lnTo>
                  <a:pt x="118" y="359"/>
                </a:lnTo>
                <a:lnTo>
                  <a:pt x="118" y="363"/>
                </a:lnTo>
                <a:lnTo>
                  <a:pt x="118" y="363"/>
                </a:lnTo>
                <a:moveTo>
                  <a:pt x="43" y="574"/>
                </a:moveTo>
                <a:lnTo>
                  <a:pt x="43" y="574"/>
                </a:lnTo>
                <a:lnTo>
                  <a:pt x="47" y="574"/>
                </a:lnTo>
                <a:lnTo>
                  <a:pt x="40" y="574"/>
                </a:lnTo>
                <a:lnTo>
                  <a:pt x="40" y="574"/>
                </a:lnTo>
                <a:lnTo>
                  <a:pt x="40" y="566"/>
                </a:lnTo>
                <a:lnTo>
                  <a:pt x="43" y="566"/>
                </a:lnTo>
                <a:lnTo>
                  <a:pt x="43" y="562"/>
                </a:lnTo>
                <a:lnTo>
                  <a:pt x="43" y="558"/>
                </a:lnTo>
                <a:lnTo>
                  <a:pt x="43" y="558"/>
                </a:lnTo>
                <a:lnTo>
                  <a:pt x="51" y="551"/>
                </a:lnTo>
                <a:lnTo>
                  <a:pt x="51" y="551"/>
                </a:lnTo>
                <a:lnTo>
                  <a:pt x="55" y="551"/>
                </a:lnTo>
                <a:lnTo>
                  <a:pt x="51" y="554"/>
                </a:lnTo>
                <a:lnTo>
                  <a:pt x="51" y="558"/>
                </a:lnTo>
                <a:lnTo>
                  <a:pt x="51" y="558"/>
                </a:lnTo>
                <a:lnTo>
                  <a:pt x="55" y="558"/>
                </a:lnTo>
                <a:lnTo>
                  <a:pt x="55" y="558"/>
                </a:lnTo>
                <a:lnTo>
                  <a:pt x="55" y="554"/>
                </a:lnTo>
                <a:lnTo>
                  <a:pt x="59" y="554"/>
                </a:lnTo>
                <a:lnTo>
                  <a:pt x="59" y="551"/>
                </a:lnTo>
                <a:lnTo>
                  <a:pt x="63" y="551"/>
                </a:lnTo>
                <a:lnTo>
                  <a:pt x="67" y="547"/>
                </a:lnTo>
                <a:lnTo>
                  <a:pt x="71" y="551"/>
                </a:lnTo>
                <a:lnTo>
                  <a:pt x="71" y="551"/>
                </a:lnTo>
                <a:lnTo>
                  <a:pt x="67" y="551"/>
                </a:lnTo>
                <a:lnTo>
                  <a:pt x="59" y="558"/>
                </a:lnTo>
                <a:lnTo>
                  <a:pt x="59" y="562"/>
                </a:lnTo>
                <a:lnTo>
                  <a:pt x="55" y="562"/>
                </a:lnTo>
                <a:lnTo>
                  <a:pt x="47" y="574"/>
                </a:lnTo>
                <a:lnTo>
                  <a:pt x="47" y="578"/>
                </a:lnTo>
                <a:lnTo>
                  <a:pt x="43" y="578"/>
                </a:lnTo>
                <a:lnTo>
                  <a:pt x="43" y="578"/>
                </a:lnTo>
                <a:lnTo>
                  <a:pt x="43" y="574"/>
                </a:lnTo>
                <a:lnTo>
                  <a:pt x="43" y="574"/>
                </a:lnTo>
                <a:moveTo>
                  <a:pt x="47" y="668"/>
                </a:moveTo>
                <a:lnTo>
                  <a:pt x="47" y="668"/>
                </a:lnTo>
                <a:lnTo>
                  <a:pt x="47" y="668"/>
                </a:lnTo>
                <a:lnTo>
                  <a:pt x="47" y="672"/>
                </a:lnTo>
                <a:lnTo>
                  <a:pt x="47" y="672"/>
                </a:lnTo>
                <a:lnTo>
                  <a:pt x="47" y="672"/>
                </a:lnTo>
                <a:lnTo>
                  <a:pt x="51" y="672"/>
                </a:lnTo>
                <a:lnTo>
                  <a:pt x="51" y="676"/>
                </a:lnTo>
                <a:lnTo>
                  <a:pt x="47" y="676"/>
                </a:lnTo>
                <a:lnTo>
                  <a:pt x="47" y="679"/>
                </a:lnTo>
                <a:lnTo>
                  <a:pt x="47" y="679"/>
                </a:lnTo>
                <a:lnTo>
                  <a:pt x="40" y="683"/>
                </a:lnTo>
                <a:lnTo>
                  <a:pt x="40" y="683"/>
                </a:lnTo>
                <a:lnTo>
                  <a:pt x="40" y="683"/>
                </a:lnTo>
                <a:lnTo>
                  <a:pt x="40" y="679"/>
                </a:lnTo>
                <a:lnTo>
                  <a:pt x="40" y="672"/>
                </a:lnTo>
                <a:lnTo>
                  <a:pt x="40" y="672"/>
                </a:lnTo>
                <a:lnTo>
                  <a:pt x="40" y="672"/>
                </a:lnTo>
                <a:lnTo>
                  <a:pt x="40" y="672"/>
                </a:lnTo>
                <a:lnTo>
                  <a:pt x="36" y="672"/>
                </a:lnTo>
                <a:lnTo>
                  <a:pt x="40" y="668"/>
                </a:lnTo>
                <a:lnTo>
                  <a:pt x="40" y="664"/>
                </a:lnTo>
                <a:lnTo>
                  <a:pt x="40" y="664"/>
                </a:lnTo>
                <a:lnTo>
                  <a:pt x="40" y="660"/>
                </a:lnTo>
                <a:lnTo>
                  <a:pt x="40" y="660"/>
                </a:lnTo>
                <a:lnTo>
                  <a:pt x="43" y="664"/>
                </a:lnTo>
                <a:lnTo>
                  <a:pt x="43" y="664"/>
                </a:lnTo>
                <a:lnTo>
                  <a:pt x="43" y="664"/>
                </a:lnTo>
                <a:lnTo>
                  <a:pt x="43" y="660"/>
                </a:lnTo>
                <a:lnTo>
                  <a:pt x="43" y="660"/>
                </a:lnTo>
                <a:lnTo>
                  <a:pt x="43" y="656"/>
                </a:lnTo>
                <a:lnTo>
                  <a:pt x="43" y="656"/>
                </a:lnTo>
                <a:lnTo>
                  <a:pt x="43" y="656"/>
                </a:lnTo>
                <a:lnTo>
                  <a:pt x="43" y="656"/>
                </a:lnTo>
                <a:lnTo>
                  <a:pt x="40" y="656"/>
                </a:lnTo>
                <a:lnTo>
                  <a:pt x="40" y="656"/>
                </a:lnTo>
                <a:lnTo>
                  <a:pt x="40" y="656"/>
                </a:lnTo>
                <a:lnTo>
                  <a:pt x="43" y="652"/>
                </a:lnTo>
                <a:lnTo>
                  <a:pt x="47" y="644"/>
                </a:lnTo>
                <a:lnTo>
                  <a:pt x="51" y="644"/>
                </a:lnTo>
                <a:lnTo>
                  <a:pt x="47" y="640"/>
                </a:lnTo>
                <a:lnTo>
                  <a:pt x="47" y="640"/>
                </a:lnTo>
                <a:lnTo>
                  <a:pt x="47" y="640"/>
                </a:lnTo>
                <a:lnTo>
                  <a:pt x="47" y="636"/>
                </a:lnTo>
                <a:lnTo>
                  <a:pt x="43" y="644"/>
                </a:lnTo>
                <a:lnTo>
                  <a:pt x="43" y="644"/>
                </a:lnTo>
                <a:lnTo>
                  <a:pt x="40" y="644"/>
                </a:lnTo>
                <a:lnTo>
                  <a:pt x="43" y="640"/>
                </a:lnTo>
                <a:lnTo>
                  <a:pt x="40" y="640"/>
                </a:lnTo>
                <a:lnTo>
                  <a:pt x="40" y="636"/>
                </a:lnTo>
                <a:lnTo>
                  <a:pt x="43" y="633"/>
                </a:lnTo>
                <a:lnTo>
                  <a:pt x="40" y="633"/>
                </a:lnTo>
                <a:lnTo>
                  <a:pt x="40" y="633"/>
                </a:lnTo>
                <a:lnTo>
                  <a:pt x="40" y="633"/>
                </a:lnTo>
                <a:lnTo>
                  <a:pt x="40" y="633"/>
                </a:lnTo>
                <a:lnTo>
                  <a:pt x="40" y="629"/>
                </a:lnTo>
                <a:lnTo>
                  <a:pt x="40" y="625"/>
                </a:lnTo>
                <a:lnTo>
                  <a:pt x="43" y="625"/>
                </a:lnTo>
                <a:lnTo>
                  <a:pt x="43" y="629"/>
                </a:lnTo>
                <a:lnTo>
                  <a:pt x="47" y="633"/>
                </a:lnTo>
                <a:lnTo>
                  <a:pt x="47" y="633"/>
                </a:lnTo>
                <a:lnTo>
                  <a:pt x="47" y="633"/>
                </a:lnTo>
                <a:lnTo>
                  <a:pt x="51" y="633"/>
                </a:lnTo>
                <a:lnTo>
                  <a:pt x="51" y="636"/>
                </a:lnTo>
                <a:lnTo>
                  <a:pt x="59" y="640"/>
                </a:lnTo>
                <a:lnTo>
                  <a:pt x="59" y="644"/>
                </a:lnTo>
                <a:lnTo>
                  <a:pt x="59" y="644"/>
                </a:lnTo>
                <a:lnTo>
                  <a:pt x="59" y="648"/>
                </a:lnTo>
                <a:lnTo>
                  <a:pt x="59" y="648"/>
                </a:lnTo>
                <a:lnTo>
                  <a:pt x="63" y="652"/>
                </a:lnTo>
                <a:lnTo>
                  <a:pt x="63" y="652"/>
                </a:lnTo>
                <a:lnTo>
                  <a:pt x="63" y="652"/>
                </a:lnTo>
                <a:lnTo>
                  <a:pt x="63" y="652"/>
                </a:lnTo>
                <a:lnTo>
                  <a:pt x="63" y="656"/>
                </a:lnTo>
                <a:lnTo>
                  <a:pt x="63" y="656"/>
                </a:lnTo>
                <a:lnTo>
                  <a:pt x="59" y="660"/>
                </a:lnTo>
                <a:lnTo>
                  <a:pt x="55" y="660"/>
                </a:lnTo>
                <a:lnTo>
                  <a:pt x="55" y="660"/>
                </a:lnTo>
                <a:lnTo>
                  <a:pt x="55" y="664"/>
                </a:lnTo>
                <a:lnTo>
                  <a:pt x="55" y="664"/>
                </a:lnTo>
                <a:lnTo>
                  <a:pt x="47" y="668"/>
                </a:lnTo>
                <a:lnTo>
                  <a:pt x="47" y="668"/>
                </a:lnTo>
              </a:path>
            </a:pathLst>
          </a:custGeom>
          <a:solidFill>
            <a:srgbClr val="D3D3D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8" name="Freeform 49"/>
          <p:cNvSpPr>
            <a:spLocks/>
          </p:cNvSpPr>
          <p:nvPr/>
        </p:nvSpPr>
        <p:spPr bwMode="auto">
          <a:xfrm>
            <a:off x="8208684" y="460369"/>
            <a:ext cx="1717587" cy="1747365"/>
          </a:xfrm>
          <a:custGeom>
            <a:avLst/>
            <a:gdLst>
              <a:gd name="T0" fmla="*/ 476 w 703"/>
              <a:gd name="T1" fmla="*/ 711 h 715"/>
              <a:gd name="T2" fmla="*/ 457 w 703"/>
              <a:gd name="T3" fmla="*/ 715 h 715"/>
              <a:gd name="T4" fmla="*/ 441 w 703"/>
              <a:gd name="T5" fmla="*/ 699 h 715"/>
              <a:gd name="T6" fmla="*/ 437 w 703"/>
              <a:gd name="T7" fmla="*/ 680 h 715"/>
              <a:gd name="T8" fmla="*/ 433 w 703"/>
              <a:gd name="T9" fmla="*/ 695 h 715"/>
              <a:gd name="T10" fmla="*/ 422 w 703"/>
              <a:gd name="T11" fmla="*/ 699 h 715"/>
              <a:gd name="T12" fmla="*/ 410 w 703"/>
              <a:gd name="T13" fmla="*/ 699 h 715"/>
              <a:gd name="T14" fmla="*/ 383 w 703"/>
              <a:gd name="T15" fmla="*/ 664 h 715"/>
              <a:gd name="T16" fmla="*/ 347 w 703"/>
              <a:gd name="T17" fmla="*/ 633 h 715"/>
              <a:gd name="T18" fmla="*/ 340 w 703"/>
              <a:gd name="T19" fmla="*/ 609 h 715"/>
              <a:gd name="T20" fmla="*/ 343 w 703"/>
              <a:gd name="T21" fmla="*/ 586 h 715"/>
              <a:gd name="T22" fmla="*/ 336 w 703"/>
              <a:gd name="T23" fmla="*/ 555 h 715"/>
              <a:gd name="T24" fmla="*/ 312 w 703"/>
              <a:gd name="T25" fmla="*/ 531 h 715"/>
              <a:gd name="T26" fmla="*/ 293 w 703"/>
              <a:gd name="T27" fmla="*/ 512 h 715"/>
              <a:gd name="T28" fmla="*/ 285 w 703"/>
              <a:gd name="T29" fmla="*/ 492 h 715"/>
              <a:gd name="T30" fmla="*/ 277 w 703"/>
              <a:gd name="T31" fmla="*/ 465 h 715"/>
              <a:gd name="T32" fmla="*/ 258 w 703"/>
              <a:gd name="T33" fmla="*/ 449 h 715"/>
              <a:gd name="T34" fmla="*/ 242 w 703"/>
              <a:gd name="T35" fmla="*/ 410 h 715"/>
              <a:gd name="T36" fmla="*/ 230 w 703"/>
              <a:gd name="T37" fmla="*/ 383 h 715"/>
              <a:gd name="T38" fmla="*/ 203 w 703"/>
              <a:gd name="T39" fmla="*/ 371 h 715"/>
              <a:gd name="T40" fmla="*/ 191 w 703"/>
              <a:gd name="T41" fmla="*/ 352 h 715"/>
              <a:gd name="T42" fmla="*/ 160 w 703"/>
              <a:gd name="T43" fmla="*/ 340 h 715"/>
              <a:gd name="T44" fmla="*/ 136 w 703"/>
              <a:gd name="T45" fmla="*/ 336 h 715"/>
              <a:gd name="T46" fmla="*/ 109 w 703"/>
              <a:gd name="T47" fmla="*/ 332 h 715"/>
              <a:gd name="T48" fmla="*/ 62 w 703"/>
              <a:gd name="T49" fmla="*/ 313 h 715"/>
              <a:gd name="T50" fmla="*/ 43 w 703"/>
              <a:gd name="T51" fmla="*/ 297 h 715"/>
              <a:gd name="T52" fmla="*/ 4 w 703"/>
              <a:gd name="T53" fmla="*/ 281 h 715"/>
              <a:gd name="T54" fmla="*/ 15 w 703"/>
              <a:gd name="T55" fmla="*/ 238 h 715"/>
              <a:gd name="T56" fmla="*/ 113 w 703"/>
              <a:gd name="T57" fmla="*/ 281 h 715"/>
              <a:gd name="T58" fmla="*/ 172 w 703"/>
              <a:gd name="T59" fmla="*/ 297 h 715"/>
              <a:gd name="T60" fmla="*/ 222 w 703"/>
              <a:gd name="T61" fmla="*/ 262 h 715"/>
              <a:gd name="T62" fmla="*/ 273 w 703"/>
              <a:gd name="T63" fmla="*/ 270 h 715"/>
              <a:gd name="T64" fmla="*/ 281 w 703"/>
              <a:gd name="T65" fmla="*/ 250 h 715"/>
              <a:gd name="T66" fmla="*/ 297 w 703"/>
              <a:gd name="T67" fmla="*/ 211 h 715"/>
              <a:gd name="T68" fmla="*/ 293 w 703"/>
              <a:gd name="T69" fmla="*/ 192 h 715"/>
              <a:gd name="T70" fmla="*/ 285 w 703"/>
              <a:gd name="T71" fmla="*/ 176 h 715"/>
              <a:gd name="T72" fmla="*/ 273 w 703"/>
              <a:gd name="T73" fmla="*/ 137 h 715"/>
              <a:gd name="T74" fmla="*/ 265 w 703"/>
              <a:gd name="T75" fmla="*/ 114 h 715"/>
              <a:gd name="T76" fmla="*/ 258 w 703"/>
              <a:gd name="T77" fmla="*/ 90 h 715"/>
              <a:gd name="T78" fmla="*/ 269 w 703"/>
              <a:gd name="T79" fmla="*/ 51 h 715"/>
              <a:gd name="T80" fmla="*/ 301 w 703"/>
              <a:gd name="T81" fmla="*/ 39 h 715"/>
              <a:gd name="T82" fmla="*/ 316 w 703"/>
              <a:gd name="T83" fmla="*/ 12 h 715"/>
              <a:gd name="T84" fmla="*/ 371 w 703"/>
              <a:gd name="T85" fmla="*/ 20 h 715"/>
              <a:gd name="T86" fmla="*/ 449 w 703"/>
              <a:gd name="T87" fmla="*/ 102 h 715"/>
              <a:gd name="T88" fmla="*/ 449 w 703"/>
              <a:gd name="T89" fmla="*/ 160 h 715"/>
              <a:gd name="T90" fmla="*/ 484 w 703"/>
              <a:gd name="T91" fmla="*/ 219 h 715"/>
              <a:gd name="T92" fmla="*/ 605 w 703"/>
              <a:gd name="T93" fmla="*/ 289 h 715"/>
              <a:gd name="T94" fmla="*/ 633 w 703"/>
              <a:gd name="T95" fmla="*/ 367 h 715"/>
              <a:gd name="T96" fmla="*/ 676 w 703"/>
              <a:gd name="T97" fmla="*/ 465 h 715"/>
              <a:gd name="T98" fmla="*/ 680 w 703"/>
              <a:gd name="T99" fmla="*/ 500 h 715"/>
              <a:gd name="T100" fmla="*/ 648 w 703"/>
              <a:gd name="T101" fmla="*/ 520 h 715"/>
              <a:gd name="T102" fmla="*/ 664 w 703"/>
              <a:gd name="T103" fmla="*/ 535 h 715"/>
              <a:gd name="T104" fmla="*/ 672 w 703"/>
              <a:gd name="T105" fmla="*/ 539 h 715"/>
              <a:gd name="T106" fmla="*/ 668 w 703"/>
              <a:gd name="T107" fmla="*/ 555 h 715"/>
              <a:gd name="T108" fmla="*/ 683 w 703"/>
              <a:gd name="T109" fmla="*/ 563 h 715"/>
              <a:gd name="T110" fmla="*/ 668 w 703"/>
              <a:gd name="T111" fmla="*/ 578 h 715"/>
              <a:gd name="T112" fmla="*/ 668 w 703"/>
              <a:gd name="T113" fmla="*/ 586 h 715"/>
              <a:gd name="T114" fmla="*/ 640 w 703"/>
              <a:gd name="T115" fmla="*/ 617 h 715"/>
              <a:gd name="T116" fmla="*/ 609 w 703"/>
              <a:gd name="T117" fmla="*/ 609 h 715"/>
              <a:gd name="T118" fmla="*/ 523 w 703"/>
              <a:gd name="T119" fmla="*/ 672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3" h="715">
                <a:moveTo>
                  <a:pt x="488" y="703"/>
                </a:moveTo>
                <a:lnTo>
                  <a:pt x="488" y="703"/>
                </a:lnTo>
                <a:lnTo>
                  <a:pt x="488" y="711"/>
                </a:lnTo>
                <a:lnTo>
                  <a:pt x="484" y="715"/>
                </a:lnTo>
                <a:lnTo>
                  <a:pt x="484" y="715"/>
                </a:lnTo>
                <a:lnTo>
                  <a:pt x="484" y="711"/>
                </a:lnTo>
                <a:lnTo>
                  <a:pt x="484" y="711"/>
                </a:lnTo>
                <a:lnTo>
                  <a:pt x="480" y="711"/>
                </a:lnTo>
                <a:lnTo>
                  <a:pt x="480" y="711"/>
                </a:lnTo>
                <a:lnTo>
                  <a:pt x="480" y="711"/>
                </a:lnTo>
                <a:lnTo>
                  <a:pt x="476" y="711"/>
                </a:lnTo>
                <a:lnTo>
                  <a:pt x="476" y="711"/>
                </a:lnTo>
                <a:lnTo>
                  <a:pt x="472" y="711"/>
                </a:lnTo>
                <a:lnTo>
                  <a:pt x="472" y="711"/>
                </a:lnTo>
                <a:lnTo>
                  <a:pt x="469" y="711"/>
                </a:lnTo>
                <a:lnTo>
                  <a:pt x="469" y="711"/>
                </a:lnTo>
                <a:lnTo>
                  <a:pt x="465" y="707"/>
                </a:lnTo>
                <a:lnTo>
                  <a:pt x="465" y="711"/>
                </a:lnTo>
                <a:lnTo>
                  <a:pt x="461" y="711"/>
                </a:lnTo>
                <a:lnTo>
                  <a:pt x="461" y="711"/>
                </a:lnTo>
                <a:lnTo>
                  <a:pt x="457" y="715"/>
                </a:lnTo>
                <a:lnTo>
                  <a:pt x="457" y="715"/>
                </a:lnTo>
                <a:lnTo>
                  <a:pt x="457" y="715"/>
                </a:lnTo>
                <a:lnTo>
                  <a:pt x="457" y="715"/>
                </a:lnTo>
                <a:lnTo>
                  <a:pt x="457" y="715"/>
                </a:lnTo>
                <a:lnTo>
                  <a:pt x="453" y="711"/>
                </a:lnTo>
                <a:lnTo>
                  <a:pt x="453" y="707"/>
                </a:lnTo>
                <a:lnTo>
                  <a:pt x="453" y="707"/>
                </a:lnTo>
                <a:lnTo>
                  <a:pt x="445" y="707"/>
                </a:lnTo>
                <a:lnTo>
                  <a:pt x="445" y="707"/>
                </a:lnTo>
                <a:lnTo>
                  <a:pt x="441" y="703"/>
                </a:lnTo>
                <a:lnTo>
                  <a:pt x="441" y="703"/>
                </a:lnTo>
                <a:lnTo>
                  <a:pt x="441" y="699"/>
                </a:lnTo>
                <a:lnTo>
                  <a:pt x="437" y="695"/>
                </a:lnTo>
                <a:lnTo>
                  <a:pt x="437" y="691"/>
                </a:lnTo>
                <a:lnTo>
                  <a:pt x="437" y="684"/>
                </a:lnTo>
                <a:lnTo>
                  <a:pt x="437" y="680"/>
                </a:lnTo>
                <a:lnTo>
                  <a:pt x="437" y="680"/>
                </a:lnTo>
                <a:lnTo>
                  <a:pt x="437" y="680"/>
                </a:lnTo>
                <a:lnTo>
                  <a:pt x="441" y="676"/>
                </a:lnTo>
                <a:lnTo>
                  <a:pt x="441" y="676"/>
                </a:lnTo>
                <a:lnTo>
                  <a:pt x="441" y="676"/>
                </a:lnTo>
                <a:lnTo>
                  <a:pt x="441" y="676"/>
                </a:lnTo>
                <a:lnTo>
                  <a:pt x="437" y="680"/>
                </a:lnTo>
                <a:lnTo>
                  <a:pt x="437" y="680"/>
                </a:lnTo>
                <a:lnTo>
                  <a:pt x="437" y="680"/>
                </a:lnTo>
                <a:lnTo>
                  <a:pt x="437" y="680"/>
                </a:lnTo>
                <a:lnTo>
                  <a:pt x="437" y="680"/>
                </a:lnTo>
                <a:lnTo>
                  <a:pt x="437" y="684"/>
                </a:lnTo>
                <a:lnTo>
                  <a:pt x="437" y="684"/>
                </a:lnTo>
                <a:lnTo>
                  <a:pt x="437" y="684"/>
                </a:lnTo>
                <a:lnTo>
                  <a:pt x="437" y="684"/>
                </a:lnTo>
                <a:lnTo>
                  <a:pt x="437" y="691"/>
                </a:lnTo>
                <a:lnTo>
                  <a:pt x="437" y="695"/>
                </a:lnTo>
                <a:lnTo>
                  <a:pt x="433" y="695"/>
                </a:lnTo>
                <a:lnTo>
                  <a:pt x="433" y="695"/>
                </a:lnTo>
                <a:lnTo>
                  <a:pt x="429" y="695"/>
                </a:lnTo>
                <a:lnTo>
                  <a:pt x="429" y="699"/>
                </a:lnTo>
                <a:lnTo>
                  <a:pt x="429" y="699"/>
                </a:lnTo>
                <a:lnTo>
                  <a:pt x="429" y="699"/>
                </a:lnTo>
                <a:lnTo>
                  <a:pt x="429" y="699"/>
                </a:lnTo>
                <a:lnTo>
                  <a:pt x="429" y="703"/>
                </a:lnTo>
                <a:lnTo>
                  <a:pt x="429" y="703"/>
                </a:lnTo>
                <a:lnTo>
                  <a:pt x="426" y="703"/>
                </a:lnTo>
                <a:lnTo>
                  <a:pt x="422" y="699"/>
                </a:lnTo>
                <a:lnTo>
                  <a:pt x="422" y="699"/>
                </a:lnTo>
                <a:lnTo>
                  <a:pt x="418" y="699"/>
                </a:lnTo>
                <a:lnTo>
                  <a:pt x="414" y="695"/>
                </a:lnTo>
                <a:lnTo>
                  <a:pt x="418" y="699"/>
                </a:lnTo>
                <a:lnTo>
                  <a:pt x="418" y="703"/>
                </a:lnTo>
                <a:lnTo>
                  <a:pt x="418" y="703"/>
                </a:lnTo>
                <a:lnTo>
                  <a:pt x="418" y="703"/>
                </a:lnTo>
                <a:lnTo>
                  <a:pt x="418" y="703"/>
                </a:lnTo>
                <a:lnTo>
                  <a:pt x="414" y="703"/>
                </a:lnTo>
                <a:lnTo>
                  <a:pt x="414" y="703"/>
                </a:lnTo>
                <a:lnTo>
                  <a:pt x="410" y="699"/>
                </a:lnTo>
                <a:lnTo>
                  <a:pt x="410" y="699"/>
                </a:lnTo>
                <a:lnTo>
                  <a:pt x="410" y="695"/>
                </a:lnTo>
                <a:lnTo>
                  <a:pt x="406" y="691"/>
                </a:lnTo>
                <a:lnTo>
                  <a:pt x="402" y="687"/>
                </a:lnTo>
                <a:lnTo>
                  <a:pt x="398" y="684"/>
                </a:lnTo>
                <a:lnTo>
                  <a:pt x="394" y="684"/>
                </a:lnTo>
                <a:lnTo>
                  <a:pt x="394" y="680"/>
                </a:lnTo>
                <a:lnTo>
                  <a:pt x="394" y="676"/>
                </a:lnTo>
                <a:lnTo>
                  <a:pt x="390" y="668"/>
                </a:lnTo>
                <a:lnTo>
                  <a:pt x="386" y="668"/>
                </a:lnTo>
                <a:lnTo>
                  <a:pt x="386" y="668"/>
                </a:lnTo>
                <a:lnTo>
                  <a:pt x="383" y="664"/>
                </a:lnTo>
                <a:lnTo>
                  <a:pt x="383" y="664"/>
                </a:lnTo>
                <a:lnTo>
                  <a:pt x="383" y="664"/>
                </a:lnTo>
                <a:lnTo>
                  <a:pt x="375" y="656"/>
                </a:lnTo>
                <a:lnTo>
                  <a:pt x="371" y="652"/>
                </a:lnTo>
                <a:lnTo>
                  <a:pt x="363" y="652"/>
                </a:lnTo>
                <a:lnTo>
                  <a:pt x="359" y="652"/>
                </a:lnTo>
                <a:lnTo>
                  <a:pt x="359" y="648"/>
                </a:lnTo>
                <a:lnTo>
                  <a:pt x="351" y="641"/>
                </a:lnTo>
                <a:lnTo>
                  <a:pt x="351" y="641"/>
                </a:lnTo>
                <a:lnTo>
                  <a:pt x="347" y="637"/>
                </a:lnTo>
                <a:lnTo>
                  <a:pt x="347" y="633"/>
                </a:lnTo>
                <a:lnTo>
                  <a:pt x="347" y="633"/>
                </a:lnTo>
                <a:lnTo>
                  <a:pt x="347" y="629"/>
                </a:lnTo>
                <a:lnTo>
                  <a:pt x="347" y="629"/>
                </a:lnTo>
                <a:lnTo>
                  <a:pt x="343" y="625"/>
                </a:lnTo>
                <a:lnTo>
                  <a:pt x="343" y="625"/>
                </a:lnTo>
                <a:lnTo>
                  <a:pt x="343" y="621"/>
                </a:lnTo>
                <a:lnTo>
                  <a:pt x="343" y="621"/>
                </a:lnTo>
                <a:lnTo>
                  <a:pt x="340" y="617"/>
                </a:lnTo>
                <a:lnTo>
                  <a:pt x="340" y="617"/>
                </a:lnTo>
                <a:lnTo>
                  <a:pt x="336" y="613"/>
                </a:lnTo>
                <a:lnTo>
                  <a:pt x="340" y="609"/>
                </a:lnTo>
                <a:lnTo>
                  <a:pt x="340" y="609"/>
                </a:lnTo>
                <a:lnTo>
                  <a:pt x="340" y="605"/>
                </a:lnTo>
                <a:lnTo>
                  <a:pt x="340" y="605"/>
                </a:lnTo>
                <a:lnTo>
                  <a:pt x="340" y="602"/>
                </a:lnTo>
                <a:lnTo>
                  <a:pt x="343" y="602"/>
                </a:lnTo>
                <a:lnTo>
                  <a:pt x="343" y="598"/>
                </a:lnTo>
                <a:lnTo>
                  <a:pt x="343" y="598"/>
                </a:lnTo>
                <a:lnTo>
                  <a:pt x="343" y="594"/>
                </a:lnTo>
                <a:lnTo>
                  <a:pt x="343" y="594"/>
                </a:lnTo>
                <a:lnTo>
                  <a:pt x="343" y="590"/>
                </a:lnTo>
                <a:lnTo>
                  <a:pt x="343" y="586"/>
                </a:lnTo>
                <a:lnTo>
                  <a:pt x="343" y="586"/>
                </a:lnTo>
                <a:lnTo>
                  <a:pt x="340" y="582"/>
                </a:lnTo>
                <a:lnTo>
                  <a:pt x="340" y="578"/>
                </a:lnTo>
                <a:lnTo>
                  <a:pt x="340" y="578"/>
                </a:lnTo>
                <a:lnTo>
                  <a:pt x="340" y="574"/>
                </a:lnTo>
                <a:lnTo>
                  <a:pt x="336" y="570"/>
                </a:lnTo>
                <a:lnTo>
                  <a:pt x="336" y="566"/>
                </a:lnTo>
                <a:lnTo>
                  <a:pt x="336" y="563"/>
                </a:lnTo>
                <a:lnTo>
                  <a:pt x="336" y="559"/>
                </a:lnTo>
                <a:lnTo>
                  <a:pt x="336" y="559"/>
                </a:lnTo>
                <a:lnTo>
                  <a:pt x="336" y="555"/>
                </a:lnTo>
                <a:lnTo>
                  <a:pt x="336" y="555"/>
                </a:lnTo>
                <a:lnTo>
                  <a:pt x="340" y="555"/>
                </a:lnTo>
                <a:lnTo>
                  <a:pt x="336" y="555"/>
                </a:lnTo>
                <a:lnTo>
                  <a:pt x="336" y="551"/>
                </a:lnTo>
                <a:lnTo>
                  <a:pt x="332" y="547"/>
                </a:lnTo>
                <a:lnTo>
                  <a:pt x="328" y="543"/>
                </a:lnTo>
                <a:lnTo>
                  <a:pt x="324" y="539"/>
                </a:lnTo>
                <a:lnTo>
                  <a:pt x="320" y="539"/>
                </a:lnTo>
                <a:lnTo>
                  <a:pt x="316" y="531"/>
                </a:lnTo>
                <a:lnTo>
                  <a:pt x="312" y="531"/>
                </a:lnTo>
                <a:lnTo>
                  <a:pt x="312" y="531"/>
                </a:lnTo>
                <a:lnTo>
                  <a:pt x="308" y="531"/>
                </a:lnTo>
                <a:lnTo>
                  <a:pt x="304" y="527"/>
                </a:lnTo>
                <a:lnTo>
                  <a:pt x="301" y="523"/>
                </a:lnTo>
                <a:lnTo>
                  <a:pt x="301" y="523"/>
                </a:lnTo>
                <a:lnTo>
                  <a:pt x="301" y="520"/>
                </a:lnTo>
                <a:lnTo>
                  <a:pt x="301" y="520"/>
                </a:lnTo>
                <a:lnTo>
                  <a:pt x="301" y="520"/>
                </a:lnTo>
                <a:lnTo>
                  <a:pt x="297" y="516"/>
                </a:lnTo>
                <a:lnTo>
                  <a:pt x="297" y="516"/>
                </a:lnTo>
                <a:lnTo>
                  <a:pt x="297" y="516"/>
                </a:lnTo>
                <a:lnTo>
                  <a:pt x="293" y="512"/>
                </a:lnTo>
                <a:lnTo>
                  <a:pt x="293" y="512"/>
                </a:lnTo>
                <a:lnTo>
                  <a:pt x="289" y="508"/>
                </a:lnTo>
                <a:lnTo>
                  <a:pt x="289" y="508"/>
                </a:lnTo>
                <a:lnTo>
                  <a:pt x="289" y="504"/>
                </a:lnTo>
                <a:lnTo>
                  <a:pt x="289" y="504"/>
                </a:lnTo>
                <a:lnTo>
                  <a:pt x="289" y="500"/>
                </a:lnTo>
                <a:lnTo>
                  <a:pt x="289" y="500"/>
                </a:lnTo>
                <a:lnTo>
                  <a:pt x="285" y="500"/>
                </a:lnTo>
                <a:lnTo>
                  <a:pt x="285" y="500"/>
                </a:lnTo>
                <a:lnTo>
                  <a:pt x="285" y="496"/>
                </a:lnTo>
                <a:lnTo>
                  <a:pt x="285" y="492"/>
                </a:lnTo>
                <a:lnTo>
                  <a:pt x="285" y="492"/>
                </a:lnTo>
                <a:lnTo>
                  <a:pt x="289" y="484"/>
                </a:lnTo>
                <a:lnTo>
                  <a:pt x="289" y="484"/>
                </a:lnTo>
                <a:lnTo>
                  <a:pt x="289" y="477"/>
                </a:lnTo>
                <a:lnTo>
                  <a:pt x="289" y="477"/>
                </a:lnTo>
                <a:lnTo>
                  <a:pt x="285" y="473"/>
                </a:lnTo>
                <a:lnTo>
                  <a:pt x="285" y="469"/>
                </a:lnTo>
                <a:lnTo>
                  <a:pt x="285" y="465"/>
                </a:lnTo>
                <a:lnTo>
                  <a:pt x="281" y="465"/>
                </a:lnTo>
                <a:lnTo>
                  <a:pt x="281" y="465"/>
                </a:lnTo>
                <a:lnTo>
                  <a:pt x="277" y="465"/>
                </a:lnTo>
                <a:lnTo>
                  <a:pt x="269" y="465"/>
                </a:lnTo>
                <a:lnTo>
                  <a:pt x="269" y="465"/>
                </a:lnTo>
                <a:lnTo>
                  <a:pt x="265" y="469"/>
                </a:lnTo>
                <a:lnTo>
                  <a:pt x="265" y="469"/>
                </a:lnTo>
                <a:lnTo>
                  <a:pt x="261" y="465"/>
                </a:lnTo>
                <a:lnTo>
                  <a:pt x="258" y="461"/>
                </a:lnTo>
                <a:lnTo>
                  <a:pt x="258" y="461"/>
                </a:lnTo>
                <a:lnTo>
                  <a:pt x="258" y="457"/>
                </a:lnTo>
                <a:lnTo>
                  <a:pt x="258" y="453"/>
                </a:lnTo>
                <a:lnTo>
                  <a:pt x="258" y="453"/>
                </a:lnTo>
                <a:lnTo>
                  <a:pt x="258" y="449"/>
                </a:lnTo>
                <a:lnTo>
                  <a:pt x="258" y="445"/>
                </a:lnTo>
                <a:lnTo>
                  <a:pt x="261" y="445"/>
                </a:lnTo>
                <a:lnTo>
                  <a:pt x="258" y="442"/>
                </a:lnTo>
                <a:lnTo>
                  <a:pt x="258" y="438"/>
                </a:lnTo>
                <a:lnTo>
                  <a:pt x="254" y="438"/>
                </a:lnTo>
                <a:lnTo>
                  <a:pt x="254" y="434"/>
                </a:lnTo>
                <a:lnTo>
                  <a:pt x="250" y="430"/>
                </a:lnTo>
                <a:lnTo>
                  <a:pt x="246" y="426"/>
                </a:lnTo>
                <a:lnTo>
                  <a:pt x="246" y="422"/>
                </a:lnTo>
                <a:lnTo>
                  <a:pt x="242" y="414"/>
                </a:lnTo>
                <a:lnTo>
                  <a:pt x="242" y="410"/>
                </a:lnTo>
                <a:lnTo>
                  <a:pt x="238" y="410"/>
                </a:lnTo>
                <a:lnTo>
                  <a:pt x="238" y="406"/>
                </a:lnTo>
                <a:lnTo>
                  <a:pt x="238" y="402"/>
                </a:lnTo>
                <a:lnTo>
                  <a:pt x="238" y="399"/>
                </a:lnTo>
                <a:lnTo>
                  <a:pt x="242" y="399"/>
                </a:lnTo>
                <a:lnTo>
                  <a:pt x="246" y="395"/>
                </a:lnTo>
                <a:lnTo>
                  <a:pt x="246" y="391"/>
                </a:lnTo>
                <a:lnTo>
                  <a:pt x="242" y="391"/>
                </a:lnTo>
                <a:lnTo>
                  <a:pt x="242" y="387"/>
                </a:lnTo>
                <a:lnTo>
                  <a:pt x="238" y="387"/>
                </a:lnTo>
                <a:lnTo>
                  <a:pt x="230" y="383"/>
                </a:lnTo>
                <a:lnTo>
                  <a:pt x="226" y="383"/>
                </a:lnTo>
                <a:lnTo>
                  <a:pt x="218" y="379"/>
                </a:lnTo>
                <a:lnTo>
                  <a:pt x="218" y="379"/>
                </a:lnTo>
                <a:lnTo>
                  <a:pt x="218" y="375"/>
                </a:lnTo>
                <a:lnTo>
                  <a:pt x="211" y="367"/>
                </a:lnTo>
                <a:lnTo>
                  <a:pt x="211" y="367"/>
                </a:lnTo>
                <a:lnTo>
                  <a:pt x="211" y="367"/>
                </a:lnTo>
                <a:lnTo>
                  <a:pt x="207" y="367"/>
                </a:lnTo>
                <a:lnTo>
                  <a:pt x="203" y="371"/>
                </a:lnTo>
                <a:lnTo>
                  <a:pt x="203" y="371"/>
                </a:lnTo>
                <a:lnTo>
                  <a:pt x="203" y="371"/>
                </a:lnTo>
                <a:lnTo>
                  <a:pt x="203" y="371"/>
                </a:lnTo>
                <a:lnTo>
                  <a:pt x="203" y="371"/>
                </a:lnTo>
                <a:lnTo>
                  <a:pt x="199" y="371"/>
                </a:lnTo>
                <a:lnTo>
                  <a:pt x="199" y="367"/>
                </a:lnTo>
                <a:lnTo>
                  <a:pt x="199" y="367"/>
                </a:lnTo>
                <a:lnTo>
                  <a:pt x="199" y="363"/>
                </a:lnTo>
                <a:lnTo>
                  <a:pt x="199" y="363"/>
                </a:lnTo>
                <a:lnTo>
                  <a:pt x="199" y="363"/>
                </a:lnTo>
                <a:lnTo>
                  <a:pt x="195" y="360"/>
                </a:lnTo>
                <a:lnTo>
                  <a:pt x="195" y="356"/>
                </a:lnTo>
                <a:lnTo>
                  <a:pt x="191" y="352"/>
                </a:lnTo>
                <a:lnTo>
                  <a:pt x="187" y="352"/>
                </a:lnTo>
                <a:lnTo>
                  <a:pt x="187" y="352"/>
                </a:lnTo>
                <a:lnTo>
                  <a:pt x="187" y="352"/>
                </a:lnTo>
                <a:lnTo>
                  <a:pt x="187" y="348"/>
                </a:lnTo>
                <a:lnTo>
                  <a:pt x="183" y="348"/>
                </a:lnTo>
                <a:lnTo>
                  <a:pt x="175" y="344"/>
                </a:lnTo>
                <a:lnTo>
                  <a:pt x="172" y="344"/>
                </a:lnTo>
                <a:lnTo>
                  <a:pt x="168" y="340"/>
                </a:lnTo>
                <a:lnTo>
                  <a:pt x="164" y="336"/>
                </a:lnTo>
                <a:lnTo>
                  <a:pt x="164" y="340"/>
                </a:lnTo>
                <a:lnTo>
                  <a:pt x="160" y="340"/>
                </a:lnTo>
                <a:lnTo>
                  <a:pt x="156" y="336"/>
                </a:lnTo>
                <a:lnTo>
                  <a:pt x="156" y="336"/>
                </a:lnTo>
                <a:lnTo>
                  <a:pt x="152" y="336"/>
                </a:lnTo>
                <a:lnTo>
                  <a:pt x="152" y="336"/>
                </a:lnTo>
                <a:lnTo>
                  <a:pt x="152" y="336"/>
                </a:lnTo>
                <a:lnTo>
                  <a:pt x="148" y="336"/>
                </a:lnTo>
                <a:lnTo>
                  <a:pt x="144" y="336"/>
                </a:lnTo>
                <a:lnTo>
                  <a:pt x="140" y="336"/>
                </a:lnTo>
                <a:lnTo>
                  <a:pt x="136" y="336"/>
                </a:lnTo>
                <a:lnTo>
                  <a:pt x="136" y="336"/>
                </a:lnTo>
                <a:lnTo>
                  <a:pt x="136" y="336"/>
                </a:lnTo>
                <a:lnTo>
                  <a:pt x="136" y="336"/>
                </a:lnTo>
                <a:lnTo>
                  <a:pt x="129" y="336"/>
                </a:lnTo>
                <a:lnTo>
                  <a:pt x="117" y="340"/>
                </a:lnTo>
                <a:lnTo>
                  <a:pt x="113" y="336"/>
                </a:lnTo>
                <a:lnTo>
                  <a:pt x="113" y="336"/>
                </a:lnTo>
                <a:lnTo>
                  <a:pt x="113" y="336"/>
                </a:lnTo>
                <a:lnTo>
                  <a:pt x="113" y="336"/>
                </a:lnTo>
                <a:lnTo>
                  <a:pt x="113" y="332"/>
                </a:lnTo>
                <a:lnTo>
                  <a:pt x="113" y="332"/>
                </a:lnTo>
                <a:lnTo>
                  <a:pt x="109" y="332"/>
                </a:lnTo>
                <a:lnTo>
                  <a:pt x="109" y="332"/>
                </a:lnTo>
                <a:lnTo>
                  <a:pt x="105" y="332"/>
                </a:lnTo>
                <a:lnTo>
                  <a:pt x="105" y="328"/>
                </a:lnTo>
                <a:lnTo>
                  <a:pt x="101" y="328"/>
                </a:lnTo>
                <a:lnTo>
                  <a:pt x="89" y="328"/>
                </a:lnTo>
                <a:lnTo>
                  <a:pt x="86" y="324"/>
                </a:lnTo>
                <a:lnTo>
                  <a:pt x="82" y="320"/>
                </a:lnTo>
                <a:lnTo>
                  <a:pt x="78" y="317"/>
                </a:lnTo>
                <a:lnTo>
                  <a:pt x="70" y="317"/>
                </a:lnTo>
                <a:lnTo>
                  <a:pt x="70" y="317"/>
                </a:lnTo>
                <a:lnTo>
                  <a:pt x="66" y="317"/>
                </a:lnTo>
                <a:lnTo>
                  <a:pt x="62" y="313"/>
                </a:lnTo>
                <a:lnTo>
                  <a:pt x="62" y="309"/>
                </a:lnTo>
                <a:lnTo>
                  <a:pt x="62" y="309"/>
                </a:lnTo>
                <a:lnTo>
                  <a:pt x="58" y="309"/>
                </a:lnTo>
                <a:lnTo>
                  <a:pt x="54" y="309"/>
                </a:lnTo>
                <a:lnTo>
                  <a:pt x="54" y="309"/>
                </a:lnTo>
                <a:lnTo>
                  <a:pt x="54" y="309"/>
                </a:lnTo>
                <a:lnTo>
                  <a:pt x="54" y="309"/>
                </a:lnTo>
                <a:lnTo>
                  <a:pt x="54" y="309"/>
                </a:lnTo>
                <a:lnTo>
                  <a:pt x="54" y="305"/>
                </a:lnTo>
                <a:lnTo>
                  <a:pt x="47" y="301"/>
                </a:lnTo>
                <a:lnTo>
                  <a:pt x="43" y="297"/>
                </a:lnTo>
                <a:lnTo>
                  <a:pt x="35" y="297"/>
                </a:lnTo>
                <a:lnTo>
                  <a:pt x="23" y="293"/>
                </a:lnTo>
                <a:lnTo>
                  <a:pt x="23" y="293"/>
                </a:lnTo>
                <a:lnTo>
                  <a:pt x="23" y="289"/>
                </a:lnTo>
                <a:lnTo>
                  <a:pt x="23" y="289"/>
                </a:lnTo>
                <a:lnTo>
                  <a:pt x="23" y="285"/>
                </a:lnTo>
                <a:lnTo>
                  <a:pt x="23" y="281"/>
                </a:lnTo>
                <a:lnTo>
                  <a:pt x="19" y="281"/>
                </a:lnTo>
                <a:lnTo>
                  <a:pt x="15" y="281"/>
                </a:lnTo>
                <a:lnTo>
                  <a:pt x="11" y="278"/>
                </a:lnTo>
                <a:lnTo>
                  <a:pt x="4" y="281"/>
                </a:lnTo>
                <a:lnTo>
                  <a:pt x="0" y="278"/>
                </a:lnTo>
                <a:lnTo>
                  <a:pt x="0" y="266"/>
                </a:lnTo>
                <a:lnTo>
                  <a:pt x="4" y="266"/>
                </a:lnTo>
                <a:lnTo>
                  <a:pt x="23" y="270"/>
                </a:lnTo>
                <a:lnTo>
                  <a:pt x="27" y="270"/>
                </a:lnTo>
                <a:lnTo>
                  <a:pt x="27" y="270"/>
                </a:lnTo>
                <a:lnTo>
                  <a:pt x="27" y="262"/>
                </a:lnTo>
                <a:lnTo>
                  <a:pt x="15" y="250"/>
                </a:lnTo>
                <a:lnTo>
                  <a:pt x="15" y="242"/>
                </a:lnTo>
                <a:lnTo>
                  <a:pt x="15" y="242"/>
                </a:lnTo>
                <a:lnTo>
                  <a:pt x="15" y="238"/>
                </a:lnTo>
                <a:lnTo>
                  <a:pt x="23" y="227"/>
                </a:lnTo>
                <a:lnTo>
                  <a:pt x="43" y="227"/>
                </a:lnTo>
                <a:lnTo>
                  <a:pt x="47" y="227"/>
                </a:lnTo>
                <a:lnTo>
                  <a:pt x="82" y="258"/>
                </a:lnTo>
                <a:lnTo>
                  <a:pt x="93" y="266"/>
                </a:lnTo>
                <a:lnTo>
                  <a:pt x="93" y="266"/>
                </a:lnTo>
                <a:lnTo>
                  <a:pt x="97" y="270"/>
                </a:lnTo>
                <a:lnTo>
                  <a:pt x="97" y="270"/>
                </a:lnTo>
                <a:lnTo>
                  <a:pt x="105" y="278"/>
                </a:lnTo>
                <a:lnTo>
                  <a:pt x="113" y="281"/>
                </a:lnTo>
                <a:lnTo>
                  <a:pt x="113" y="281"/>
                </a:lnTo>
                <a:lnTo>
                  <a:pt x="121" y="293"/>
                </a:lnTo>
                <a:lnTo>
                  <a:pt x="121" y="297"/>
                </a:lnTo>
                <a:lnTo>
                  <a:pt x="125" y="297"/>
                </a:lnTo>
                <a:lnTo>
                  <a:pt x="129" y="293"/>
                </a:lnTo>
                <a:lnTo>
                  <a:pt x="129" y="293"/>
                </a:lnTo>
                <a:lnTo>
                  <a:pt x="132" y="293"/>
                </a:lnTo>
                <a:lnTo>
                  <a:pt x="148" y="297"/>
                </a:lnTo>
                <a:lnTo>
                  <a:pt x="160" y="289"/>
                </a:lnTo>
                <a:lnTo>
                  <a:pt x="164" y="289"/>
                </a:lnTo>
                <a:lnTo>
                  <a:pt x="164" y="293"/>
                </a:lnTo>
                <a:lnTo>
                  <a:pt x="172" y="297"/>
                </a:lnTo>
                <a:lnTo>
                  <a:pt x="172" y="297"/>
                </a:lnTo>
                <a:lnTo>
                  <a:pt x="187" y="281"/>
                </a:lnTo>
                <a:lnTo>
                  <a:pt x="195" y="278"/>
                </a:lnTo>
                <a:lnTo>
                  <a:pt x="199" y="274"/>
                </a:lnTo>
                <a:lnTo>
                  <a:pt x="199" y="266"/>
                </a:lnTo>
                <a:lnTo>
                  <a:pt x="195" y="262"/>
                </a:lnTo>
                <a:lnTo>
                  <a:pt x="199" y="258"/>
                </a:lnTo>
                <a:lnTo>
                  <a:pt x="203" y="254"/>
                </a:lnTo>
                <a:lnTo>
                  <a:pt x="218" y="258"/>
                </a:lnTo>
                <a:lnTo>
                  <a:pt x="218" y="262"/>
                </a:lnTo>
                <a:lnTo>
                  <a:pt x="222" y="262"/>
                </a:lnTo>
                <a:lnTo>
                  <a:pt x="234" y="266"/>
                </a:lnTo>
                <a:lnTo>
                  <a:pt x="242" y="266"/>
                </a:lnTo>
                <a:lnTo>
                  <a:pt x="254" y="266"/>
                </a:lnTo>
                <a:lnTo>
                  <a:pt x="261" y="266"/>
                </a:lnTo>
                <a:lnTo>
                  <a:pt x="269" y="274"/>
                </a:lnTo>
                <a:lnTo>
                  <a:pt x="273" y="278"/>
                </a:lnTo>
                <a:lnTo>
                  <a:pt x="273" y="278"/>
                </a:lnTo>
                <a:lnTo>
                  <a:pt x="277" y="278"/>
                </a:lnTo>
                <a:lnTo>
                  <a:pt x="277" y="274"/>
                </a:lnTo>
                <a:lnTo>
                  <a:pt x="277" y="270"/>
                </a:lnTo>
                <a:lnTo>
                  <a:pt x="273" y="270"/>
                </a:lnTo>
                <a:lnTo>
                  <a:pt x="277" y="266"/>
                </a:lnTo>
                <a:lnTo>
                  <a:pt x="277" y="266"/>
                </a:lnTo>
                <a:lnTo>
                  <a:pt x="281" y="262"/>
                </a:lnTo>
                <a:lnTo>
                  <a:pt x="281" y="262"/>
                </a:lnTo>
                <a:lnTo>
                  <a:pt x="281" y="262"/>
                </a:lnTo>
                <a:lnTo>
                  <a:pt x="281" y="258"/>
                </a:lnTo>
                <a:lnTo>
                  <a:pt x="281" y="254"/>
                </a:lnTo>
                <a:lnTo>
                  <a:pt x="281" y="254"/>
                </a:lnTo>
                <a:lnTo>
                  <a:pt x="281" y="254"/>
                </a:lnTo>
                <a:lnTo>
                  <a:pt x="281" y="254"/>
                </a:lnTo>
                <a:lnTo>
                  <a:pt x="281" y="250"/>
                </a:lnTo>
                <a:lnTo>
                  <a:pt x="277" y="242"/>
                </a:lnTo>
                <a:lnTo>
                  <a:pt x="277" y="242"/>
                </a:lnTo>
                <a:lnTo>
                  <a:pt x="273" y="238"/>
                </a:lnTo>
                <a:lnTo>
                  <a:pt x="273" y="235"/>
                </a:lnTo>
                <a:lnTo>
                  <a:pt x="281" y="219"/>
                </a:lnTo>
                <a:lnTo>
                  <a:pt x="285" y="219"/>
                </a:lnTo>
                <a:lnTo>
                  <a:pt x="285" y="215"/>
                </a:lnTo>
                <a:lnTo>
                  <a:pt x="293" y="215"/>
                </a:lnTo>
                <a:lnTo>
                  <a:pt x="293" y="215"/>
                </a:lnTo>
                <a:lnTo>
                  <a:pt x="297" y="215"/>
                </a:lnTo>
                <a:lnTo>
                  <a:pt x="297" y="211"/>
                </a:lnTo>
                <a:lnTo>
                  <a:pt x="297" y="207"/>
                </a:lnTo>
                <a:lnTo>
                  <a:pt x="297" y="207"/>
                </a:lnTo>
                <a:lnTo>
                  <a:pt x="297" y="203"/>
                </a:lnTo>
                <a:lnTo>
                  <a:pt x="297" y="203"/>
                </a:lnTo>
                <a:lnTo>
                  <a:pt x="297" y="199"/>
                </a:lnTo>
                <a:lnTo>
                  <a:pt x="293" y="199"/>
                </a:lnTo>
                <a:lnTo>
                  <a:pt x="297" y="196"/>
                </a:lnTo>
                <a:lnTo>
                  <a:pt x="297" y="192"/>
                </a:lnTo>
                <a:lnTo>
                  <a:pt x="293" y="192"/>
                </a:lnTo>
                <a:lnTo>
                  <a:pt x="293" y="192"/>
                </a:lnTo>
                <a:lnTo>
                  <a:pt x="293" y="192"/>
                </a:lnTo>
                <a:lnTo>
                  <a:pt x="293" y="192"/>
                </a:lnTo>
                <a:lnTo>
                  <a:pt x="293" y="188"/>
                </a:lnTo>
                <a:lnTo>
                  <a:pt x="293" y="188"/>
                </a:lnTo>
                <a:lnTo>
                  <a:pt x="289" y="188"/>
                </a:lnTo>
                <a:lnTo>
                  <a:pt x="289" y="188"/>
                </a:lnTo>
                <a:lnTo>
                  <a:pt x="289" y="184"/>
                </a:lnTo>
                <a:lnTo>
                  <a:pt x="289" y="184"/>
                </a:lnTo>
                <a:lnTo>
                  <a:pt x="289" y="184"/>
                </a:lnTo>
                <a:lnTo>
                  <a:pt x="285" y="176"/>
                </a:lnTo>
                <a:lnTo>
                  <a:pt x="285" y="176"/>
                </a:lnTo>
                <a:lnTo>
                  <a:pt x="285" y="176"/>
                </a:lnTo>
                <a:lnTo>
                  <a:pt x="285" y="176"/>
                </a:lnTo>
                <a:lnTo>
                  <a:pt x="285" y="176"/>
                </a:lnTo>
                <a:lnTo>
                  <a:pt x="285" y="172"/>
                </a:lnTo>
                <a:lnTo>
                  <a:pt x="281" y="172"/>
                </a:lnTo>
                <a:lnTo>
                  <a:pt x="281" y="172"/>
                </a:lnTo>
                <a:lnTo>
                  <a:pt x="277" y="168"/>
                </a:lnTo>
                <a:lnTo>
                  <a:pt x="277" y="164"/>
                </a:lnTo>
                <a:lnTo>
                  <a:pt x="273" y="153"/>
                </a:lnTo>
                <a:lnTo>
                  <a:pt x="273" y="149"/>
                </a:lnTo>
                <a:lnTo>
                  <a:pt x="273" y="137"/>
                </a:lnTo>
                <a:lnTo>
                  <a:pt x="273" y="137"/>
                </a:lnTo>
                <a:lnTo>
                  <a:pt x="269" y="133"/>
                </a:lnTo>
                <a:lnTo>
                  <a:pt x="269" y="129"/>
                </a:lnTo>
                <a:lnTo>
                  <a:pt x="269" y="129"/>
                </a:lnTo>
                <a:lnTo>
                  <a:pt x="269" y="125"/>
                </a:lnTo>
                <a:lnTo>
                  <a:pt x="265" y="121"/>
                </a:lnTo>
                <a:lnTo>
                  <a:pt x="265" y="121"/>
                </a:lnTo>
                <a:lnTo>
                  <a:pt x="265" y="117"/>
                </a:lnTo>
                <a:lnTo>
                  <a:pt x="265" y="117"/>
                </a:lnTo>
                <a:lnTo>
                  <a:pt x="265" y="117"/>
                </a:lnTo>
                <a:lnTo>
                  <a:pt x="265" y="117"/>
                </a:lnTo>
                <a:lnTo>
                  <a:pt x="265" y="114"/>
                </a:lnTo>
                <a:lnTo>
                  <a:pt x="265" y="110"/>
                </a:lnTo>
                <a:lnTo>
                  <a:pt x="265" y="110"/>
                </a:lnTo>
                <a:lnTo>
                  <a:pt x="265" y="106"/>
                </a:lnTo>
                <a:lnTo>
                  <a:pt x="265" y="102"/>
                </a:lnTo>
                <a:lnTo>
                  <a:pt x="261" y="98"/>
                </a:lnTo>
                <a:lnTo>
                  <a:pt x="258" y="98"/>
                </a:lnTo>
                <a:lnTo>
                  <a:pt x="258" y="98"/>
                </a:lnTo>
                <a:lnTo>
                  <a:pt x="258" y="94"/>
                </a:lnTo>
                <a:lnTo>
                  <a:pt x="258" y="94"/>
                </a:lnTo>
                <a:lnTo>
                  <a:pt x="258" y="90"/>
                </a:lnTo>
                <a:lnTo>
                  <a:pt x="258" y="90"/>
                </a:lnTo>
                <a:lnTo>
                  <a:pt x="265" y="82"/>
                </a:lnTo>
                <a:lnTo>
                  <a:pt x="265" y="82"/>
                </a:lnTo>
                <a:lnTo>
                  <a:pt x="265" y="82"/>
                </a:lnTo>
                <a:lnTo>
                  <a:pt x="265" y="78"/>
                </a:lnTo>
                <a:lnTo>
                  <a:pt x="269" y="74"/>
                </a:lnTo>
                <a:lnTo>
                  <a:pt x="265" y="71"/>
                </a:lnTo>
                <a:lnTo>
                  <a:pt x="269" y="63"/>
                </a:lnTo>
                <a:lnTo>
                  <a:pt x="269" y="59"/>
                </a:lnTo>
                <a:lnTo>
                  <a:pt x="269" y="55"/>
                </a:lnTo>
                <a:lnTo>
                  <a:pt x="269" y="55"/>
                </a:lnTo>
                <a:lnTo>
                  <a:pt x="269" y="51"/>
                </a:lnTo>
                <a:lnTo>
                  <a:pt x="269" y="47"/>
                </a:lnTo>
                <a:lnTo>
                  <a:pt x="269" y="47"/>
                </a:lnTo>
                <a:lnTo>
                  <a:pt x="277" y="43"/>
                </a:lnTo>
                <a:lnTo>
                  <a:pt x="281" y="39"/>
                </a:lnTo>
                <a:lnTo>
                  <a:pt x="285" y="39"/>
                </a:lnTo>
                <a:lnTo>
                  <a:pt x="289" y="39"/>
                </a:lnTo>
                <a:lnTo>
                  <a:pt x="293" y="39"/>
                </a:lnTo>
                <a:lnTo>
                  <a:pt x="293" y="39"/>
                </a:lnTo>
                <a:lnTo>
                  <a:pt x="297" y="39"/>
                </a:lnTo>
                <a:lnTo>
                  <a:pt x="301" y="39"/>
                </a:lnTo>
                <a:lnTo>
                  <a:pt x="301" y="39"/>
                </a:lnTo>
                <a:lnTo>
                  <a:pt x="308" y="32"/>
                </a:lnTo>
                <a:lnTo>
                  <a:pt x="312" y="28"/>
                </a:lnTo>
                <a:lnTo>
                  <a:pt x="312" y="28"/>
                </a:lnTo>
                <a:lnTo>
                  <a:pt x="308" y="28"/>
                </a:lnTo>
                <a:lnTo>
                  <a:pt x="308" y="28"/>
                </a:lnTo>
                <a:lnTo>
                  <a:pt x="308" y="24"/>
                </a:lnTo>
                <a:lnTo>
                  <a:pt x="308" y="24"/>
                </a:lnTo>
                <a:lnTo>
                  <a:pt x="308" y="24"/>
                </a:lnTo>
                <a:lnTo>
                  <a:pt x="312" y="24"/>
                </a:lnTo>
                <a:lnTo>
                  <a:pt x="312" y="16"/>
                </a:lnTo>
                <a:lnTo>
                  <a:pt x="316" y="12"/>
                </a:lnTo>
                <a:lnTo>
                  <a:pt x="316" y="8"/>
                </a:lnTo>
                <a:lnTo>
                  <a:pt x="316" y="4"/>
                </a:lnTo>
                <a:lnTo>
                  <a:pt x="320" y="4"/>
                </a:lnTo>
                <a:lnTo>
                  <a:pt x="324" y="4"/>
                </a:lnTo>
                <a:lnTo>
                  <a:pt x="328" y="0"/>
                </a:lnTo>
                <a:lnTo>
                  <a:pt x="332" y="0"/>
                </a:lnTo>
                <a:lnTo>
                  <a:pt x="332" y="0"/>
                </a:lnTo>
                <a:lnTo>
                  <a:pt x="340" y="8"/>
                </a:lnTo>
                <a:lnTo>
                  <a:pt x="359" y="20"/>
                </a:lnTo>
                <a:lnTo>
                  <a:pt x="359" y="20"/>
                </a:lnTo>
                <a:lnTo>
                  <a:pt x="371" y="20"/>
                </a:lnTo>
                <a:lnTo>
                  <a:pt x="375" y="24"/>
                </a:lnTo>
                <a:lnTo>
                  <a:pt x="379" y="28"/>
                </a:lnTo>
                <a:lnTo>
                  <a:pt x="379" y="28"/>
                </a:lnTo>
                <a:lnTo>
                  <a:pt x="383" y="28"/>
                </a:lnTo>
                <a:lnTo>
                  <a:pt x="426" y="32"/>
                </a:lnTo>
                <a:lnTo>
                  <a:pt x="426" y="32"/>
                </a:lnTo>
                <a:lnTo>
                  <a:pt x="437" y="43"/>
                </a:lnTo>
                <a:lnTo>
                  <a:pt x="453" y="55"/>
                </a:lnTo>
                <a:lnTo>
                  <a:pt x="453" y="71"/>
                </a:lnTo>
                <a:lnTo>
                  <a:pt x="445" y="102"/>
                </a:lnTo>
                <a:lnTo>
                  <a:pt x="449" y="102"/>
                </a:lnTo>
                <a:lnTo>
                  <a:pt x="449" y="106"/>
                </a:lnTo>
                <a:lnTo>
                  <a:pt x="453" y="117"/>
                </a:lnTo>
                <a:lnTo>
                  <a:pt x="453" y="121"/>
                </a:lnTo>
                <a:lnTo>
                  <a:pt x="457" y="121"/>
                </a:lnTo>
                <a:lnTo>
                  <a:pt x="465" y="125"/>
                </a:lnTo>
                <a:lnTo>
                  <a:pt x="465" y="137"/>
                </a:lnTo>
                <a:lnTo>
                  <a:pt x="457" y="141"/>
                </a:lnTo>
                <a:lnTo>
                  <a:pt x="449" y="156"/>
                </a:lnTo>
                <a:lnTo>
                  <a:pt x="445" y="156"/>
                </a:lnTo>
                <a:lnTo>
                  <a:pt x="449" y="160"/>
                </a:lnTo>
                <a:lnTo>
                  <a:pt x="449" y="160"/>
                </a:lnTo>
                <a:lnTo>
                  <a:pt x="453" y="160"/>
                </a:lnTo>
                <a:lnTo>
                  <a:pt x="461" y="156"/>
                </a:lnTo>
                <a:lnTo>
                  <a:pt x="469" y="156"/>
                </a:lnTo>
                <a:lnTo>
                  <a:pt x="472" y="156"/>
                </a:lnTo>
                <a:lnTo>
                  <a:pt x="476" y="168"/>
                </a:lnTo>
                <a:lnTo>
                  <a:pt x="476" y="176"/>
                </a:lnTo>
                <a:lnTo>
                  <a:pt x="476" y="207"/>
                </a:lnTo>
                <a:lnTo>
                  <a:pt x="476" y="207"/>
                </a:lnTo>
                <a:lnTo>
                  <a:pt x="476" y="211"/>
                </a:lnTo>
                <a:lnTo>
                  <a:pt x="480" y="215"/>
                </a:lnTo>
                <a:lnTo>
                  <a:pt x="484" y="219"/>
                </a:lnTo>
                <a:lnTo>
                  <a:pt x="515" y="250"/>
                </a:lnTo>
                <a:lnTo>
                  <a:pt x="515" y="254"/>
                </a:lnTo>
                <a:lnTo>
                  <a:pt x="519" y="254"/>
                </a:lnTo>
                <a:lnTo>
                  <a:pt x="558" y="254"/>
                </a:lnTo>
                <a:lnTo>
                  <a:pt x="562" y="254"/>
                </a:lnTo>
                <a:lnTo>
                  <a:pt x="566" y="258"/>
                </a:lnTo>
                <a:lnTo>
                  <a:pt x="574" y="266"/>
                </a:lnTo>
                <a:lnTo>
                  <a:pt x="574" y="266"/>
                </a:lnTo>
                <a:lnTo>
                  <a:pt x="578" y="270"/>
                </a:lnTo>
                <a:lnTo>
                  <a:pt x="597" y="285"/>
                </a:lnTo>
                <a:lnTo>
                  <a:pt x="605" y="289"/>
                </a:lnTo>
                <a:lnTo>
                  <a:pt x="629" y="297"/>
                </a:lnTo>
                <a:lnTo>
                  <a:pt x="629" y="297"/>
                </a:lnTo>
                <a:lnTo>
                  <a:pt x="629" y="301"/>
                </a:lnTo>
                <a:lnTo>
                  <a:pt x="633" y="301"/>
                </a:lnTo>
                <a:lnTo>
                  <a:pt x="637" y="313"/>
                </a:lnTo>
                <a:lnTo>
                  <a:pt x="637" y="313"/>
                </a:lnTo>
                <a:lnTo>
                  <a:pt x="640" y="320"/>
                </a:lnTo>
                <a:lnTo>
                  <a:pt x="640" y="324"/>
                </a:lnTo>
                <a:lnTo>
                  <a:pt x="633" y="363"/>
                </a:lnTo>
                <a:lnTo>
                  <a:pt x="633" y="363"/>
                </a:lnTo>
                <a:lnTo>
                  <a:pt x="633" y="367"/>
                </a:lnTo>
                <a:lnTo>
                  <a:pt x="633" y="367"/>
                </a:lnTo>
                <a:lnTo>
                  <a:pt x="633" y="371"/>
                </a:lnTo>
                <a:lnTo>
                  <a:pt x="633" y="375"/>
                </a:lnTo>
                <a:lnTo>
                  <a:pt x="633" y="418"/>
                </a:lnTo>
                <a:lnTo>
                  <a:pt x="633" y="418"/>
                </a:lnTo>
                <a:lnTo>
                  <a:pt x="633" y="418"/>
                </a:lnTo>
                <a:lnTo>
                  <a:pt x="633" y="418"/>
                </a:lnTo>
                <a:lnTo>
                  <a:pt x="637" y="430"/>
                </a:lnTo>
                <a:lnTo>
                  <a:pt x="644" y="442"/>
                </a:lnTo>
                <a:lnTo>
                  <a:pt x="668" y="457"/>
                </a:lnTo>
                <a:lnTo>
                  <a:pt x="676" y="465"/>
                </a:lnTo>
                <a:lnTo>
                  <a:pt x="680" y="465"/>
                </a:lnTo>
                <a:lnTo>
                  <a:pt x="680" y="469"/>
                </a:lnTo>
                <a:lnTo>
                  <a:pt x="680" y="469"/>
                </a:lnTo>
                <a:lnTo>
                  <a:pt x="683" y="473"/>
                </a:lnTo>
                <a:lnTo>
                  <a:pt x="683" y="473"/>
                </a:lnTo>
                <a:lnTo>
                  <a:pt x="695" y="481"/>
                </a:lnTo>
                <a:lnTo>
                  <a:pt x="699" y="484"/>
                </a:lnTo>
                <a:lnTo>
                  <a:pt x="703" y="488"/>
                </a:lnTo>
                <a:lnTo>
                  <a:pt x="687" y="496"/>
                </a:lnTo>
                <a:lnTo>
                  <a:pt x="683" y="500"/>
                </a:lnTo>
                <a:lnTo>
                  <a:pt x="680" y="500"/>
                </a:lnTo>
                <a:lnTo>
                  <a:pt x="648" y="500"/>
                </a:lnTo>
                <a:lnTo>
                  <a:pt x="648" y="504"/>
                </a:lnTo>
                <a:lnTo>
                  <a:pt x="648" y="504"/>
                </a:lnTo>
                <a:lnTo>
                  <a:pt x="648" y="504"/>
                </a:lnTo>
                <a:lnTo>
                  <a:pt x="652" y="508"/>
                </a:lnTo>
                <a:lnTo>
                  <a:pt x="652" y="512"/>
                </a:lnTo>
                <a:lnTo>
                  <a:pt x="652" y="512"/>
                </a:lnTo>
                <a:lnTo>
                  <a:pt x="648" y="512"/>
                </a:lnTo>
                <a:lnTo>
                  <a:pt x="648" y="516"/>
                </a:lnTo>
                <a:lnTo>
                  <a:pt x="648" y="516"/>
                </a:lnTo>
                <a:lnTo>
                  <a:pt x="648" y="520"/>
                </a:lnTo>
                <a:lnTo>
                  <a:pt x="648" y="520"/>
                </a:lnTo>
                <a:lnTo>
                  <a:pt x="648" y="523"/>
                </a:lnTo>
                <a:lnTo>
                  <a:pt x="652" y="531"/>
                </a:lnTo>
                <a:lnTo>
                  <a:pt x="656" y="531"/>
                </a:lnTo>
                <a:lnTo>
                  <a:pt x="660" y="535"/>
                </a:lnTo>
                <a:lnTo>
                  <a:pt x="660" y="535"/>
                </a:lnTo>
                <a:lnTo>
                  <a:pt x="660" y="535"/>
                </a:lnTo>
                <a:lnTo>
                  <a:pt x="660" y="535"/>
                </a:lnTo>
                <a:lnTo>
                  <a:pt x="660" y="535"/>
                </a:lnTo>
                <a:lnTo>
                  <a:pt x="664" y="535"/>
                </a:lnTo>
                <a:lnTo>
                  <a:pt x="664" y="535"/>
                </a:lnTo>
                <a:lnTo>
                  <a:pt x="664" y="535"/>
                </a:lnTo>
                <a:lnTo>
                  <a:pt x="668" y="531"/>
                </a:lnTo>
                <a:lnTo>
                  <a:pt x="668" y="535"/>
                </a:lnTo>
                <a:lnTo>
                  <a:pt x="668" y="535"/>
                </a:lnTo>
                <a:lnTo>
                  <a:pt x="668" y="535"/>
                </a:lnTo>
                <a:lnTo>
                  <a:pt x="668" y="535"/>
                </a:lnTo>
                <a:lnTo>
                  <a:pt x="668" y="535"/>
                </a:lnTo>
                <a:lnTo>
                  <a:pt x="672" y="535"/>
                </a:lnTo>
                <a:lnTo>
                  <a:pt x="672" y="535"/>
                </a:lnTo>
                <a:lnTo>
                  <a:pt x="672" y="539"/>
                </a:lnTo>
                <a:lnTo>
                  <a:pt x="672" y="539"/>
                </a:lnTo>
                <a:lnTo>
                  <a:pt x="672" y="543"/>
                </a:lnTo>
                <a:lnTo>
                  <a:pt x="672" y="543"/>
                </a:lnTo>
                <a:lnTo>
                  <a:pt x="676" y="543"/>
                </a:lnTo>
                <a:lnTo>
                  <a:pt x="676" y="543"/>
                </a:lnTo>
                <a:lnTo>
                  <a:pt x="672" y="547"/>
                </a:lnTo>
                <a:lnTo>
                  <a:pt x="672" y="547"/>
                </a:lnTo>
                <a:lnTo>
                  <a:pt x="676" y="551"/>
                </a:lnTo>
                <a:lnTo>
                  <a:pt x="676" y="551"/>
                </a:lnTo>
                <a:lnTo>
                  <a:pt x="676" y="551"/>
                </a:lnTo>
                <a:lnTo>
                  <a:pt x="672" y="555"/>
                </a:lnTo>
                <a:lnTo>
                  <a:pt x="668" y="555"/>
                </a:lnTo>
                <a:lnTo>
                  <a:pt x="668" y="559"/>
                </a:lnTo>
                <a:lnTo>
                  <a:pt x="672" y="559"/>
                </a:lnTo>
                <a:lnTo>
                  <a:pt x="672" y="559"/>
                </a:lnTo>
                <a:lnTo>
                  <a:pt x="672" y="559"/>
                </a:lnTo>
                <a:lnTo>
                  <a:pt x="676" y="563"/>
                </a:lnTo>
                <a:lnTo>
                  <a:pt x="676" y="563"/>
                </a:lnTo>
                <a:lnTo>
                  <a:pt x="676" y="563"/>
                </a:lnTo>
                <a:lnTo>
                  <a:pt x="680" y="563"/>
                </a:lnTo>
                <a:lnTo>
                  <a:pt x="683" y="566"/>
                </a:lnTo>
                <a:lnTo>
                  <a:pt x="683" y="563"/>
                </a:lnTo>
                <a:lnTo>
                  <a:pt x="683" y="563"/>
                </a:lnTo>
                <a:lnTo>
                  <a:pt x="687" y="566"/>
                </a:lnTo>
                <a:lnTo>
                  <a:pt x="687" y="570"/>
                </a:lnTo>
                <a:lnTo>
                  <a:pt x="687" y="570"/>
                </a:lnTo>
                <a:lnTo>
                  <a:pt x="683" y="574"/>
                </a:lnTo>
                <a:lnTo>
                  <a:pt x="676" y="574"/>
                </a:lnTo>
                <a:lnTo>
                  <a:pt x="672" y="578"/>
                </a:lnTo>
                <a:lnTo>
                  <a:pt x="668" y="578"/>
                </a:lnTo>
                <a:lnTo>
                  <a:pt x="668" y="582"/>
                </a:lnTo>
                <a:lnTo>
                  <a:pt x="668" y="578"/>
                </a:lnTo>
                <a:lnTo>
                  <a:pt x="668" y="578"/>
                </a:lnTo>
                <a:lnTo>
                  <a:pt x="668" y="578"/>
                </a:lnTo>
                <a:lnTo>
                  <a:pt x="668" y="578"/>
                </a:lnTo>
                <a:lnTo>
                  <a:pt x="668" y="578"/>
                </a:lnTo>
                <a:lnTo>
                  <a:pt x="664" y="578"/>
                </a:lnTo>
                <a:lnTo>
                  <a:pt x="664" y="578"/>
                </a:lnTo>
                <a:lnTo>
                  <a:pt x="664" y="578"/>
                </a:lnTo>
                <a:lnTo>
                  <a:pt x="668" y="582"/>
                </a:lnTo>
                <a:lnTo>
                  <a:pt x="668" y="582"/>
                </a:lnTo>
                <a:lnTo>
                  <a:pt x="668" y="582"/>
                </a:lnTo>
                <a:lnTo>
                  <a:pt x="668" y="582"/>
                </a:lnTo>
                <a:lnTo>
                  <a:pt x="668" y="586"/>
                </a:lnTo>
                <a:lnTo>
                  <a:pt x="668" y="586"/>
                </a:lnTo>
                <a:lnTo>
                  <a:pt x="672" y="586"/>
                </a:lnTo>
                <a:lnTo>
                  <a:pt x="680" y="590"/>
                </a:lnTo>
                <a:lnTo>
                  <a:pt x="683" y="594"/>
                </a:lnTo>
                <a:lnTo>
                  <a:pt x="683" y="598"/>
                </a:lnTo>
                <a:lnTo>
                  <a:pt x="683" y="602"/>
                </a:lnTo>
                <a:lnTo>
                  <a:pt x="680" y="605"/>
                </a:lnTo>
                <a:lnTo>
                  <a:pt x="676" y="605"/>
                </a:lnTo>
                <a:lnTo>
                  <a:pt x="672" y="609"/>
                </a:lnTo>
                <a:lnTo>
                  <a:pt x="668" y="613"/>
                </a:lnTo>
                <a:lnTo>
                  <a:pt x="640" y="617"/>
                </a:lnTo>
                <a:lnTo>
                  <a:pt x="640" y="617"/>
                </a:lnTo>
                <a:lnTo>
                  <a:pt x="637" y="617"/>
                </a:lnTo>
                <a:lnTo>
                  <a:pt x="637" y="617"/>
                </a:lnTo>
                <a:lnTo>
                  <a:pt x="633" y="613"/>
                </a:lnTo>
                <a:lnTo>
                  <a:pt x="625" y="605"/>
                </a:lnTo>
                <a:lnTo>
                  <a:pt x="621" y="605"/>
                </a:lnTo>
                <a:lnTo>
                  <a:pt x="621" y="605"/>
                </a:lnTo>
                <a:lnTo>
                  <a:pt x="617" y="609"/>
                </a:lnTo>
                <a:lnTo>
                  <a:pt x="621" y="609"/>
                </a:lnTo>
                <a:lnTo>
                  <a:pt x="617" y="609"/>
                </a:lnTo>
                <a:lnTo>
                  <a:pt x="617" y="609"/>
                </a:lnTo>
                <a:lnTo>
                  <a:pt x="609" y="609"/>
                </a:lnTo>
                <a:lnTo>
                  <a:pt x="609" y="609"/>
                </a:lnTo>
                <a:lnTo>
                  <a:pt x="605" y="641"/>
                </a:lnTo>
                <a:lnTo>
                  <a:pt x="601" y="645"/>
                </a:lnTo>
                <a:lnTo>
                  <a:pt x="590" y="660"/>
                </a:lnTo>
                <a:lnTo>
                  <a:pt x="547" y="672"/>
                </a:lnTo>
                <a:lnTo>
                  <a:pt x="547" y="672"/>
                </a:lnTo>
                <a:lnTo>
                  <a:pt x="543" y="668"/>
                </a:lnTo>
                <a:lnTo>
                  <a:pt x="543" y="664"/>
                </a:lnTo>
                <a:lnTo>
                  <a:pt x="539" y="660"/>
                </a:lnTo>
                <a:lnTo>
                  <a:pt x="539" y="660"/>
                </a:lnTo>
                <a:lnTo>
                  <a:pt x="523" y="672"/>
                </a:lnTo>
                <a:lnTo>
                  <a:pt x="519" y="676"/>
                </a:lnTo>
                <a:lnTo>
                  <a:pt x="500" y="680"/>
                </a:lnTo>
                <a:lnTo>
                  <a:pt x="496" y="687"/>
                </a:lnTo>
                <a:lnTo>
                  <a:pt x="488" y="703"/>
                </a:lnTo>
              </a:path>
            </a:pathLst>
          </a:custGeom>
          <a:solidFill>
            <a:srgbClr val="D5D5D5"/>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9" name="Freeform 28"/>
          <p:cNvSpPr>
            <a:spLocks noEditPoints="1"/>
          </p:cNvSpPr>
          <p:nvPr/>
        </p:nvSpPr>
        <p:spPr bwMode="auto">
          <a:xfrm>
            <a:off x="7536079" y="665965"/>
            <a:ext cx="925982" cy="850465"/>
          </a:xfrm>
          <a:custGeom>
            <a:avLst/>
            <a:gdLst>
              <a:gd name="T0" fmla="*/ 121 w 379"/>
              <a:gd name="T1" fmla="*/ 35 h 348"/>
              <a:gd name="T2" fmla="*/ 145 w 379"/>
              <a:gd name="T3" fmla="*/ 43 h 348"/>
              <a:gd name="T4" fmla="*/ 109 w 379"/>
              <a:gd name="T5" fmla="*/ 59 h 348"/>
              <a:gd name="T6" fmla="*/ 180 w 379"/>
              <a:gd name="T7" fmla="*/ 63 h 348"/>
              <a:gd name="T8" fmla="*/ 223 w 379"/>
              <a:gd name="T9" fmla="*/ 74 h 348"/>
              <a:gd name="T10" fmla="*/ 86 w 379"/>
              <a:gd name="T11" fmla="*/ 246 h 348"/>
              <a:gd name="T12" fmla="*/ 352 w 379"/>
              <a:gd name="T13" fmla="*/ 110 h 348"/>
              <a:gd name="T14" fmla="*/ 348 w 379"/>
              <a:gd name="T15" fmla="*/ 59 h 348"/>
              <a:gd name="T16" fmla="*/ 301 w 379"/>
              <a:gd name="T17" fmla="*/ 12 h 348"/>
              <a:gd name="T18" fmla="*/ 242 w 379"/>
              <a:gd name="T19" fmla="*/ 12 h 348"/>
              <a:gd name="T20" fmla="*/ 289 w 379"/>
              <a:gd name="T21" fmla="*/ 20 h 348"/>
              <a:gd name="T22" fmla="*/ 301 w 379"/>
              <a:gd name="T23" fmla="*/ 47 h 348"/>
              <a:gd name="T24" fmla="*/ 274 w 379"/>
              <a:gd name="T25" fmla="*/ 39 h 348"/>
              <a:gd name="T26" fmla="*/ 254 w 379"/>
              <a:gd name="T27" fmla="*/ 70 h 348"/>
              <a:gd name="T28" fmla="*/ 231 w 379"/>
              <a:gd name="T29" fmla="*/ 90 h 348"/>
              <a:gd name="T30" fmla="*/ 235 w 379"/>
              <a:gd name="T31" fmla="*/ 129 h 348"/>
              <a:gd name="T32" fmla="*/ 223 w 379"/>
              <a:gd name="T33" fmla="*/ 117 h 348"/>
              <a:gd name="T34" fmla="*/ 203 w 379"/>
              <a:gd name="T35" fmla="*/ 55 h 348"/>
              <a:gd name="T36" fmla="*/ 192 w 379"/>
              <a:gd name="T37" fmla="*/ 90 h 348"/>
              <a:gd name="T38" fmla="*/ 195 w 379"/>
              <a:gd name="T39" fmla="*/ 137 h 348"/>
              <a:gd name="T40" fmla="*/ 180 w 379"/>
              <a:gd name="T41" fmla="*/ 90 h 348"/>
              <a:gd name="T42" fmla="*/ 164 w 379"/>
              <a:gd name="T43" fmla="*/ 137 h 348"/>
              <a:gd name="T44" fmla="*/ 195 w 379"/>
              <a:gd name="T45" fmla="*/ 180 h 348"/>
              <a:gd name="T46" fmla="*/ 160 w 379"/>
              <a:gd name="T47" fmla="*/ 160 h 348"/>
              <a:gd name="T48" fmla="*/ 133 w 379"/>
              <a:gd name="T49" fmla="*/ 160 h 348"/>
              <a:gd name="T50" fmla="*/ 145 w 379"/>
              <a:gd name="T51" fmla="*/ 184 h 348"/>
              <a:gd name="T52" fmla="*/ 125 w 379"/>
              <a:gd name="T53" fmla="*/ 168 h 348"/>
              <a:gd name="T54" fmla="*/ 109 w 379"/>
              <a:gd name="T55" fmla="*/ 192 h 348"/>
              <a:gd name="T56" fmla="*/ 94 w 379"/>
              <a:gd name="T57" fmla="*/ 250 h 348"/>
              <a:gd name="T58" fmla="*/ 94 w 379"/>
              <a:gd name="T59" fmla="*/ 277 h 348"/>
              <a:gd name="T60" fmla="*/ 86 w 379"/>
              <a:gd name="T61" fmla="*/ 297 h 348"/>
              <a:gd name="T62" fmla="*/ 59 w 379"/>
              <a:gd name="T63" fmla="*/ 320 h 348"/>
              <a:gd name="T64" fmla="*/ 270 w 379"/>
              <a:gd name="T65" fmla="*/ 262 h 348"/>
              <a:gd name="T66" fmla="*/ 35 w 379"/>
              <a:gd name="T67" fmla="*/ 274 h 348"/>
              <a:gd name="T68" fmla="*/ 20 w 379"/>
              <a:gd name="T69" fmla="*/ 324 h 348"/>
              <a:gd name="T70" fmla="*/ 0 w 379"/>
              <a:gd name="T71" fmla="*/ 301 h 348"/>
              <a:gd name="T72" fmla="*/ 8 w 379"/>
              <a:gd name="T73" fmla="*/ 297 h 348"/>
              <a:gd name="T74" fmla="*/ 12 w 379"/>
              <a:gd name="T75" fmla="*/ 324 h 348"/>
              <a:gd name="T76" fmla="*/ 24 w 379"/>
              <a:gd name="T77" fmla="*/ 281 h 348"/>
              <a:gd name="T78" fmla="*/ 51 w 379"/>
              <a:gd name="T79" fmla="*/ 297 h 348"/>
              <a:gd name="T80" fmla="*/ 141 w 379"/>
              <a:gd name="T81" fmla="*/ 133 h 348"/>
              <a:gd name="T82" fmla="*/ 109 w 379"/>
              <a:gd name="T83" fmla="*/ 141 h 348"/>
              <a:gd name="T84" fmla="*/ 102 w 379"/>
              <a:gd name="T85" fmla="*/ 110 h 348"/>
              <a:gd name="T86" fmla="*/ 117 w 379"/>
              <a:gd name="T87" fmla="*/ 94 h 348"/>
              <a:gd name="T88" fmla="*/ 102 w 379"/>
              <a:gd name="T89" fmla="*/ 188 h 348"/>
              <a:gd name="T90" fmla="*/ 82 w 379"/>
              <a:gd name="T91" fmla="*/ 211 h 348"/>
              <a:gd name="T92" fmla="*/ 55 w 379"/>
              <a:gd name="T93" fmla="*/ 234 h 348"/>
              <a:gd name="T94" fmla="*/ 59 w 379"/>
              <a:gd name="T95" fmla="*/ 207 h 348"/>
              <a:gd name="T96" fmla="*/ 39 w 379"/>
              <a:gd name="T97" fmla="*/ 195 h 348"/>
              <a:gd name="T98" fmla="*/ 55 w 379"/>
              <a:gd name="T99" fmla="*/ 176 h 348"/>
              <a:gd name="T100" fmla="*/ 74 w 379"/>
              <a:gd name="T101" fmla="*/ 168 h 348"/>
              <a:gd name="T102" fmla="*/ 74 w 379"/>
              <a:gd name="T103" fmla="*/ 149 h 348"/>
              <a:gd name="T104" fmla="*/ 102 w 379"/>
              <a:gd name="T105" fmla="*/ 160 h 348"/>
              <a:gd name="T106" fmla="*/ 74 w 379"/>
              <a:gd name="T107" fmla="*/ 258 h 348"/>
              <a:gd name="T108" fmla="*/ 238 w 379"/>
              <a:gd name="T109" fmla="*/ 39 h 348"/>
              <a:gd name="T110" fmla="*/ 129 w 379"/>
              <a:gd name="T111" fmla="*/ 63 h 348"/>
              <a:gd name="T112" fmla="*/ 160 w 379"/>
              <a:gd name="T113" fmla="*/ 63 h 348"/>
              <a:gd name="T114" fmla="*/ 211 w 379"/>
              <a:gd name="T115" fmla="*/ 35 h 348"/>
              <a:gd name="T116" fmla="*/ 211 w 379"/>
              <a:gd name="T117" fmla="*/ 12 h 348"/>
              <a:gd name="T118" fmla="*/ 215 w 379"/>
              <a:gd name="T119" fmla="*/ 39 h 348"/>
              <a:gd name="T120" fmla="*/ 152 w 379"/>
              <a:gd name="T121" fmla="*/ 28 h 348"/>
              <a:gd name="T122" fmla="*/ 184 w 379"/>
              <a:gd name="T123" fmla="*/ 35 h 348"/>
              <a:gd name="T124" fmla="*/ 238 w 379"/>
              <a:gd name="T125" fmla="*/ 51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9" h="348">
                <a:moveTo>
                  <a:pt x="133" y="39"/>
                </a:moveTo>
                <a:lnTo>
                  <a:pt x="133" y="39"/>
                </a:lnTo>
                <a:lnTo>
                  <a:pt x="133" y="39"/>
                </a:lnTo>
                <a:lnTo>
                  <a:pt x="133" y="39"/>
                </a:lnTo>
                <a:lnTo>
                  <a:pt x="133" y="43"/>
                </a:lnTo>
                <a:lnTo>
                  <a:pt x="133" y="43"/>
                </a:lnTo>
                <a:lnTo>
                  <a:pt x="133" y="47"/>
                </a:lnTo>
                <a:lnTo>
                  <a:pt x="133" y="47"/>
                </a:lnTo>
                <a:lnTo>
                  <a:pt x="133" y="47"/>
                </a:lnTo>
                <a:lnTo>
                  <a:pt x="133" y="47"/>
                </a:lnTo>
                <a:lnTo>
                  <a:pt x="133" y="51"/>
                </a:lnTo>
                <a:lnTo>
                  <a:pt x="129" y="51"/>
                </a:lnTo>
                <a:lnTo>
                  <a:pt x="129" y="51"/>
                </a:lnTo>
                <a:lnTo>
                  <a:pt x="125" y="51"/>
                </a:lnTo>
                <a:lnTo>
                  <a:pt x="121" y="47"/>
                </a:lnTo>
                <a:lnTo>
                  <a:pt x="121" y="47"/>
                </a:lnTo>
                <a:lnTo>
                  <a:pt x="121" y="47"/>
                </a:lnTo>
                <a:lnTo>
                  <a:pt x="121" y="43"/>
                </a:lnTo>
                <a:lnTo>
                  <a:pt x="125" y="43"/>
                </a:lnTo>
                <a:lnTo>
                  <a:pt x="125" y="43"/>
                </a:lnTo>
                <a:lnTo>
                  <a:pt x="125" y="47"/>
                </a:lnTo>
                <a:lnTo>
                  <a:pt x="125" y="47"/>
                </a:lnTo>
                <a:lnTo>
                  <a:pt x="125" y="43"/>
                </a:lnTo>
                <a:lnTo>
                  <a:pt x="125" y="39"/>
                </a:lnTo>
                <a:lnTo>
                  <a:pt x="125" y="39"/>
                </a:lnTo>
                <a:lnTo>
                  <a:pt x="125" y="39"/>
                </a:lnTo>
                <a:lnTo>
                  <a:pt x="125" y="39"/>
                </a:lnTo>
                <a:lnTo>
                  <a:pt x="125" y="35"/>
                </a:lnTo>
                <a:lnTo>
                  <a:pt x="125" y="35"/>
                </a:lnTo>
                <a:lnTo>
                  <a:pt x="121" y="35"/>
                </a:lnTo>
                <a:lnTo>
                  <a:pt x="121" y="35"/>
                </a:lnTo>
                <a:lnTo>
                  <a:pt x="121" y="35"/>
                </a:lnTo>
                <a:lnTo>
                  <a:pt x="121" y="35"/>
                </a:lnTo>
                <a:lnTo>
                  <a:pt x="121" y="31"/>
                </a:lnTo>
                <a:lnTo>
                  <a:pt x="125" y="31"/>
                </a:lnTo>
                <a:lnTo>
                  <a:pt x="125" y="31"/>
                </a:lnTo>
                <a:lnTo>
                  <a:pt x="125" y="31"/>
                </a:lnTo>
                <a:lnTo>
                  <a:pt x="125" y="31"/>
                </a:lnTo>
                <a:lnTo>
                  <a:pt x="125" y="31"/>
                </a:lnTo>
                <a:lnTo>
                  <a:pt x="125" y="31"/>
                </a:lnTo>
                <a:lnTo>
                  <a:pt x="125" y="31"/>
                </a:lnTo>
                <a:lnTo>
                  <a:pt x="125" y="31"/>
                </a:lnTo>
                <a:lnTo>
                  <a:pt x="125" y="31"/>
                </a:lnTo>
                <a:lnTo>
                  <a:pt x="125" y="31"/>
                </a:lnTo>
                <a:lnTo>
                  <a:pt x="125" y="28"/>
                </a:lnTo>
                <a:lnTo>
                  <a:pt x="125" y="31"/>
                </a:lnTo>
                <a:lnTo>
                  <a:pt x="129" y="31"/>
                </a:lnTo>
                <a:lnTo>
                  <a:pt x="129" y="31"/>
                </a:lnTo>
                <a:lnTo>
                  <a:pt x="129" y="35"/>
                </a:lnTo>
                <a:lnTo>
                  <a:pt x="129" y="35"/>
                </a:lnTo>
                <a:lnTo>
                  <a:pt x="133" y="35"/>
                </a:lnTo>
                <a:lnTo>
                  <a:pt x="133" y="39"/>
                </a:lnTo>
                <a:moveTo>
                  <a:pt x="152" y="51"/>
                </a:moveTo>
                <a:lnTo>
                  <a:pt x="152" y="51"/>
                </a:lnTo>
                <a:lnTo>
                  <a:pt x="145" y="51"/>
                </a:lnTo>
                <a:lnTo>
                  <a:pt x="145" y="47"/>
                </a:lnTo>
                <a:lnTo>
                  <a:pt x="141" y="47"/>
                </a:lnTo>
                <a:lnTo>
                  <a:pt x="141" y="47"/>
                </a:lnTo>
                <a:lnTo>
                  <a:pt x="141" y="43"/>
                </a:lnTo>
                <a:lnTo>
                  <a:pt x="141" y="43"/>
                </a:lnTo>
                <a:lnTo>
                  <a:pt x="145" y="39"/>
                </a:lnTo>
                <a:lnTo>
                  <a:pt x="145" y="43"/>
                </a:lnTo>
                <a:lnTo>
                  <a:pt x="152" y="43"/>
                </a:lnTo>
                <a:lnTo>
                  <a:pt x="156" y="47"/>
                </a:lnTo>
                <a:lnTo>
                  <a:pt x="156" y="47"/>
                </a:lnTo>
                <a:lnTo>
                  <a:pt x="152" y="47"/>
                </a:lnTo>
                <a:lnTo>
                  <a:pt x="152" y="51"/>
                </a:lnTo>
                <a:lnTo>
                  <a:pt x="152" y="51"/>
                </a:lnTo>
                <a:moveTo>
                  <a:pt x="227" y="35"/>
                </a:moveTo>
                <a:lnTo>
                  <a:pt x="227" y="35"/>
                </a:lnTo>
                <a:lnTo>
                  <a:pt x="227" y="35"/>
                </a:lnTo>
                <a:lnTo>
                  <a:pt x="223" y="31"/>
                </a:lnTo>
                <a:lnTo>
                  <a:pt x="223" y="31"/>
                </a:lnTo>
                <a:lnTo>
                  <a:pt x="223" y="28"/>
                </a:lnTo>
                <a:lnTo>
                  <a:pt x="223" y="24"/>
                </a:lnTo>
                <a:lnTo>
                  <a:pt x="223" y="24"/>
                </a:lnTo>
                <a:lnTo>
                  <a:pt x="223" y="24"/>
                </a:lnTo>
                <a:lnTo>
                  <a:pt x="231" y="28"/>
                </a:lnTo>
                <a:lnTo>
                  <a:pt x="231" y="28"/>
                </a:lnTo>
                <a:lnTo>
                  <a:pt x="231" y="31"/>
                </a:lnTo>
                <a:lnTo>
                  <a:pt x="227" y="35"/>
                </a:lnTo>
                <a:moveTo>
                  <a:pt x="109" y="70"/>
                </a:moveTo>
                <a:lnTo>
                  <a:pt x="109" y="70"/>
                </a:lnTo>
                <a:lnTo>
                  <a:pt x="106" y="67"/>
                </a:lnTo>
                <a:lnTo>
                  <a:pt x="106" y="67"/>
                </a:lnTo>
                <a:lnTo>
                  <a:pt x="109" y="63"/>
                </a:lnTo>
                <a:lnTo>
                  <a:pt x="109" y="63"/>
                </a:lnTo>
                <a:lnTo>
                  <a:pt x="109" y="63"/>
                </a:lnTo>
                <a:lnTo>
                  <a:pt x="109" y="59"/>
                </a:lnTo>
                <a:lnTo>
                  <a:pt x="106" y="59"/>
                </a:lnTo>
                <a:lnTo>
                  <a:pt x="106" y="59"/>
                </a:lnTo>
                <a:lnTo>
                  <a:pt x="106" y="59"/>
                </a:lnTo>
                <a:lnTo>
                  <a:pt x="109" y="59"/>
                </a:lnTo>
                <a:lnTo>
                  <a:pt x="109" y="59"/>
                </a:lnTo>
                <a:lnTo>
                  <a:pt x="113" y="59"/>
                </a:lnTo>
                <a:lnTo>
                  <a:pt x="113" y="63"/>
                </a:lnTo>
                <a:lnTo>
                  <a:pt x="113" y="63"/>
                </a:lnTo>
                <a:lnTo>
                  <a:pt x="117" y="63"/>
                </a:lnTo>
                <a:lnTo>
                  <a:pt x="117" y="63"/>
                </a:lnTo>
                <a:lnTo>
                  <a:pt x="117" y="55"/>
                </a:lnTo>
                <a:lnTo>
                  <a:pt x="117" y="55"/>
                </a:lnTo>
                <a:lnTo>
                  <a:pt x="121" y="59"/>
                </a:lnTo>
                <a:lnTo>
                  <a:pt x="121" y="59"/>
                </a:lnTo>
                <a:lnTo>
                  <a:pt x="125" y="59"/>
                </a:lnTo>
                <a:lnTo>
                  <a:pt x="125" y="63"/>
                </a:lnTo>
                <a:lnTo>
                  <a:pt x="121" y="63"/>
                </a:lnTo>
                <a:lnTo>
                  <a:pt x="121" y="67"/>
                </a:lnTo>
                <a:lnTo>
                  <a:pt x="117" y="67"/>
                </a:lnTo>
                <a:lnTo>
                  <a:pt x="113" y="70"/>
                </a:lnTo>
                <a:lnTo>
                  <a:pt x="113" y="74"/>
                </a:lnTo>
                <a:lnTo>
                  <a:pt x="113" y="74"/>
                </a:lnTo>
                <a:lnTo>
                  <a:pt x="113" y="74"/>
                </a:lnTo>
                <a:lnTo>
                  <a:pt x="113" y="78"/>
                </a:lnTo>
                <a:lnTo>
                  <a:pt x="113" y="78"/>
                </a:lnTo>
                <a:lnTo>
                  <a:pt x="113" y="78"/>
                </a:lnTo>
                <a:lnTo>
                  <a:pt x="109" y="74"/>
                </a:lnTo>
                <a:lnTo>
                  <a:pt x="109" y="74"/>
                </a:lnTo>
                <a:lnTo>
                  <a:pt x="109" y="70"/>
                </a:lnTo>
                <a:lnTo>
                  <a:pt x="109" y="70"/>
                </a:lnTo>
                <a:lnTo>
                  <a:pt x="109" y="70"/>
                </a:lnTo>
                <a:lnTo>
                  <a:pt x="109" y="70"/>
                </a:lnTo>
                <a:moveTo>
                  <a:pt x="176" y="59"/>
                </a:moveTo>
                <a:lnTo>
                  <a:pt x="176" y="59"/>
                </a:lnTo>
                <a:lnTo>
                  <a:pt x="180" y="63"/>
                </a:lnTo>
                <a:lnTo>
                  <a:pt x="180" y="67"/>
                </a:lnTo>
                <a:lnTo>
                  <a:pt x="176" y="70"/>
                </a:lnTo>
                <a:lnTo>
                  <a:pt x="176" y="74"/>
                </a:lnTo>
                <a:lnTo>
                  <a:pt x="176" y="82"/>
                </a:lnTo>
                <a:lnTo>
                  <a:pt x="176" y="82"/>
                </a:lnTo>
                <a:lnTo>
                  <a:pt x="164" y="90"/>
                </a:lnTo>
                <a:lnTo>
                  <a:pt x="160" y="90"/>
                </a:lnTo>
                <a:lnTo>
                  <a:pt x="160" y="86"/>
                </a:lnTo>
                <a:lnTo>
                  <a:pt x="164" y="78"/>
                </a:lnTo>
                <a:lnTo>
                  <a:pt x="164" y="74"/>
                </a:lnTo>
                <a:lnTo>
                  <a:pt x="164" y="74"/>
                </a:lnTo>
                <a:lnTo>
                  <a:pt x="164" y="70"/>
                </a:lnTo>
                <a:lnTo>
                  <a:pt x="168" y="67"/>
                </a:lnTo>
                <a:lnTo>
                  <a:pt x="172" y="63"/>
                </a:lnTo>
                <a:lnTo>
                  <a:pt x="172" y="63"/>
                </a:lnTo>
                <a:lnTo>
                  <a:pt x="172" y="59"/>
                </a:lnTo>
                <a:lnTo>
                  <a:pt x="172" y="59"/>
                </a:lnTo>
                <a:lnTo>
                  <a:pt x="172" y="59"/>
                </a:lnTo>
                <a:lnTo>
                  <a:pt x="176" y="59"/>
                </a:lnTo>
                <a:moveTo>
                  <a:pt x="231" y="63"/>
                </a:moveTo>
                <a:lnTo>
                  <a:pt x="231" y="63"/>
                </a:lnTo>
                <a:lnTo>
                  <a:pt x="231" y="67"/>
                </a:lnTo>
                <a:lnTo>
                  <a:pt x="231" y="67"/>
                </a:lnTo>
                <a:lnTo>
                  <a:pt x="235" y="70"/>
                </a:lnTo>
                <a:lnTo>
                  <a:pt x="235" y="74"/>
                </a:lnTo>
                <a:lnTo>
                  <a:pt x="231" y="78"/>
                </a:lnTo>
                <a:lnTo>
                  <a:pt x="231" y="78"/>
                </a:lnTo>
                <a:lnTo>
                  <a:pt x="227" y="78"/>
                </a:lnTo>
                <a:lnTo>
                  <a:pt x="223" y="78"/>
                </a:lnTo>
                <a:lnTo>
                  <a:pt x="223" y="74"/>
                </a:lnTo>
                <a:lnTo>
                  <a:pt x="223" y="74"/>
                </a:lnTo>
                <a:lnTo>
                  <a:pt x="223" y="70"/>
                </a:lnTo>
                <a:lnTo>
                  <a:pt x="223" y="67"/>
                </a:lnTo>
                <a:lnTo>
                  <a:pt x="223" y="67"/>
                </a:lnTo>
                <a:lnTo>
                  <a:pt x="223" y="67"/>
                </a:lnTo>
                <a:lnTo>
                  <a:pt x="223" y="63"/>
                </a:lnTo>
                <a:lnTo>
                  <a:pt x="223" y="63"/>
                </a:lnTo>
                <a:lnTo>
                  <a:pt x="223" y="63"/>
                </a:lnTo>
                <a:lnTo>
                  <a:pt x="231" y="59"/>
                </a:lnTo>
                <a:lnTo>
                  <a:pt x="231" y="59"/>
                </a:lnTo>
                <a:lnTo>
                  <a:pt x="231" y="63"/>
                </a:lnTo>
                <a:lnTo>
                  <a:pt x="231" y="63"/>
                </a:lnTo>
                <a:lnTo>
                  <a:pt x="231" y="63"/>
                </a:lnTo>
                <a:lnTo>
                  <a:pt x="231" y="63"/>
                </a:lnTo>
                <a:lnTo>
                  <a:pt x="231" y="63"/>
                </a:lnTo>
                <a:moveTo>
                  <a:pt x="94" y="227"/>
                </a:moveTo>
                <a:lnTo>
                  <a:pt x="94" y="227"/>
                </a:lnTo>
                <a:lnTo>
                  <a:pt x="94" y="227"/>
                </a:lnTo>
                <a:lnTo>
                  <a:pt x="94" y="227"/>
                </a:lnTo>
                <a:lnTo>
                  <a:pt x="94" y="227"/>
                </a:lnTo>
                <a:lnTo>
                  <a:pt x="94" y="231"/>
                </a:lnTo>
                <a:lnTo>
                  <a:pt x="94" y="231"/>
                </a:lnTo>
                <a:lnTo>
                  <a:pt x="94" y="231"/>
                </a:lnTo>
                <a:lnTo>
                  <a:pt x="94" y="234"/>
                </a:lnTo>
                <a:lnTo>
                  <a:pt x="94" y="234"/>
                </a:lnTo>
                <a:lnTo>
                  <a:pt x="90" y="234"/>
                </a:lnTo>
                <a:lnTo>
                  <a:pt x="90" y="238"/>
                </a:lnTo>
                <a:lnTo>
                  <a:pt x="90" y="238"/>
                </a:lnTo>
                <a:lnTo>
                  <a:pt x="90" y="238"/>
                </a:lnTo>
                <a:lnTo>
                  <a:pt x="90" y="242"/>
                </a:lnTo>
                <a:lnTo>
                  <a:pt x="90" y="246"/>
                </a:lnTo>
                <a:lnTo>
                  <a:pt x="86" y="246"/>
                </a:lnTo>
                <a:lnTo>
                  <a:pt x="86" y="242"/>
                </a:lnTo>
                <a:lnTo>
                  <a:pt x="82" y="242"/>
                </a:lnTo>
                <a:lnTo>
                  <a:pt x="86" y="242"/>
                </a:lnTo>
                <a:lnTo>
                  <a:pt x="82" y="242"/>
                </a:lnTo>
                <a:lnTo>
                  <a:pt x="82" y="238"/>
                </a:lnTo>
                <a:lnTo>
                  <a:pt x="82" y="238"/>
                </a:lnTo>
                <a:lnTo>
                  <a:pt x="82" y="234"/>
                </a:lnTo>
                <a:lnTo>
                  <a:pt x="82" y="234"/>
                </a:lnTo>
                <a:lnTo>
                  <a:pt x="86" y="231"/>
                </a:lnTo>
                <a:lnTo>
                  <a:pt x="86" y="231"/>
                </a:lnTo>
                <a:lnTo>
                  <a:pt x="90" y="227"/>
                </a:lnTo>
                <a:lnTo>
                  <a:pt x="94" y="227"/>
                </a:lnTo>
                <a:moveTo>
                  <a:pt x="375" y="156"/>
                </a:moveTo>
                <a:lnTo>
                  <a:pt x="375" y="156"/>
                </a:lnTo>
                <a:lnTo>
                  <a:pt x="379" y="149"/>
                </a:lnTo>
                <a:lnTo>
                  <a:pt x="379" y="149"/>
                </a:lnTo>
                <a:lnTo>
                  <a:pt x="379" y="149"/>
                </a:lnTo>
                <a:lnTo>
                  <a:pt x="379" y="145"/>
                </a:lnTo>
                <a:lnTo>
                  <a:pt x="379" y="141"/>
                </a:lnTo>
                <a:lnTo>
                  <a:pt x="379" y="141"/>
                </a:lnTo>
                <a:lnTo>
                  <a:pt x="379" y="137"/>
                </a:lnTo>
                <a:lnTo>
                  <a:pt x="375" y="137"/>
                </a:lnTo>
                <a:lnTo>
                  <a:pt x="375" y="133"/>
                </a:lnTo>
                <a:lnTo>
                  <a:pt x="375" y="133"/>
                </a:lnTo>
                <a:lnTo>
                  <a:pt x="371" y="129"/>
                </a:lnTo>
                <a:lnTo>
                  <a:pt x="371" y="125"/>
                </a:lnTo>
                <a:lnTo>
                  <a:pt x="363" y="117"/>
                </a:lnTo>
                <a:lnTo>
                  <a:pt x="356" y="113"/>
                </a:lnTo>
                <a:lnTo>
                  <a:pt x="356" y="113"/>
                </a:lnTo>
                <a:lnTo>
                  <a:pt x="352" y="110"/>
                </a:lnTo>
                <a:lnTo>
                  <a:pt x="352" y="110"/>
                </a:lnTo>
                <a:lnTo>
                  <a:pt x="348" y="106"/>
                </a:lnTo>
                <a:lnTo>
                  <a:pt x="348" y="106"/>
                </a:lnTo>
                <a:lnTo>
                  <a:pt x="348" y="102"/>
                </a:lnTo>
                <a:lnTo>
                  <a:pt x="344" y="102"/>
                </a:lnTo>
                <a:lnTo>
                  <a:pt x="344" y="98"/>
                </a:lnTo>
                <a:lnTo>
                  <a:pt x="344" y="98"/>
                </a:lnTo>
                <a:lnTo>
                  <a:pt x="360" y="90"/>
                </a:lnTo>
                <a:lnTo>
                  <a:pt x="367" y="86"/>
                </a:lnTo>
                <a:lnTo>
                  <a:pt x="367" y="86"/>
                </a:lnTo>
                <a:lnTo>
                  <a:pt x="367" y="86"/>
                </a:lnTo>
                <a:lnTo>
                  <a:pt x="367" y="86"/>
                </a:lnTo>
                <a:lnTo>
                  <a:pt x="367" y="82"/>
                </a:lnTo>
                <a:lnTo>
                  <a:pt x="367" y="82"/>
                </a:lnTo>
                <a:lnTo>
                  <a:pt x="367" y="82"/>
                </a:lnTo>
                <a:lnTo>
                  <a:pt x="367" y="82"/>
                </a:lnTo>
                <a:lnTo>
                  <a:pt x="367" y="78"/>
                </a:lnTo>
                <a:lnTo>
                  <a:pt x="367" y="78"/>
                </a:lnTo>
                <a:lnTo>
                  <a:pt x="367" y="78"/>
                </a:lnTo>
                <a:lnTo>
                  <a:pt x="367" y="74"/>
                </a:lnTo>
                <a:lnTo>
                  <a:pt x="367" y="74"/>
                </a:lnTo>
                <a:lnTo>
                  <a:pt x="367" y="67"/>
                </a:lnTo>
                <a:lnTo>
                  <a:pt x="367" y="67"/>
                </a:lnTo>
                <a:lnTo>
                  <a:pt x="367" y="67"/>
                </a:lnTo>
                <a:lnTo>
                  <a:pt x="367" y="63"/>
                </a:lnTo>
                <a:lnTo>
                  <a:pt x="367" y="63"/>
                </a:lnTo>
                <a:lnTo>
                  <a:pt x="363" y="63"/>
                </a:lnTo>
                <a:lnTo>
                  <a:pt x="363" y="63"/>
                </a:lnTo>
                <a:lnTo>
                  <a:pt x="360" y="67"/>
                </a:lnTo>
                <a:lnTo>
                  <a:pt x="356" y="63"/>
                </a:lnTo>
                <a:lnTo>
                  <a:pt x="352" y="63"/>
                </a:lnTo>
                <a:lnTo>
                  <a:pt x="348" y="59"/>
                </a:lnTo>
                <a:lnTo>
                  <a:pt x="344" y="59"/>
                </a:lnTo>
                <a:lnTo>
                  <a:pt x="344" y="55"/>
                </a:lnTo>
                <a:lnTo>
                  <a:pt x="340" y="55"/>
                </a:lnTo>
                <a:lnTo>
                  <a:pt x="336" y="51"/>
                </a:lnTo>
                <a:lnTo>
                  <a:pt x="336" y="51"/>
                </a:lnTo>
                <a:lnTo>
                  <a:pt x="336" y="47"/>
                </a:lnTo>
                <a:lnTo>
                  <a:pt x="336" y="47"/>
                </a:lnTo>
                <a:lnTo>
                  <a:pt x="336" y="47"/>
                </a:lnTo>
                <a:lnTo>
                  <a:pt x="336" y="43"/>
                </a:lnTo>
                <a:lnTo>
                  <a:pt x="336" y="39"/>
                </a:lnTo>
                <a:lnTo>
                  <a:pt x="336" y="39"/>
                </a:lnTo>
                <a:lnTo>
                  <a:pt x="336" y="39"/>
                </a:lnTo>
                <a:lnTo>
                  <a:pt x="332" y="39"/>
                </a:lnTo>
                <a:lnTo>
                  <a:pt x="332" y="39"/>
                </a:lnTo>
                <a:lnTo>
                  <a:pt x="332" y="35"/>
                </a:lnTo>
                <a:lnTo>
                  <a:pt x="332" y="35"/>
                </a:lnTo>
                <a:lnTo>
                  <a:pt x="332" y="31"/>
                </a:lnTo>
                <a:lnTo>
                  <a:pt x="332" y="31"/>
                </a:lnTo>
                <a:lnTo>
                  <a:pt x="328" y="31"/>
                </a:lnTo>
                <a:lnTo>
                  <a:pt x="328" y="31"/>
                </a:lnTo>
                <a:lnTo>
                  <a:pt x="324" y="31"/>
                </a:lnTo>
                <a:lnTo>
                  <a:pt x="317" y="28"/>
                </a:lnTo>
                <a:lnTo>
                  <a:pt x="317" y="28"/>
                </a:lnTo>
                <a:lnTo>
                  <a:pt x="313" y="28"/>
                </a:lnTo>
                <a:lnTo>
                  <a:pt x="313" y="28"/>
                </a:lnTo>
                <a:lnTo>
                  <a:pt x="309" y="20"/>
                </a:lnTo>
                <a:lnTo>
                  <a:pt x="305" y="20"/>
                </a:lnTo>
                <a:lnTo>
                  <a:pt x="305" y="20"/>
                </a:lnTo>
                <a:lnTo>
                  <a:pt x="305" y="20"/>
                </a:lnTo>
                <a:lnTo>
                  <a:pt x="305" y="16"/>
                </a:lnTo>
                <a:lnTo>
                  <a:pt x="301" y="12"/>
                </a:lnTo>
                <a:lnTo>
                  <a:pt x="297" y="8"/>
                </a:lnTo>
                <a:lnTo>
                  <a:pt x="297" y="8"/>
                </a:lnTo>
                <a:lnTo>
                  <a:pt x="293" y="4"/>
                </a:lnTo>
                <a:lnTo>
                  <a:pt x="293" y="4"/>
                </a:lnTo>
                <a:lnTo>
                  <a:pt x="289" y="0"/>
                </a:lnTo>
                <a:lnTo>
                  <a:pt x="289" y="0"/>
                </a:lnTo>
                <a:lnTo>
                  <a:pt x="289" y="4"/>
                </a:lnTo>
                <a:lnTo>
                  <a:pt x="289" y="4"/>
                </a:lnTo>
                <a:lnTo>
                  <a:pt x="289" y="4"/>
                </a:lnTo>
                <a:lnTo>
                  <a:pt x="285" y="4"/>
                </a:lnTo>
                <a:lnTo>
                  <a:pt x="285" y="8"/>
                </a:lnTo>
                <a:lnTo>
                  <a:pt x="285" y="8"/>
                </a:lnTo>
                <a:lnTo>
                  <a:pt x="281" y="8"/>
                </a:lnTo>
                <a:lnTo>
                  <a:pt x="281" y="8"/>
                </a:lnTo>
                <a:lnTo>
                  <a:pt x="281" y="8"/>
                </a:lnTo>
                <a:lnTo>
                  <a:pt x="285" y="12"/>
                </a:lnTo>
                <a:lnTo>
                  <a:pt x="285" y="12"/>
                </a:lnTo>
                <a:lnTo>
                  <a:pt x="281" y="12"/>
                </a:lnTo>
                <a:lnTo>
                  <a:pt x="281" y="12"/>
                </a:lnTo>
                <a:lnTo>
                  <a:pt x="281" y="12"/>
                </a:lnTo>
                <a:lnTo>
                  <a:pt x="274" y="12"/>
                </a:lnTo>
                <a:lnTo>
                  <a:pt x="266" y="4"/>
                </a:lnTo>
                <a:lnTo>
                  <a:pt x="262" y="4"/>
                </a:lnTo>
                <a:lnTo>
                  <a:pt x="262" y="4"/>
                </a:lnTo>
                <a:lnTo>
                  <a:pt x="258" y="8"/>
                </a:lnTo>
                <a:lnTo>
                  <a:pt x="238" y="4"/>
                </a:lnTo>
                <a:lnTo>
                  <a:pt x="238" y="8"/>
                </a:lnTo>
                <a:lnTo>
                  <a:pt x="238" y="8"/>
                </a:lnTo>
                <a:lnTo>
                  <a:pt x="242" y="8"/>
                </a:lnTo>
                <a:lnTo>
                  <a:pt x="242" y="8"/>
                </a:lnTo>
                <a:lnTo>
                  <a:pt x="242" y="12"/>
                </a:lnTo>
                <a:lnTo>
                  <a:pt x="246" y="12"/>
                </a:lnTo>
                <a:lnTo>
                  <a:pt x="246" y="12"/>
                </a:lnTo>
                <a:lnTo>
                  <a:pt x="246" y="12"/>
                </a:lnTo>
                <a:lnTo>
                  <a:pt x="250" y="12"/>
                </a:lnTo>
                <a:lnTo>
                  <a:pt x="258" y="8"/>
                </a:lnTo>
                <a:lnTo>
                  <a:pt x="258" y="12"/>
                </a:lnTo>
                <a:lnTo>
                  <a:pt x="254" y="12"/>
                </a:lnTo>
                <a:lnTo>
                  <a:pt x="254" y="12"/>
                </a:lnTo>
                <a:lnTo>
                  <a:pt x="254" y="16"/>
                </a:lnTo>
                <a:lnTo>
                  <a:pt x="258" y="20"/>
                </a:lnTo>
                <a:lnTo>
                  <a:pt x="262" y="20"/>
                </a:lnTo>
                <a:lnTo>
                  <a:pt x="262" y="20"/>
                </a:lnTo>
                <a:lnTo>
                  <a:pt x="266" y="20"/>
                </a:lnTo>
                <a:lnTo>
                  <a:pt x="270" y="20"/>
                </a:lnTo>
                <a:lnTo>
                  <a:pt x="274" y="24"/>
                </a:lnTo>
                <a:lnTo>
                  <a:pt x="274" y="24"/>
                </a:lnTo>
                <a:lnTo>
                  <a:pt x="281" y="20"/>
                </a:lnTo>
                <a:lnTo>
                  <a:pt x="281" y="20"/>
                </a:lnTo>
                <a:lnTo>
                  <a:pt x="281" y="16"/>
                </a:lnTo>
                <a:lnTo>
                  <a:pt x="281" y="16"/>
                </a:lnTo>
                <a:lnTo>
                  <a:pt x="285" y="16"/>
                </a:lnTo>
                <a:lnTo>
                  <a:pt x="289" y="12"/>
                </a:lnTo>
                <a:lnTo>
                  <a:pt x="289" y="12"/>
                </a:lnTo>
                <a:lnTo>
                  <a:pt x="289" y="12"/>
                </a:lnTo>
                <a:lnTo>
                  <a:pt x="293" y="8"/>
                </a:lnTo>
                <a:lnTo>
                  <a:pt x="293" y="8"/>
                </a:lnTo>
                <a:lnTo>
                  <a:pt x="293" y="12"/>
                </a:lnTo>
                <a:lnTo>
                  <a:pt x="293" y="12"/>
                </a:lnTo>
                <a:lnTo>
                  <a:pt x="293" y="16"/>
                </a:lnTo>
                <a:lnTo>
                  <a:pt x="289" y="16"/>
                </a:lnTo>
                <a:lnTo>
                  <a:pt x="289" y="20"/>
                </a:lnTo>
                <a:lnTo>
                  <a:pt x="281" y="20"/>
                </a:lnTo>
                <a:lnTo>
                  <a:pt x="281" y="24"/>
                </a:lnTo>
                <a:lnTo>
                  <a:pt x="285" y="28"/>
                </a:lnTo>
                <a:lnTo>
                  <a:pt x="289" y="28"/>
                </a:lnTo>
                <a:lnTo>
                  <a:pt x="297" y="20"/>
                </a:lnTo>
                <a:lnTo>
                  <a:pt x="301" y="20"/>
                </a:lnTo>
                <a:lnTo>
                  <a:pt x="297" y="20"/>
                </a:lnTo>
                <a:lnTo>
                  <a:pt x="297" y="24"/>
                </a:lnTo>
                <a:lnTo>
                  <a:pt x="297" y="24"/>
                </a:lnTo>
                <a:lnTo>
                  <a:pt x="297" y="28"/>
                </a:lnTo>
                <a:lnTo>
                  <a:pt x="301" y="31"/>
                </a:lnTo>
                <a:lnTo>
                  <a:pt x="301" y="35"/>
                </a:lnTo>
                <a:lnTo>
                  <a:pt x="297" y="31"/>
                </a:lnTo>
                <a:lnTo>
                  <a:pt x="297" y="31"/>
                </a:lnTo>
                <a:lnTo>
                  <a:pt x="297" y="28"/>
                </a:lnTo>
                <a:lnTo>
                  <a:pt x="297" y="28"/>
                </a:lnTo>
                <a:lnTo>
                  <a:pt x="297" y="28"/>
                </a:lnTo>
                <a:lnTo>
                  <a:pt x="293" y="31"/>
                </a:lnTo>
                <a:lnTo>
                  <a:pt x="293" y="31"/>
                </a:lnTo>
                <a:lnTo>
                  <a:pt x="293" y="31"/>
                </a:lnTo>
                <a:lnTo>
                  <a:pt x="293" y="31"/>
                </a:lnTo>
                <a:lnTo>
                  <a:pt x="293" y="31"/>
                </a:lnTo>
                <a:lnTo>
                  <a:pt x="293" y="31"/>
                </a:lnTo>
                <a:lnTo>
                  <a:pt x="293" y="35"/>
                </a:lnTo>
                <a:lnTo>
                  <a:pt x="293" y="35"/>
                </a:lnTo>
                <a:lnTo>
                  <a:pt x="293" y="39"/>
                </a:lnTo>
                <a:lnTo>
                  <a:pt x="293" y="39"/>
                </a:lnTo>
                <a:lnTo>
                  <a:pt x="297" y="39"/>
                </a:lnTo>
                <a:lnTo>
                  <a:pt x="297" y="43"/>
                </a:lnTo>
                <a:lnTo>
                  <a:pt x="297" y="47"/>
                </a:lnTo>
                <a:lnTo>
                  <a:pt x="301" y="47"/>
                </a:lnTo>
                <a:lnTo>
                  <a:pt x="301" y="47"/>
                </a:lnTo>
                <a:lnTo>
                  <a:pt x="305" y="47"/>
                </a:lnTo>
                <a:lnTo>
                  <a:pt x="305" y="51"/>
                </a:lnTo>
                <a:lnTo>
                  <a:pt x="305" y="51"/>
                </a:lnTo>
                <a:lnTo>
                  <a:pt x="301" y="51"/>
                </a:lnTo>
                <a:lnTo>
                  <a:pt x="301" y="51"/>
                </a:lnTo>
                <a:lnTo>
                  <a:pt x="305" y="55"/>
                </a:lnTo>
                <a:lnTo>
                  <a:pt x="309" y="55"/>
                </a:lnTo>
                <a:lnTo>
                  <a:pt x="313" y="59"/>
                </a:lnTo>
                <a:lnTo>
                  <a:pt x="313" y="63"/>
                </a:lnTo>
                <a:lnTo>
                  <a:pt x="317" y="63"/>
                </a:lnTo>
                <a:lnTo>
                  <a:pt x="317" y="63"/>
                </a:lnTo>
                <a:lnTo>
                  <a:pt x="313" y="67"/>
                </a:lnTo>
                <a:lnTo>
                  <a:pt x="313" y="67"/>
                </a:lnTo>
                <a:lnTo>
                  <a:pt x="309" y="67"/>
                </a:lnTo>
                <a:lnTo>
                  <a:pt x="309" y="63"/>
                </a:lnTo>
                <a:lnTo>
                  <a:pt x="313" y="63"/>
                </a:lnTo>
                <a:lnTo>
                  <a:pt x="313" y="63"/>
                </a:lnTo>
                <a:lnTo>
                  <a:pt x="313" y="63"/>
                </a:lnTo>
                <a:lnTo>
                  <a:pt x="305" y="59"/>
                </a:lnTo>
                <a:lnTo>
                  <a:pt x="305" y="59"/>
                </a:lnTo>
                <a:lnTo>
                  <a:pt x="301" y="55"/>
                </a:lnTo>
                <a:lnTo>
                  <a:pt x="301" y="55"/>
                </a:lnTo>
                <a:lnTo>
                  <a:pt x="289" y="47"/>
                </a:lnTo>
                <a:lnTo>
                  <a:pt x="285" y="47"/>
                </a:lnTo>
                <a:lnTo>
                  <a:pt x="281" y="47"/>
                </a:lnTo>
                <a:lnTo>
                  <a:pt x="278" y="47"/>
                </a:lnTo>
                <a:lnTo>
                  <a:pt x="278" y="43"/>
                </a:lnTo>
                <a:lnTo>
                  <a:pt x="278" y="39"/>
                </a:lnTo>
                <a:lnTo>
                  <a:pt x="274" y="39"/>
                </a:lnTo>
                <a:lnTo>
                  <a:pt x="274" y="39"/>
                </a:lnTo>
                <a:lnTo>
                  <a:pt x="270" y="35"/>
                </a:lnTo>
                <a:lnTo>
                  <a:pt x="258" y="31"/>
                </a:lnTo>
                <a:lnTo>
                  <a:pt x="258" y="31"/>
                </a:lnTo>
                <a:lnTo>
                  <a:pt x="254" y="35"/>
                </a:lnTo>
                <a:lnTo>
                  <a:pt x="254" y="39"/>
                </a:lnTo>
                <a:lnTo>
                  <a:pt x="254" y="43"/>
                </a:lnTo>
                <a:lnTo>
                  <a:pt x="254" y="47"/>
                </a:lnTo>
                <a:lnTo>
                  <a:pt x="258" y="47"/>
                </a:lnTo>
                <a:lnTo>
                  <a:pt x="258" y="47"/>
                </a:lnTo>
                <a:lnTo>
                  <a:pt x="262" y="51"/>
                </a:lnTo>
                <a:lnTo>
                  <a:pt x="262" y="51"/>
                </a:lnTo>
                <a:lnTo>
                  <a:pt x="258" y="51"/>
                </a:lnTo>
                <a:lnTo>
                  <a:pt x="262" y="59"/>
                </a:lnTo>
                <a:lnTo>
                  <a:pt x="262" y="63"/>
                </a:lnTo>
                <a:lnTo>
                  <a:pt x="262" y="63"/>
                </a:lnTo>
                <a:lnTo>
                  <a:pt x="262" y="67"/>
                </a:lnTo>
                <a:lnTo>
                  <a:pt x="258" y="67"/>
                </a:lnTo>
                <a:lnTo>
                  <a:pt x="258" y="67"/>
                </a:lnTo>
                <a:lnTo>
                  <a:pt x="258" y="67"/>
                </a:lnTo>
                <a:lnTo>
                  <a:pt x="258" y="63"/>
                </a:lnTo>
                <a:lnTo>
                  <a:pt x="258" y="59"/>
                </a:lnTo>
                <a:lnTo>
                  <a:pt x="258" y="59"/>
                </a:lnTo>
                <a:lnTo>
                  <a:pt x="250" y="59"/>
                </a:lnTo>
                <a:lnTo>
                  <a:pt x="250" y="63"/>
                </a:lnTo>
                <a:lnTo>
                  <a:pt x="254" y="63"/>
                </a:lnTo>
                <a:lnTo>
                  <a:pt x="250" y="67"/>
                </a:lnTo>
                <a:lnTo>
                  <a:pt x="250" y="67"/>
                </a:lnTo>
                <a:lnTo>
                  <a:pt x="250" y="67"/>
                </a:lnTo>
                <a:lnTo>
                  <a:pt x="250" y="70"/>
                </a:lnTo>
                <a:lnTo>
                  <a:pt x="254" y="70"/>
                </a:lnTo>
                <a:lnTo>
                  <a:pt x="254" y="70"/>
                </a:lnTo>
                <a:lnTo>
                  <a:pt x="254" y="74"/>
                </a:lnTo>
                <a:lnTo>
                  <a:pt x="250" y="74"/>
                </a:lnTo>
                <a:lnTo>
                  <a:pt x="246" y="70"/>
                </a:lnTo>
                <a:lnTo>
                  <a:pt x="246" y="70"/>
                </a:lnTo>
                <a:lnTo>
                  <a:pt x="246" y="67"/>
                </a:lnTo>
                <a:lnTo>
                  <a:pt x="246" y="67"/>
                </a:lnTo>
                <a:lnTo>
                  <a:pt x="246" y="67"/>
                </a:lnTo>
                <a:lnTo>
                  <a:pt x="246" y="67"/>
                </a:lnTo>
                <a:lnTo>
                  <a:pt x="246" y="67"/>
                </a:lnTo>
                <a:lnTo>
                  <a:pt x="242" y="67"/>
                </a:lnTo>
                <a:lnTo>
                  <a:pt x="242" y="67"/>
                </a:lnTo>
                <a:lnTo>
                  <a:pt x="242" y="63"/>
                </a:lnTo>
                <a:lnTo>
                  <a:pt x="242" y="63"/>
                </a:lnTo>
                <a:lnTo>
                  <a:pt x="242" y="55"/>
                </a:lnTo>
                <a:lnTo>
                  <a:pt x="246" y="51"/>
                </a:lnTo>
                <a:lnTo>
                  <a:pt x="246" y="47"/>
                </a:lnTo>
                <a:lnTo>
                  <a:pt x="246" y="51"/>
                </a:lnTo>
                <a:lnTo>
                  <a:pt x="238" y="63"/>
                </a:lnTo>
                <a:lnTo>
                  <a:pt x="235" y="63"/>
                </a:lnTo>
                <a:lnTo>
                  <a:pt x="235" y="67"/>
                </a:lnTo>
                <a:lnTo>
                  <a:pt x="238" y="67"/>
                </a:lnTo>
                <a:lnTo>
                  <a:pt x="238" y="67"/>
                </a:lnTo>
                <a:lnTo>
                  <a:pt x="238" y="70"/>
                </a:lnTo>
                <a:lnTo>
                  <a:pt x="238" y="74"/>
                </a:lnTo>
                <a:lnTo>
                  <a:pt x="238" y="74"/>
                </a:lnTo>
                <a:lnTo>
                  <a:pt x="235" y="82"/>
                </a:lnTo>
                <a:lnTo>
                  <a:pt x="227" y="82"/>
                </a:lnTo>
                <a:lnTo>
                  <a:pt x="223" y="86"/>
                </a:lnTo>
                <a:lnTo>
                  <a:pt x="227" y="86"/>
                </a:lnTo>
                <a:lnTo>
                  <a:pt x="227" y="86"/>
                </a:lnTo>
                <a:lnTo>
                  <a:pt x="231" y="90"/>
                </a:lnTo>
                <a:lnTo>
                  <a:pt x="231" y="94"/>
                </a:lnTo>
                <a:lnTo>
                  <a:pt x="231" y="98"/>
                </a:lnTo>
                <a:lnTo>
                  <a:pt x="231" y="102"/>
                </a:lnTo>
                <a:lnTo>
                  <a:pt x="231" y="106"/>
                </a:lnTo>
                <a:lnTo>
                  <a:pt x="235" y="106"/>
                </a:lnTo>
                <a:lnTo>
                  <a:pt x="235" y="106"/>
                </a:lnTo>
                <a:lnTo>
                  <a:pt x="242" y="110"/>
                </a:lnTo>
                <a:lnTo>
                  <a:pt x="242" y="110"/>
                </a:lnTo>
                <a:lnTo>
                  <a:pt x="246" y="110"/>
                </a:lnTo>
                <a:lnTo>
                  <a:pt x="246" y="113"/>
                </a:lnTo>
                <a:lnTo>
                  <a:pt x="250" y="117"/>
                </a:lnTo>
                <a:lnTo>
                  <a:pt x="258" y="117"/>
                </a:lnTo>
                <a:lnTo>
                  <a:pt x="262" y="121"/>
                </a:lnTo>
                <a:lnTo>
                  <a:pt x="262" y="121"/>
                </a:lnTo>
                <a:lnTo>
                  <a:pt x="258" y="121"/>
                </a:lnTo>
                <a:lnTo>
                  <a:pt x="258" y="117"/>
                </a:lnTo>
                <a:lnTo>
                  <a:pt x="258" y="117"/>
                </a:lnTo>
                <a:lnTo>
                  <a:pt x="246" y="117"/>
                </a:lnTo>
                <a:lnTo>
                  <a:pt x="242" y="117"/>
                </a:lnTo>
                <a:lnTo>
                  <a:pt x="238" y="113"/>
                </a:lnTo>
                <a:lnTo>
                  <a:pt x="238" y="113"/>
                </a:lnTo>
                <a:lnTo>
                  <a:pt x="235" y="113"/>
                </a:lnTo>
                <a:lnTo>
                  <a:pt x="235" y="113"/>
                </a:lnTo>
                <a:lnTo>
                  <a:pt x="235" y="113"/>
                </a:lnTo>
                <a:lnTo>
                  <a:pt x="235" y="113"/>
                </a:lnTo>
                <a:lnTo>
                  <a:pt x="235" y="117"/>
                </a:lnTo>
                <a:lnTo>
                  <a:pt x="235" y="117"/>
                </a:lnTo>
                <a:lnTo>
                  <a:pt x="235" y="121"/>
                </a:lnTo>
                <a:lnTo>
                  <a:pt x="235" y="125"/>
                </a:lnTo>
                <a:lnTo>
                  <a:pt x="235" y="129"/>
                </a:lnTo>
                <a:lnTo>
                  <a:pt x="235" y="129"/>
                </a:lnTo>
                <a:lnTo>
                  <a:pt x="235" y="145"/>
                </a:lnTo>
                <a:lnTo>
                  <a:pt x="235" y="145"/>
                </a:lnTo>
                <a:lnTo>
                  <a:pt x="231" y="145"/>
                </a:lnTo>
                <a:lnTo>
                  <a:pt x="227" y="156"/>
                </a:lnTo>
                <a:lnTo>
                  <a:pt x="223" y="156"/>
                </a:lnTo>
                <a:lnTo>
                  <a:pt x="223" y="160"/>
                </a:lnTo>
                <a:lnTo>
                  <a:pt x="223" y="164"/>
                </a:lnTo>
                <a:lnTo>
                  <a:pt x="223" y="168"/>
                </a:lnTo>
                <a:lnTo>
                  <a:pt x="223" y="168"/>
                </a:lnTo>
                <a:lnTo>
                  <a:pt x="219" y="168"/>
                </a:lnTo>
                <a:lnTo>
                  <a:pt x="219" y="164"/>
                </a:lnTo>
                <a:lnTo>
                  <a:pt x="223" y="156"/>
                </a:lnTo>
                <a:lnTo>
                  <a:pt x="223" y="156"/>
                </a:lnTo>
                <a:lnTo>
                  <a:pt x="219" y="156"/>
                </a:lnTo>
                <a:lnTo>
                  <a:pt x="219" y="156"/>
                </a:lnTo>
                <a:lnTo>
                  <a:pt x="219" y="152"/>
                </a:lnTo>
                <a:lnTo>
                  <a:pt x="223" y="152"/>
                </a:lnTo>
                <a:lnTo>
                  <a:pt x="227" y="149"/>
                </a:lnTo>
                <a:lnTo>
                  <a:pt x="227" y="145"/>
                </a:lnTo>
                <a:lnTo>
                  <a:pt x="227" y="141"/>
                </a:lnTo>
                <a:lnTo>
                  <a:pt x="227" y="137"/>
                </a:lnTo>
                <a:lnTo>
                  <a:pt x="227" y="133"/>
                </a:lnTo>
                <a:lnTo>
                  <a:pt x="227" y="133"/>
                </a:lnTo>
                <a:lnTo>
                  <a:pt x="231" y="133"/>
                </a:lnTo>
                <a:lnTo>
                  <a:pt x="231" y="129"/>
                </a:lnTo>
                <a:lnTo>
                  <a:pt x="227" y="129"/>
                </a:lnTo>
                <a:lnTo>
                  <a:pt x="227" y="125"/>
                </a:lnTo>
                <a:lnTo>
                  <a:pt x="227" y="121"/>
                </a:lnTo>
                <a:lnTo>
                  <a:pt x="227" y="121"/>
                </a:lnTo>
                <a:lnTo>
                  <a:pt x="227" y="121"/>
                </a:lnTo>
                <a:lnTo>
                  <a:pt x="223" y="117"/>
                </a:lnTo>
                <a:lnTo>
                  <a:pt x="223" y="117"/>
                </a:lnTo>
                <a:lnTo>
                  <a:pt x="227" y="113"/>
                </a:lnTo>
                <a:lnTo>
                  <a:pt x="227" y="113"/>
                </a:lnTo>
                <a:lnTo>
                  <a:pt x="227" y="113"/>
                </a:lnTo>
                <a:lnTo>
                  <a:pt x="227" y="110"/>
                </a:lnTo>
                <a:lnTo>
                  <a:pt x="227" y="110"/>
                </a:lnTo>
                <a:lnTo>
                  <a:pt x="227" y="106"/>
                </a:lnTo>
                <a:lnTo>
                  <a:pt x="227" y="106"/>
                </a:lnTo>
                <a:lnTo>
                  <a:pt x="227" y="106"/>
                </a:lnTo>
                <a:lnTo>
                  <a:pt x="223" y="102"/>
                </a:lnTo>
                <a:lnTo>
                  <a:pt x="223" y="102"/>
                </a:lnTo>
                <a:lnTo>
                  <a:pt x="219" y="98"/>
                </a:lnTo>
                <a:lnTo>
                  <a:pt x="219" y="98"/>
                </a:lnTo>
                <a:lnTo>
                  <a:pt x="219" y="94"/>
                </a:lnTo>
                <a:lnTo>
                  <a:pt x="219" y="90"/>
                </a:lnTo>
                <a:lnTo>
                  <a:pt x="219" y="90"/>
                </a:lnTo>
                <a:lnTo>
                  <a:pt x="219" y="86"/>
                </a:lnTo>
                <a:lnTo>
                  <a:pt x="219" y="86"/>
                </a:lnTo>
                <a:lnTo>
                  <a:pt x="219" y="86"/>
                </a:lnTo>
                <a:lnTo>
                  <a:pt x="219" y="82"/>
                </a:lnTo>
                <a:lnTo>
                  <a:pt x="219" y="82"/>
                </a:lnTo>
                <a:lnTo>
                  <a:pt x="219" y="78"/>
                </a:lnTo>
                <a:lnTo>
                  <a:pt x="215" y="78"/>
                </a:lnTo>
                <a:lnTo>
                  <a:pt x="215" y="74"/>
                </a:lnTo>
                <a:lnTo>
                  <a:pt x="215" y="74"/>
                </a:lnTo>
                <a:lnTo>
                  <a:pt x="215" y="70"/>
                </a:lnTo>
                <a:lnTo>
                  <a:pt x="215" y="70"/>
                </a:lnTo>
                <a:lnTo>
                  <a:pt x="215" y="70"/>
                </a:lnTo>
                <a:lnTo>
                  <a:pt x="215" y="67"/>
                </a:lnTo>
                <a:lnTo>
                  <a:pt x="203" y="59"/>
                </a:lnTo>
                <a:lnTo>
                  <a:pt x="203" y="55"/>
                </a:lnTo>
                <a:lnTo>
                  <a:pt x="199" y="59"/>
                </a:lnTo>
                <a:lnTo>
                  <a:pt x="199" y="63"/>
                </a:lnTo>
                <a:lnTo>
                  <a:pt x="199" y="63"/>
                </a:lnTo>
                <a:lnTo>
                  <a:pt x="199" y="67"/>
                </a:lnTo>
                <a:lnTo>
                  <a:pt x="203" y="70"/>
                </a:lnTo>
                <a:lnTo>
                  <a:pt x="203" y="74"/>
                </a:lnTo>
                <a:lnTo>
                  <a:pt x="203" y="74"/>
                </a:lnTo>
                <a:lnTo>
                  <a:pt x="203" y="74"/>
                </a:lnTo>
                <a:lnTo>
                  <a:pt x="203" y="74"/>
                </a:lnTo>
                <a:lnTo>
                  <a:pt x="199" y="70"/>
                </a:lnTo>
                <a:lnTo>
                  <a:pt x="199" y="70"/>
                </a:lnTo>
                <a:lnTo>
                  <a:pt x="199" y="67"/>
                </a:lnTo>
                <a:lnTo>
                  <a:pt x="199" y="67"/>
                </a:lnTo>
                <a:lnTo>
                  <a:pt x="199" y="63"/>
                </a:lnTo>
                <a:lnTo>
                  <a:pt x="195" y="63"/>
                </a:lnTo>
                <a:lnTo>
                  <a:pt x="195" y="63"/>
                </a:lnTo>
                <a:lnTo>
                  <a:pt x="195" y="67"/>
                </a:lnTo>
                <a:lnTo>
                  <a:pt x="199" y="74"/>
                </a:lnTo>
                <a:lnTo>
                  <a:pt x="195" y="78"/>
                </a:lnTo>
                <a:lnTo>
                  <a:pt x="199" y="86"/>
                </a:lnTo>
                <a:lnTo>
                  <a:pt x="199" y="90"/>
                </a:lnTo>
                <a:lnTo>
                  <a:pt x="195" y="94"/>
                </a:lnTo>
                <a:lnTo>
                  <a:pt x="195" y="86"/>
                </a:lnTo>
                <a:lnTo>
                  <a:pt x="195" y="82"/>
                </a:lnTo>
                <a:lnTo>
                  <a:pt x="195" y="82"/>
                </a:lnTo>
                <a:lnTo>
                  <a:pt x="192" y="78"/>
                </a:lnTo>
                <a:lnTo>
                  <a:pt x="192" y="82"/>
                </a:lnTo>
                <a:lnTo>
                  <a:pt x="192" y="82"/>
                </a:lnTo>
                <a:lnTo>
                  <a:pt x="192" y="90"/>
                </a:lnTo>
                <a:lnTo>
                  <a:pt x="192" y="90"/>
                </a:lnTo>
                <a:lnTo>
                  <a:pt x="192" y="90"/>
                </a:lnTo>
                <a:lnTo>
                  <a:pt x="192" y="94"/>
                </a:lnTo>
                <a:lnTo>
                  <a:pt x="192" y="98"/>
                </a:lnTo>
                <a:lnTo>
                  <a:pt x="192" y="98"/>
                </a:lnTo>
                <a:lnTo>
                  <a:pt x="192" y="102"/>
                </a:lnTo>
                <a:lnTo>
                  <a:pt x="192" y="102"/>
                </a:lnTo>
                <a:lnTo>
                  <a:pt x="192" y="106"/>
                </a:lnTo>
                <a:lnTo>
                  <a:pt x="192" y="106"/>
                </a:lnTo>
                <a:lnTo>
                  <a:pt x="192" y="110"/>
                </a:lnTo>
                <a:lnTo>
                  <a:pt x="195" y="110"/>
                </a:lnTo>
                <a:lnTo>
                  <a:pt x="195" y="110"/>
                </a:lnTo>
                <a:lnTo>
                  <a:pt x="195" y="113"/>
                </a:lnTo>
                <a:lnTo>
                  <a:pt x="199" y="113"/>
                </a:lnTo>
                <a:lnTo>
                  <a:pt x="203" y="113"/>
                </a:lnTo>
                <a:lnTo>
                  <a:pt x="203" y="117"/>
                </a:lnTo>
                <a:lnTo>
                  <a:pt x="207" y="117"/>
                </a:lnTo>
                <a:lnTo>
                  <a:pt x="207" y="117"/>
                </a:lnTo>
                <a:lnTo>
                  <a:pt x="211" y="117"/>
                </a:lnTo>
                <a:lnTo>
                  <a:pt x="215" y="117"/>
                </a:lnTo>
                <a:lnTo>
                  <a:pt x="211" y="117"/>
                </a:lnTo>
                <a:lnTo>
                  <a:pt x="207" y="117"/>
                </a:lnTo>
                <a:lnTo>
                  <a:pt x="203" y="117"/>
                </a:lnTo>
                <a:lnTo>
                  <a:pt x="195" y="117"/>
                </a:lnTo>
                <a:lnTo>
                  <a:pt x="192" y="117"/>
                </a:lnTo>
                <a:lnTo>
                  <a:pt x="192" y="117"/>
                </a:lnTo>
                <a:lnTo>
                  <a:pt x="192" y="117"/>
                </a:lnTo>
                <a:lnTo>
                  <a:pt x="192" y="117"/>
                </a:lnTo>
                <a:lnTo>
                  <a:pt x="192" y="121"/>
                </a:lnTo>
                <a:lnTo>
                  <a:pt x="192" y="121"/>
                </a:lnTo>
                <a:lnTo>
                  <a:pt x="195" y="133"/>
                </a:lnTo>
                <a:lnTo>
                  <a:pt x="195" y="133"/>
                </a:lnTo>
                <a:lnTo>
                  <a:pt x="195" y="137"/>
                </a:lnTo>
                <a:lnTo>
                  <a:pt x="195" y="141"/>
                </a:lnTo>
                <a:lnTo>
                  <a:pt x="195" y="145"/>
                </a:lnTo>
                <a:lnTo>
                  <a:pt x="192" y="152"/>
                </a:lnTo>
                <a:lnTo>
                  <a:pt x="192" y="149"/>
                </a:lnTo>
                <a:lnTo>
                  <a:pt x="192" y="149"/>
                </a:lnTo>
                <a:lnTo>
                  <a:pt x="192" y="145"/>
                </a:lnTo>
                <a:lnTo>
                  <a:pt x="195" y="145"/>
                </a:lnTo>
                <a:lnTo>
                  <a:pt x="195" y="141"/>
                </a:lnTo>
                <a:lnTo>
                  <a:pt x="192" y="141"/>
                </a:lnTo>
                <a:lnTo>
                  <a:pt x="192" y="141"/>
                </a:lnTo>
                <a:lnTo>
                  <a:pt x="192" y="137"/>
                </a:lnTo>
                <a:lnTo>
                  <a:pt x="192" y="137"/>
                </a:lnTo>
                <a:lnTo>
                  <a:pt x="192" y="133"/>
                </a:lnTo>
                <a:lnTo>
                  <a:pt x="192" y="133"/>
                </a:lnTo>
                <a:lnTo>
                  <a:pt x="192" y="129"/>
                </a:lnTo>
                <a:lnTo>
                  <a:pt x="192" y="121"/>
                </a:lnTo>
                <a:lnTo>
                  <a:pt x="192" y="117"/>
                </a:lnTo>
                <a:lnTo>
                  <a:pt x="188" y="113"/>
                </a:lnTo>
                <a:lnTo>
                  <a:pt x="188" y="113"/>
                </a:lnTo>
                <a:lnTo>
                  <a:pt x="188" y="110"/>
                </a:lnTo>
                <a:lnTo>
                  <a:pt x="184" y="110"/>
                </a:lnTo>
                <a:lnTo>
                  <a:pt x="184" y="106"/>
                </a:lnTo>
                <a:lnTo>
                  <a:pt x="184" y="106"/>
                </a:lnTo>
                <a:lnTo>
                  <a:pt x="184" y="102"/>
                </a:lnTo>
                <a:lnTo>
                  <a:pt x="184" y="98"/>
                </a:lnTo>
                <a:lnTo>
                  <a:pt x="184" y="98"/>
                </a:lnTo>
                <a:lnTo>
                  <a:pt x="184" y="98"/>
                </a:lnTo>
                <a:lnTo>
                  <a:pt x="184" y="94"/>
                </a:lnTo>
                <a:lnTo>
                  <a:pt x="184" y="90"/>
                </a:lnTo>
                <a:lnTo>
                  <a:pt x="184" y="90"/>
                </a:lnTo>
                <a:lnTo>
                  <a:pt x="180" y="90"/>
                </a:lnTo>
                <a:lnTo>
                  <a:pt x="172" y="94"/>
                </a:lnTo>
                <a:lnTo>
                  <a:pt x="168" y="98"/>
                </a:lnTo>
                <a:lnTo>
                  <a:pt x="164" y="98"/>
                </a:lnTo>
                <a:lnTo>
                  <a:pt x="156" y="98"/>
                </a:lnTo>
                <a:lnTo>
                  <a:pt x="156" y="102"/>
                </a:lnTo>
                <a:lnTo>
                  <a:pt x="152" y="102"/>
                </a:lnTo>
                <a:lnTo>
                  <a:pt x="152" y="106"/>
                </a:lnTo>
                <a:lnTo>
                  <a:pt x="152" y="106"/>
                </a:lnTo>
                <a:lnTo>
                  <a:pt x="149" y="106"/>
                </a:lnTo>
                <a:lnTo>
                  <a:pt x="149" y="106"/>
                </a:lnTo>
                <a:lnTo>
                  <a:pt x="149" y="110"/>
                </a:lnTo>
                <a:lnTo>
                  <a:pt x="149" y="113"/>
                </a:lnTo>
                <a:lnTo>
                  <a:pt x="145" y="129"/>
                </a:lnTo>
                <a:lnTo>
                  <a:pt x="149" y="137"/>
                </a:lnTo>
                <a:lnTo>
                  <a:pt x="152" y="137"/>
                </a:lnTo>
                <a:lnTo>
                  <a:pt x="152" y="141"/>
                </a:lnTo>
                <a:lnTo>
                  <a:pt x="152" y="141"/>
                </a:lnTo>
                <a:lnTo>
                  <a:pt x="156" y="141"/>
                </a:lnTo>
                <a:lnTo>
                  <a:pt x="156" y="137"/>
                </a:lnTo>
                <a:lnTo>
                  <a:pt x="156" y="137"/>
                </a:lnTo>
                <a:lnTo>
                  <a:pt x="160" y="133"/>
                </a:lnTo>
                <a:lnTo>
                  <a:pt x="164" y="133"/>
                </a:lnTo>
                <a:lnTo>
                  <a:pt x="164" y="133"/>
                </a:lnTo>
                <a:lnTo>
                  <a:pt x="168" y="137"/>
                </a:lnTo>
                <a:lnTo>
                  <a:pt x="168" y="137"/>
                </a:lnTo>
                <a:lnTo>
                  <a:pt x="168" y="137"/>
                </a:lnTo>
                <a:lnTo>
                  <a:pt x="168" y="137"/>
                </a:lnTo>
                <a:lnTo>
                  <a:pt x="168" y="137"/>
                </a:lnTo>
                <a:lnTo>
                  <a:pt x="164" y="137"/>
                </a:lnTo>
                <a:lnTo>
                  <a:pt x="164" y="137"/>
                </a:lnTo>
                <a:lnTo>
                  <a:pt x="164" y="137"/>
                </a:lnTo>
                <a:lnTo>
                  <a:pt x="156" y="141"/>
                </a:lnTo>
                <a:lnTo>
                  <a:pt x="156" y="141"/>
                </a:lnTo>
                <a:lnTo>
                  <a:pt x="156" y="145"/>
                </a:lnTo>
                <a:lnTo>
                  <a:pt x="156" y="149"/>
                </a:lnTo>
                <a:lnTo>
                  <a:pt x="156" y="152"/>
                </a:lnTo>
                <a:lnTo>
                  <a:pt x="160" y="152"/>
                </a:lnTo>
                <a:lnTo>
                  <a:pt x="160" y="152"/>
                </a:lnTo>
                <a:lnTo>
                  <a:pt x="164" y="152"/>
                </a:lnTo>
                <a:lnTo>
                  <a:pt x="164" y="152"/>
                </a:lnTo>
                <a:lnTo>
                  <a:pt x="164" y="156"/>
                </a:lnTo>
                <a:lnTo>
                  <a:pt x="164" y="156"/>
                </a:lnTo>
                <a:lnTo>
                  <a:pt x="164" y="156"/>
                </a:lnTo>
                <a:lnTo>
                  <a:pt x="164" y="156"/>
                </a:lnTo>
                <a:lnTo>
                  <a:pt x="168" y="160"/>
                </a:lnTo>
                <a:lnTo>
                  <a:pt x="168" y="160"/>
                </a:lnTo>
                <a:lnTo>
                  <a:pt x="172" y="160"/>
                </a:lnTo>
                <a:lnTo>
                  <a:pt x="180" y="160"/>
                </a:lnTo>
                <a:lnTo>
                  <a:pt x="180" y="160"/>
                </a:lnTo>
                <a:lnTo>
                  <a:pt x="180" y="160"/>
                </a:lnTo>
                <a:lnTo>
                  <a:pt x="188" y="164"/>
                </a:lnTo>
                <a:lnTo>
                  <a:pt x="192" y="164"/>
                </a:lnTo>
                <a:lnTo>
                  <a:pt x="192" y="168"/>
                </a:lnTo>
                <a:lnTo>
                  <a:pt x="192" y="168"/>
                </a:lnTo>
                <a:lnTo>
                  <a:pt x="192" y="168"/>
                </a:lnTo>
                <a:lnTo>
                  <a:pt x="192" y="172"/>
                </a:lnTo>
                <a:lnTo>
                  <a:pt x="192" y="172"/>
                </a:lnTo>
                <a:lnTo>
                  <a:pt x="195" y="176"/>
                </a:lnTo>
                <a:lnTo>
                  <a:pt x="195" y="176"/>
                </a:lnTo>
                <a:lnTo>
                  <a:pt x="195" y="176"/>
                </a:lnTo>
                <a:lnTo>
                  <a:pt x="199" y="180"/>
                </a:lnTo>
                <a:lnTo>
                  <a:pt x="195" y="180"/>
                </a:lnTo>
                <a:lnTo>
                  <a:pt x="192" y="180"/>
                </a:lnTo>
                <a:lnTo>
                  <a:pt x="192" y="180"/>
                </a:lnTo>
                <a:lnTo>
                  <a:pt x="192" y="180"/>
                </a:lnTo>
                <a:lnTo>
                  <a:pt x="188" y="184"/>
                </a:lnTo>
                <a:lnTo>
                  <a:pt x="188" y="184"/>
                </a:lnTo>
                <a:lnTo>
                  <a:pt x="188" y="184"/>
                </a:lnTo>
                <a:lnTo>
                  <a:pt x="184" y="184"/>
                </a:lnTo>
                <a:lnTo>
                  <a:pt x="184" y="180"/>
                </a:lnTo>
                <a:lnTo>
                  <a:pt x="184" y="180"/>
                </a:lnTo>
                <a:lnTo>
                  <a:pt x="184" y="176"/>
                </a:lnTo>
                <a:lnTo>
                  <a:pt x="180" y="176"/>
                </a:lnTo>
                <a:lnTo>
                  <a:pt x="180" y="176"/>
                </a:lnTo>
                <a:lnTo>
                  <a:pt x="180" y="180"/>
                </a:lnTo>
                <a:lnTo>
                  <a:pt x="180" y="180"/>
                </a:lnTo>
                <a:lnTo>
                  <a:pt x="180" y="180"/>
                </a:lnTo>
                <a:lnTo>
                  <a:pt x="180" y="180"/>
                </a:lnTo>
                <a:lnTo>
                  <a:pt x="176" y="180"/>
                </a:lnTo>
                <a:lnTo>
                  <a:pt x="176" y="180"/>
                </a:lnTo>
                <a:lnTo>
                  <a:pt x="180" y="176"/>
                </a:lnTo>
                <a:lnTo>
                  <a:pt x="180" y="176"/>
                </a:lnTo>
                <a:lnTo>
                  <a:pt x="180" y="176"/>
                </a:lnTo>
                <a:lnTo>
                  <a:pt x="184" y="176"/>
                </a:lnTo>
                <a:lnTo>
                  <a:pt x="188" y="172"/>
                </a:lnTo>
                <a:lnTo>
                  <a:pt x="188" y="172"/>
                </a:lnTo>
                <a:lnTo>
                  <a:pt x="188" y="168"/>
                </a:lnTo>
                <a:lnTo>
                  <a:pt x="184" y="164"/>
                </a:lnTo>
                <a:lnTo>
                  <a:pt x="172" y="164"/>
                </a:lnTo>
                <a:lnTo>
                  <a:pt x="168" y="164"/>
                </a:lnTo>
                <a:lnTo>
                  <a:pt x="164" y="160"/>
                </a:lnTo>
                <a:lnTo>
                  <a:pt x="160" y="160"/>
                </a:lnTo>
                <a:lnTo>
                  <a:pt x="160" y="160"/>
                </a:lnTo>
                <a:lnTo>
                  <a:pt x="160" y="156"/>
                </a:lnTo>
                <a:lnTo>
                  <a:pt x="152" y="156"/>
                </a:lnTo>
                <a:lnTo>
                  <a:pt x="152" y="152"/>
                </a:lnTo>
                <a:lnTo>
                  <a:pt x="152" y="152"/>
                </a:lnTo>
                <a:lnTo>
                  <a:pt x="152" y="149"/>
                </a:lnTo>
                <a:lnTo>
                  <a:pt x="149" y="149"/>
                </a:lnTo>
                <a:lnTo>
                  <a:pt x="149" y="149"/>
                </a:lnTo>
                <a:lnTo>
                  <a:pt x="149" y="149"/>
                </a:lnTo>
                <a:lnTo>
                  <a:pt x="149" y="149"/>
                </a:lnTo>
                <a:lnTo>
                  <a:pt x="145" y="149"/>
                </a:lnTo>
                <a:lnTo>
                  <a:pt x="145" y="145"/>
                </a:lnTo>
                <a:lnTo>
                  <a:pt x="145" y="145"/>
                </a:lnTo>
                <a:lnTo>
                  <a:pt x="145" y="145"/>
                </a:lnTo>
                <a:lnTo>
                  <a:pt x="145" y="145"/>
                </a:lnTo>
                <a:lnTo>
                  <a:pt x="145" y="141"/>
                </a:lnTo>
                <a:lnTo>
                  <a:pt x="145" y="141"/>
                </a:lnTo>
                <a:lnTo>
                  <a:pt x="133" y="145"/>
                </a:lnTo>
                <a:lnTo>
                  <a:pt x="129" y="149"/>
                </a:lnTo>
                <a:lnTo>
                  <a:pt x="125" y="149"/>
                </a:lnTo>
                <a:lnTo>
                  <a:pt x="125" y="149"/>
                </a:lnTo>
                <a:lnTo>
                  <a:pt x="125" y="152"/>
                </a:lnTo>
                <a:lnTo>
                  <a:pt x="125" y="156"/>
                </a:lnTo>
                <a:lnTo>
                  <a:pt x="125" y="156"/>
                </a:lnTo>
                <a:lnTo>
                  <a:pt x="125" y="156"/>
                </a:lnTo>
                <a:lnTo>
                  <a:pt x="125" y="156"/>
                </a:lnTo>
                <a:lnTo>
                  <a:pt x="125" y="160"/>
                </a:lnTo>
                <a:lnTo>
                  <a:pt x="129" y="160"/>
                </a:lnTo>
                <a:lnTo>
                  <a:pt x="129" y="160"/>
                </a:lnTo>
                <a:lnTo>
                  <a:pt x="133" y="160"/>
                </a:lnTo>
                <a:lnTo>
                  <a:pt x="133" y="160"/>
                </a:lnTo>
                <a:lnTo>
                  <a:pt x="133" y="160"/>
                </a:lnTo>
                <a:lnTo>
                  <a:pt x="137" y="164"/>
                </a:lnTo>
                <a:lnTo>
                  <a:pt x="137" y="164"/>
                </a:lnTo>
                <a:lnTo>
                  <a:pt x="137" y="164"/>
                </a:lnTo>
                <a:lnTo>
                  <a:pt x="137" y="168"/>
                </a:lnTo>
                <a:lnTo>
                  <a:pt x="141" y="168"/>
                </a:lnTo>
                <a:lnTo>
                  <a:pt x="141" y="168"/>
                </a:lnTo>
                <a:lnTo>
                  <a:pt x="145" y="168"/>
                </a:lnTo>
                <a:lnTo>
                  <a:pt x="160" y="172"/>
                </a:lnTo>
                <a:lnTo>
                  <a:pt x="160" y="172"/>
                </a:lnTo>
                <a:lnTo>
                  <a:pt x="164" y="176"/>
                </a:lnTo>
                <a:lnTo>
                  <a:pt x="164" y="176"/>
                </a:lnTo>
                <a:lnTo>
                  <a:pt x="164" y="176"/>
                </a:lnTo>
                <a:lnTo>
                  <a:pt x="168" y="176"/>
                </a:lnTo>
                <a:lnTo>
                  <a:pt x="168" y="176"/>
                </a:lnTo>
                <a:lnTo>
                  <a:pt x="168" y="176"/>
                </a:lnTo>
                <a:lnTo>
                  <a:pt x="168" y="176"/>
                </a:lnTo>
                <a:lnTo>
                  <a:pt x="160" y="176"/>
                </a:lnTo>
                <a:lnTo>
                  <a:pt x="156" y="176"/>
                </a:lnTo>
                <a:lnTo>
                  <a:pt x="152" y="176"/>
                </a:lnTo>
                <a:lnTo>
                  <a:pt x="149" y="176"/>
                </a:lnTo>
                <a:lnTo>
                  <a:pt x="149" y="176"/>
                </a:lnTo>
                <a:lnTo>
                  <a:pt x="149" y="180"/>
                </a:lnTo>
                <a:lnTo>
                  <a:pt x="149" y="180"/>
                </a:lnTo>
                <a:lnTo>
                  <a:pt x="149" y="180"/>
                </a:lnTo>
                <a:lnTo>
                  <a:pt x="149" y="180"/>
                </a:lnTo>
                <a:lnTo>
                  <a:pt x="149" y="184"/>
                </a:lnTo>
                <a:lnTo>
                  <a:pt x="149" y="184"/>
                </a:lnTo>
                <a:lnTo>
                  <a:pt x="149" y="184"/>
                </a:lnTo>
                <a:lnTo>
                  <a:pt x="149" y="184"/>
                </a:lnTo>
                <a:lnTo>
                  <a:pt x="149" y="184"/>
                </a:lnTo>
                <a:lnTo>
                  <a:pt x="145" y="184"/>
                </a:lnTo>
                <a:lnTo>
                  <a:pt x="145" y="184"/>
                </a:lnTo>
                <a:lnTo>
                  <a:pt x="145" y="180"/>
                </a:lnTo>
                <a:lnTo>
                  <a:pt x="141" y="180"/>
                </a:lnTo>
                <a:lnTo>
                  <a:pt x="141" y="176"/>
                </a:lnTo>
                <a:lnTo>
                  <a:pt x="137" y="172"/>
                </a:lnTo>
                <a:lnTo>
                  <a:pt x="137" y="172"/>
                </a:lnTo>
                <a:lnTo>
                  <a:pt x="137" y="172"/>
                </a:lnTo>
                <a:lnTo>
                  <a:pt x="137" y="176"/>
                </a:lnTo>
                <a:lnTo>
                  <a:pt x="137" y="176"/>
                </a:lnTo>
                <a:lnTo>
                  <a:pt x="141" y="184"/>
                </a:lnTo>
                <a:lnTo>
                  <a:pt x="141" y="184"/>
                </a:lnTo>
                <a:lnTo>
                  <a:pt x="141" y="188"/>
                </a:lnTo>
                <a:lnTo>
                  <a:pt x="141" y="192"/>
                </a:lnTo>
                <a:lnTo>
                  <a:pt x="141" y="192"/>
                </a:lnTo>
                <a:lnTo>
                  <a:pt x="141" y="192"/>
                </a:lnTo>
                <a:lnTo>
                  <a:pt x="141" y="188"/>
                </a:lnTo>
                <a:lnTo>
                  <a:pt x="141" y="188"/>
                </a:lnTo>
                <a:lnTo>
                  <a:pt x="141" y="188"/>
                </a:lnTo>
                <a:lnTo>
                  <a:pt x="137" y="184"/>
                </a:lnTo>
                <a:lnTo>
                  <a:pt x="137" y="184"/>
                </a:lnTo>
                <a:lnTo>
                  <a:pt x="137" y="180"/>
                </a:lnTo>
                <a:lnTo>
                  <a:pt x="137" y="176"/>
                </a:lnTo>
                <a:lnTo>
                  <a:pt x="133" y="176"/>
                </a:lnTo>
                <a:lnTo>
                  <a:pt x="133" y="172"/>
                </a:lnTo>
                <a:lnTo>
                  <a:pt x="133" y="172"/>
                </a:lnTo>
                <a:lnTo>
                  <a:pt x="129" y="168"/>
                </a:lnTo>
                <a:lnTo>
                  <a:pt x="129" y="168"/>
                </a:lnTo>
                <a:lnTo>
                  <a:pt x="125" y="172"/>
                </a:lnTo>
                <a:lnTo>
                  <a:pt x="125" y="172"/>
                </a:lnTo>
                <a:lnTo>
                  <a:pt x="125" y="172"/>
                </a:lnTo>
                <a:lnTo>
                  <a:pt x="125" y="168"/>
                </a:lnTo>
                <a:lnTo>
                  <a:pt x="125" y="168"/>
                </a:lnTo>
                <a:lnTo>
                  <a:pt x="125" y="164"/>
                </a:lnTo>
                <a:lnTo>
                  <a:pt x="125" y="164"/>
                </a:lnTo>
                <a:lnTo>
                  <a:pt x="117" y="160"/>
                </a:lnTo>
                <a:lnTo>
                  <a:pt x="117" y="156"/>
                </a:lnTo>
                <a:lnTo>
                  <a:pt x="117" y="156"/>
                </a:lnTo>
                <a:lnTo>
                  <a:pt x="113" y="156"/>
                </a:lnTo>
                <a:lnTo>
                  <a:pt x="113" y="156"/>
                </a:lnTo>
                <a:lnTo>
                  <a:pt x="113" y="156"/>
                </a:lnTo>
                <a:lnTo>
                  <a:pt x="113" y="160"/>
                </a:lnTo>
                <a:lnTo>
                  <a:pt x="113" y="160"/>
                </a:lnTo>
                <a:lnTo>
                  <a:pt x="109" y="160"/>
                </a:lnTo>
                <a:lnTo>
                  <a:pt x="109" y="164"/>
                </a:lnTo>
                <a:lnTo>
                  <a:pt x="109" y="164"/>
                </a:lnTo>
                <a:lnTo>
                  <a:pt x="109" y="164"/>
                </a:lnTo>
                <a:lnTo>
                  <a:pt x="109" y="164"/>
                </a:lnTo>
                <a:lnTo>
                  <a:pt x="109" y="164"/>
                </a:lnTo>
                <a:lnTo>
                  <a:pt x="109" y="168"/>
                </a:lnTo>
                <a:lnTo>
                  <a:pt x="109" y="168"/>
                </a:lnTo>
                <a:lnTo>
                  <a:pt x="113" y="168"/>
                </a:lnTo>
                <a:lnTo>
                  <a:pt x="113" y="168"/>
                </a:lnTo>
                <a:lnTo>
                  <a:pt x="113" y="172"/>
                </a:lnTo>
                <a:lnTo>
                  <a:pt x="113" y="172"/>
                </a:lnTo>
                <a:lnTo>
                  <a:pt x="113" y="172"/>
                </a:lnTo>
                <a:lnTo>
                  <a:pt x="113" y="176"/>
                </a:lnTo>
                <a:lnTo>
                  <a:pt x="113" y="176"/>
                </a:lnTo>
                <a:lnTo>
                  <a:pt x="113" y="180"/>
                </a:lnTo>
                <a:lnTo>
                  <a:pt x="113" y="184"/>
                </a:lnTo>
                <a:lnTo>
                  <a:pt x="109" y="188"/>
                </a:lnTo>
                <a:lnTo>
                  <a:pt x="109" y="188"/>
                </a:lnTo>
                <a:lnTo>
                  <a:pt x="109" y="192"/>
                </a:lnTo>
                <a:lnTo>
                  <a:pt x="109" y="195"/>
                </a:lnTo>
                <a:lnTo>
                  <a:pt x="109" y="199"/>
                </a:lnTo>
                <a:lnTo>
                  <a:pt x="113" y="199"/>
                </a:lnTo>
                <a:lnTo>
                  <a:pt x="117" y="199"/>
                </a:lnTo>
                <a:lnTo>
                  <a:pt x="117" y="199"/>
                </a:lnTo>
                <a:lnTo>
                  <a:pt x="117" y="199"/>
                </a:lnTo>
                <a:lnTo>
                  <a:pt x="117" y="203"/>
                </a:lnTo>
                <a:lnTo>
                  <a:pt x="117" y="203"/>
                </a:lnTo>
                <a:lnTo>
                  <a:pt x="117" y="207"/>
                </a:lnTo>
                <a:lnTo>
                  <a:pt x="117" y="207"/>
                </a:lnTo>
                <a:lnTo>
                  <a:pt x="125" y="211"/>
                </a:lnTo>
                <a:lnTo>
                  <a:pt x="117" y="211"/>
                </a:lnTo>
                <a:lnTo>
                  <a:pt x="113" y="211"/>
                </a:lnTo>
                <a:lnTo>
                  <a:pt x="109" y="219"/>
                </a:lnTo>
                <a:lnTo>
                  <a:pt x="98" y="223"/>
                </a:lnTo>
                <a:lnTo>
                  <a:pt x="98" y="223"/>
                </a:lnTo>
                <a:lnTo>
                  <a:pt x="98" y="223"/>
                </a:lnTo>
                <a:lnTo>
                  <a:pt x="98" y="227"/>
                </a:lnTo>
                <a:lnTo>
                  <a:pt x="98" y="227"/>
                </a:lnTo>
                <a:lnTo>
                  <a:pt x="98" y="227"/>
                </a:lnTo>
                <a:lnTo>
                  <a:pt x="98" y="231"/>
                </a:lnTo>
                <a:lnTo>
                  <a:pt x="94" y="234"/>
                </a:lnTo>
                <a:lnTo>
                  <a:pt x="94" y="242"/>
                </a:lnTo>
                <a:lnTo>
                  <a:pt x="94" y="242"/>
                </a:lnTo>
                <a:lnTo>
                  <a:pt x="94" y="242"/>
                </a:lnTo>
                <a:lnTo>
                  <a:pt x="98" y="242"/>
                </a:lnTo>
                <a:lnTo>
                  <a:pt x="98" y="246"/>
                </a:lnTo>
                <a:lnTo>
                  <a:pt x="98" y="246"/>
                </a:lnTo>
                <a:lnTo>
                  <a:pt x="98" y="246"/>
                </a:lnTo>
                <a:lnTo>
                  <a:pt x="94" y="250"/>
                </a:lnTo>
                <a:lnTo>
                  <a:pt x="94" y="250"/>
                </a:lnTo>
                <a:lnTo>
                  <a:pt x="94" y="254"/>
                </a:lnTo>
                <a:lnTo>
                  <a:pt x="94" y="258"/>
                </a:lnTo>
                <a:lnTo>
                  <a:pt x="94" y="258"/>
                </a:lnTo>
                <a:lnTo>
                  <a:pt x="98" y="254"/>
                </a:lnTo>
                <a:lnTo>
                  <a:pt x="109" y="250"/>
                </a:lnTo>
                <a:lnTo>
                  <a:pt x="109" y="250"/>
                </a:lnTo>
                <a:lnTo>
                  <a:pt x="109" y="250"/>
                </a:lnTo>
                <a:lnTo>
                  <a:pt x="117" y="254"/>
                </a:lnTo>
                <a:lnTo>
                  <a:pt x="121" y="258"/>
                </a:lnTo>
                <a:lnTo>
                  <a:pt x="117" y="258"/>
                </a:lnTo>
                <a:lnTo>
                  <a:pt x="117" y="258"/>
                </a:lnTo>
                <a:lnTo>
                  <a:pt x="117" y="258"/>
                </a:lnTo>
                <a:lnTo>
                  <a:pt x="113" y="258"/>
                </a:lnTo>
                <a:lnTo>
                  <a:pt x="113" y="254"/>
                </a:lnTo>
                <a:lnTo>
                  <a:pt x="109" y="254"/>
                </a:lnTo>
                <a:lnTo>
                  <a:pt x="109" y="254"/>
                </a:lnTo>
                <a:lnTo>
                  <a:pt x="109" y="258"/>
                </a:lnTo>
                <a:lnTo>
                  <a:pt x="106" y="258"/>
                </a:lnTo>
                <a:lnTo>
                  <a:pt x="106" y="258"/>
                </a:lnTo>
                <a:lnTo>
                  <a:pt x="102" y="266"/>
                </a:lnTo>
                <a:lnTo>
                  <a:pt x="98" y="266"/>
                </a:lnTo>
                <a:lnTo>
                  <a:pt x="113" y="270"/>
                </a:lnTo>
                <a:lnTo>
                  <a:pt x="117" y="270"/>
                </a:lnTo>
                <a:lnTo>
                  <a:pt x="121" y="270"/>
                </a:lnTo>
                <a:lnTo>
                  <a:pt x="121" y="277"/>
                </a:lnTo>
                <a:lnTo>
                  <a:pt x="117" y="274"/>
                </a:lnTo>
                <a:lnTo>
                  <a:pt x="106" y="274"/>
                </a:lnTo>
                <a:lnTo>
                  <a:pt x="102" y="270"/>
                </a:lnTo>
                <a:lnTo>
                  <a:pt x="98" y="274"/>
                </a:lnTo>
                <a:lnTo>
                  <a:pt x="98" y="274"/>
                </a:lnTo>
                <a:lnTo>
                  <a:pt x="94" y="277"/>
                </a:lnTo>
                <a:lnTo>
                  <a:pt x="90" y="281"/>
                </a:lnTo>
                <a:lnTo>
                  <a:pt x="90" y="281"/>
                </a:lnTo>
                <a:lnTo>
                  <a:pt x="94" y="285"/>
                </a:lnTo>
                <a:lnTo>
                  <a:pt x="98" y="285"/>
                </a:lnTo>
                <a:lnTo>
                  <a:pt x="98" y="281"/>
                </a:lnTo>
                <a:lnTo>
                  <a:pt x="98" y="281"/>
                </a:lnTo>
                <a:lnTo>
                  <a:pt x="102" y="281"/>
                </a:lnTo>
                <a:lnTo>
                  <a:pt x="102" y="285"/>
                </a:lnTo>
                <a:lnTo>
                  <a:pt x="106" y="285"/>
                </a:lnTo>
                <a:lnTo>
                  <a:pt x="109" y="289"/>
                </a:lnTo>
                <a:lnTo>
                  <a:pt x="117" y="289"/>
                </a:lnTo>
                <a:lnTo>
                  <a:pt x="121" y="289"/>
                </a:lnTo>
                <a:lnTo>
                  <a:pt x="121" y="293"/>
                </a:lnTo>
                <a:lnTo>
                  <a:pt x="113" y="289"/>
                </a:lnTo>
                <a:lnTo>
                  <a:pt x="109" y="293"/>
                </a:lnTo>
                <a:lnTo>
                  <a:pt x="106" y="293"/>
                </a:lnTo>
                <a:lnTo>
                  <a:pt x="106" y="293"/>
                </a:lnTo>
                <a:lnTo>
                  <a:pt x="106" y="293"/>
                </a:lnTo>
                <a:lnTo>
                  <a:pt x="102" y="289"/>
                </a:lnTo>
                <a:lnTo>
                  <a:pt x="98" y="289"/>
                </a:lnTo>
                <a:lnTo>
                  <a:pt x="98" y="289"/>
                </a:lnTo>
                <a:lnTo>
                  <a:pt x="98" y="289"/>
                </a:lnTo>
                <a:lnTo>
                  <a:pt x="98" y="289"/>
                </a:lnTo>
                <a:lnTo>
                  <a:pt x="94" y="285"/>
                </a:lnTo>
                <a:lnTo>
                  <a:pt x="90" y="285"/>
                </a:lnTo>
                <a:lnTo>
                  <a:pt x="90" y="289"/>
                </a:lnTo>
                <a:lnTo>
                  <a:pt x="86" y="293"/>
                </a:lnTo>
                <a:lnTo>
                  <a:pt x="86" y="293"/>
                </a:lnTo>
                <a:lnTo>
                  <a:pt x="86" y="293"/>
                </a:lnTo>
                <a:lnTo>
                  <a:pt x="86" y="293"/>
                </a:lnTo>
                <a:lnTo>
                  <a:pt x="86" y="297"/>
                </a:lnTo>
                <a:lnTo>
                  <a:pt x="86" y="297"/>
                </a:lnTo>
                <a:lnTo>
                  <a:pt x="86" y="297"/>
                </a:lnTo>
                <a:lnTo>
                  <a:pt x="86" y="297"/>
                </a:lnTo>
                <a:lnTo>
                  <a:pt x="90" y="297"/>
                </a:lnTo>
                <a:lnTo>
                  <a:pt x="90" y="301"/>
                </a:lnTo>
                <a:lnTo>
                  <a:pt x="90" y="301"/>
                </a:lnTo>
                <a:lnTo>
                  <a:pt x="90" y="301"/>
                </a:lnTo>
                <a:lnTo>
                  <a:pt x="94" y="301"/>
                </a:lnTo>
                <a:lnTo>
                  <a:pt x="90" y="301"/>
                </a:lnTo>
                <a:lnTo>
                  <a:pt x="90" y="301"/>
                </a:lnTo>
                <a:lnTo>
                  <a:pt x="90" y="301"/>
                </a:lnTo>
                <a:lnTo>
                  <a:pt x="86" y="301"/>
                </a:lnTo>
                <a:lnTo>
                  <a:pt x="86" y="301"/>
                </a:lnTo>
                <a:lnTo>
                  <a:pt x="86" y="301"/>
                </a:lnTo>
                <a:lnTo>
                  <a:pt x="86" y="301"/>
                </a:lnTo>
                <a:lnTo>
                  <a:pt x="86" y="297"/>
                </a:lnTo>
                <a:lnTo>
                  <a:pt x="82" y="297"/>
                </a:lnTo>
                <a:lnTo>
                  <a:pt x="78" y="293"/>
                </a:lnTo>
                <a:lnTo>
                  <a:pt x="78" y="293"/>
                </a:lnTo>
                <a:lnTo>
                  <a:pt x="74" y="293"/>
                </a:lnTo>
                <a:lnTo>
                  <a:pt x="74" y="297"/>
                </a:lnTo>
                <a:lnTo>
                  <a:pt x="66" y="301"/>
                </a:lnTo>
                <a:lnTo>
                  <a:pt x="63" y="305"/>
                </a:lnTo>
                <a:lnTo>
                  <a:pt x="59" y="309"/>
                </a:lnTo>
                <a:lnTo>
                  <a:pt x="59" y="309"/>
                </a:lnTo>
                <a:lnTo>
                  <a:pt x="55" y="313"/>
                </a:lnTo>
                <a:lnTo>
                  <a:pt x="59" y="316"/>
                </a:lnTo>
                <a:lnTo>
                  <a:pt x="59" y="316"/>
                </a:lnTo>
                <a:lnTo>
                  <a:pt x="59" y="320"/>
                </a:lnTo>
                <a:lnTo>
                  <a:pt x="59" y="320"/>
                </a:lnTo>
                <a:lnTo>
                  <a:pt x="59" y="320"/>
                </a:lnTo>
                <a:lnTo>
                  <a:pt x="63" y="320"/>
                </a:lnTo>
                <a:lnTo>
                  <a:pt x="63" y="320"/>
                </a:lnTo>
                <a:lnTo>
                  <a:pt x="63" y="320"/>
                </a:lnTo>
                <a:lnTo>
                  <a:pt x="63" y="324"/>
                </a:lnTo>
                <a:lnTo>
                  <a:pt x="63" y="324"/>
                </a:lnTo>
                <a:lnTo>
                  <a:pt x="59" y="324"/>
                </a:lnTo>
                <a:lnTo>
                  <a:pt x="59" y="324"/>
                </a:lnTo>
                <a:lnTo>
                  <a:pt x="63" y="324"/>
                </a:lnTo>
                <a:lnTo>
                  <a:pt x="63" y="328"/>
                </a:lnTo>
                <a:lnTo>
                  <a:pt x="63" y="328"/>
                </a:lnTo>
                <a:lnTo>
                  <a:pt x="66" y="328"/>
                </a:lnTo>
                <a:lnTo>
                  <a:pt x="70" y="324"/>
                </a:lnTo>
                <a:lnTo>
                  <a:pt x="78" y="316"/>
                </a:lnTo>
                <a:lnTo>
                  <a:pt x="106" y="309"/>
                </a:lnTo>
                <a:lnTo>
                  <a:pt x="117" y="301"/>
                </a:lnTo>
                <a:lnTo>
                  <a:pt x="133" y="297"/>
                </a:lnTo>
                <a:lnTo>
                  <a:pt x="145" y="293"/>
                </a:lnTo>
                <a:lnTo>
                  <a:pt x="156" y="301"/>
                </a:lnTo>
                <a:lnTo>
                  <a:pt x="156" y="301"/>
                </a:lnTo>
                <a:lnTo>
                  <a:pt x="168" y="293"/>
                </a:lnTo>
                <a:lnTo>
                  <a:pt x="172" y="293"/>
                </a:lnTo>
                <a:lnTo>
                  <a:pt x="188" y="301"/>
                </a:lnTo>
                <a:lnTo>
                  <a:pt x="192" y="301"/>
                </a:lnTo>
                <a:lnTo>
                  <a:pt x="211" y="297"/>
                </a:lnTo>
                <a:lnTo>
                  <a:pt x="238" y="301"/>
                </a:lnTo>
                <a:lnTo>
                  <a:pt x="270" y="305"/>
                </a:lnTo>
                <a:lnTo>
                  <a:pt x="274" y="305"/>
                </a:lnTo>
                <a:lnTo>
                  <a:pt x="274" y="301"/>
                </a:lnTo>
                <a:lnTo>
                  <a:pt x="281" y="281"/>
                </a:lnTo>
                <a:lnTo>
                  <a:pt x="262" y="277"/>
                </a:lnTo>
                <a:lnTo>
                  <a:pt x="270" y="262"/>
                </a:lnTo>
                <a:lnTo>
                  <a:pt x="274" y="254"/>
                </a:lnTo>
                <a:lnTo>
                  <a:pt x="274" y="238"/>
                </a:lnTo>
                <a:lnTo>
                  <a:pt x="274" y="234"/>
                </a:lnTo>
                <a:lnTo>
                  <a:pt x="270" y="231"/>
                </a:lnTo>
                <a:lnTo>
                  <a:pt x="266" y="219"/>
                </a:lnTo>
                <a:lnTo>
                  <a:pt x="266" y="215"/>
                </a:lnTo>
                <a:lnTo>
                  <a:pt x="242" y="203"/>
                </a:lnTo>
                <a:lnTo>
                  <a:pt x="274" y="192"/>
                </a:lnTo>
                <a:lnTo>
                  <a:pt x="274" y="180"/>
                </a:lnTo>
                <a:lnTo>
                  <a:pt x="278" y="180"/>
                </a:lnTo>
                <a:lnTo>
                  <a:pt x="297" y="184"/>
                </a:lnTo>
                <a:lnTo>
                  <a:pt x="301" y="184"/>
                </a:lnTo>
                <a:lnTo>
                  <a:pt x="301" y="184"/>
                </a:lnTo>
                <a:lnTo>
                  <a:pt x="301" y="176"/>
                </a:lnTo>
                <a:lnTo>
                  <a:pt x="289" y="164"/>
                </a:lnTo>
                <a:lnTo>
                  <a:pt x="289" y="156"/>
                </a:lnTo>
                <a:lnTo>
                  <a:pt x="289" y="156"/>
                </a:lnTo>
                <a:lnTo>
                  <a:pt x="289" y="152"/>
                </a:lnTo>
                <a:lnTo>
                  <a:pt x="297" y="141"/>
                </a:lnTo>
                <a:lnTo>
                  <a:pt x="317" y="141"/>
                </a:lnTo>
                <a:lnTo>
                  <a:pt x="321" y="141"/>
                </a:lnTo>
                <a:lnTo>
                  <a:pt x="348" y="168"/>
                </a:lnTo>
                <a:lnTo>
                  <a:pt x="348" y="164"/>
                </a:lnTo>
                <a:lnTo>
                  <a:pt x="375" y="156"/>
                </a:lnTo>
                <a:moveTo>
                  <a:pt x="43" y="262"/>
                </a:moveTo>
                <a:lnTo>
                  <a:pt x="43" y="262"/>
                </a:lnTo>
                <a:lnTo>
                  <a:pt x="43" y="266"/>
                </a:lnTo>
                <a:lnTo>
                  <a:pt x="43" y="270"/>
                </a:lnTo>
                <a:lnTo>
                  <a:pt x="43" y="270"/>
                </a:lnTo>
                <a:lnTo>
                  <a:pt x="39" y="274"/>
                </a:lnTo>
                <a:lnTo>
                  <a:pt x="35" y="274"/>
                </a:lnTo>
                <a:lnTo>
                  <a:pt x="31" y="270"/>
                </a:lnTo>
                <a:lnTo>
                  <a:pt x="27" y="266"/>
                </a:lnTo>
                <a:lnTo>
                  <a:pt x="24" y="266"/>
                </a:lnTo>
                <a:lnTo>
                  <a:pt x="24" y="262"/>
                </a:lnTo>
                <a:lnTo>
                  <a:pt x="24" y="258"/>
                </a:lnTo>
                <a:lnTo>
                  <a:pt x="27" y="258"/>
                </a:lnTo>
                <a:lnTo>
                  <a:pt x="31" y="258"/>
                </a:lnTo>
                <a:lnTo>
                  <a:pt x="35" y="262"/>
                </a:lnTo>
                <a:lnTo>
                  <a:pt x="39" y="258"/>
                </a:lnTo>
                <a:lnTo>
                  <a:pt x="39" y="258"/>
                </a:lnTo>
                <a:lnTo>
                  <a:pt x="43" y="258"/>
                </a:lnTo>
                <a:lnTo>
                  <a:pt x="43" y="262"/>
                </a:lnTo>
                <a:lnTo>
                  <a:pt x="43" y="262"/>
                </a:lnTo>
                <a:moveTo>
                  <a:pt x="51" y="301"/>
                </a:moveTo>
                <a:lnTo>
                  <a:pt x="51" y="301"/>
                </a:lnTo>
                <a:lnTo>
                  <a:pt x="51" y="301"/>
                </a:lnTo>
                <a:lnTo>
                  <a:pt x="55" y="305"/>
                </a:lnTo>
                <a:lnTo>
                  <a:pt x="55" y="305"/>
                </a:lnTo>
                <a:lnTo>
                  <a:pt x="55" y="309"/>
                </a:lnTo>
                <a:lnTo>
                  <a:pt x="55" y="313"/>
                </a:lnTo>
                <a:lnTo>
                  <a:pt x="51" y="313"/>
                </a:lnTo>
                <a:lnTo>
                  <a:pt x="51" y="313"/>
                </a:lnTo>
                <a:lnTo>
                  <a:pt x="51" y="316"/>
                </a:lnTo>
                <a:lnTo>
                  <a:pt x="51" y="316"/>
                </a:lnTo>
                <a:lnTo>
                  <a:pt x="55" y="316"/>
                </a:lnTo>
                <a:lnTo>
                  <a:pt x="55" y="320"/>
                </a:lnTo>
                <a:lnTo>
                  <a:pt x="35" y="313"/>
                </a:lnTo>
                <a:lnTo>
                  <a:pt x="24" y="324"/>
                </a:lnTo>
                <a:lnTo>
                  <a:pt x="20" y="320"/>
                </a:lnTo>
                <a:lnTo>
                  <a:pt x="20" y="324"/>
                </a:lnTo>
                <a:lnTo>
                  <a:pt x="20" y="324"/>
                </a:lnTo>
                <a:lnTo>
                  <a:pt x="20" y="324"/>
                </a:lnTo>
                <a:lnTo>
                  <a:pt x="20" y="328"/>
                </a:lnTo>
                <a:lnTo>
                  <a:pt x="16" y="332"/>
                </a:lnTo>
                <a:lnTo>
                  <a:pt x="8" y="348"/>
                </a:lnTo>
                <a:lnTo>
                  <a:pt x="8" y="348"/>
                </a:lnTo>
                <a:lnTo>
                  <a:pt x="8" y="348"/>
                </a:lnTo>
                <a:lnTo>
                  <a:pt x="8" y="348"/>
                </a:lnTo>
                <a:lnTo>
                  <a:pt x="8" y="348"/>
                </a:lnTo>
                <a:lnTo>
                  <a:pt x="8" y="348"/>
                </a:lnTo>
                <a:lnTo>
                  <a:pt x="8" y="344"/>
                </a:lnTo>
                <a:lnTo>
                  <a:pt x="8" y="344"/>
                </a:lnTo>
                <a:lnTo>
                  <a:pt x="8" y="340"/>
                </a:lnTo>
                <a:lnTo>
                  <a:pt x="8" y="340"/>
                </a:lnTo>
                <a:lnTo>
                  <a:pt x="8" y="340"/>
                </a:lnTo>
                <a:lnTo>
                  <a:pt x="4" y="340"/>
                </a:lnTo>
                <a:lnTo>
                  <a:pt x="4" y="336"/>
                </a:lnTo>
                <a:lnTo>
                  <a:pt x="4" y="336"/>
                </a:lnTo>
                <a:lnTo>
                  <a:pt x="4" y="336"/>
                </a:lnTo>
                <a:lnTo>
                  <a:pt x="4" y="324"/>
                </a:lnTo>
                <a:lnTo>
                  <a:pt x="4" y="320"/>
                </a:lnTo>
                <a:lnTo>
                  <a:pt x="4" y="316"/>
                </a:lnTo>
                <a:lnTo>
                  <a:pt x="4" y="316"/>
                </a:lnTo>
                <a:lnTo>
                  <a:pt x="4" y="313"/>
                </a:lnTo>
                <a:lnTo>
                  <a:pt x="4" y="313"/>
                </a:lnTo>
                <a:lnTo>
                  <a:pt x="4" y="309"/>
                </a:lnTo>
                <a:lnTo>
                  <a:pt x="4" y="309"/>
                </a:lnTo>
                <a:lnTo>
                  <a:pt x="4" y="305"/>
                </a:lnTo>
                <a:lnTo>
                  <a:pt x="0" y="305"/>
                </a:lnTo>
                <a:lnTo>
                  <a:pt x="0" y="305"/>
                </a:lnTo>
                <a:lnTo>
                  <a:pt x="0" y="305"/>
                </a:lnTo>
                <a:lnTo>
                  <a:pt x="0" y="301"/>
                </a:lnTo>
                <a:lnTo>
                  <a:pt x="0" y="301"/>
                </a:lnTo>
                <a:lnTo>
                  <a:pt x="0" y="297"/>
                </a:lnTo>
                <a:lnTo>
                  <a:pt x="4" y="289"/>
                </a:lnTo>
                <a:lnTo>
                  <a:pt x="4" y="281"/>
                </a:lnTo>
                <a:lnTo>
                  <a:pt x="4" y="277"/>
                </a:lnTo>
                <a:lnTo>
                  <a:pt x="4" y="277"/>
                </a:lnTo>
                <a:lnTo>
                  <a:pt x="0" y="277"/>
                </a:lnTo>
                <a:lnTo>
                  <a:pt x="0" y="274"/>
                </a:lnTo>
                <a:lnTo>
                  <a:pt x="0" y="274"/>
                </a:lnTo>
                <a:lnTo>
                  <a:pt x="0" y="270"/>
                </a:lnTo>
                <a:lnTo>
                  <a:pt x="0" y="270"/>
                </a:lnTo>
                <a:lnTo>
                  <a:pt x="0" y="270"/>
                </a:lnTo>
                <a:lnTo>
                  <a:pt x="0" y="270"/>
                </a:lnTo>
                <a:lnTo>
                  <a:pt x="0" y="270"/>
                </a:lnTo>
                <a:lnTo>
                  <a:pt x="4" y="274"/>
                </a:lnTo>
                <a:lnTo>
                  <a:pt x="4" y="277"/>
                </a:lnTo>
                <a:lnTo>
                  <a:pt x="4" y="277"/>
                </a:lnTo>
                <a:lnTo>
                  <a:pt x="4" y="277"/>
                </a:lnTo>
                <a:lnTo>
                  <a:pt x="4" y="281"/>
                </a:lnTo>
                <a:lnTo>
                  <a:pt x="4" y="289"/>
                </a:lnTo>
                <a:lnTo>
                  <a:pt x="4" y="289"/>
                </a:lnTo>
                <a:lnTo>
                  <a:pt x="8" y="293"/>
                </a:lnTo>
                <a:lnTo>
                  <a:pt x="8" y="293"/>
                </a:lnTo>
                <a:lnTo>
                  <a:pt x="8" y="297"/>
                </a:lnTo>
                <a:lnTo>
                  <a:pt x="4" y="297"/>
                </a:lnTo>
                <a:lnTo>
                  <a:pt x="4" y="297"/>
                </a:lnTo>
                <a:lnTo>
                  <a:pt x="4" y="301"/>
                </a:lnTo>
                <a:lnTo>
                  <a:pt x="4" y="305"/>
                </a:lnTo>
                <a:lnTo>
                  <a:pt x="4" y="301"/>
                </a:lnTo>
                <a:lnTo>
                  <a:pt x="8" y="301"/>
                </a:lnTo>
                <a:lnTo>
                  <a:pt x="8" y="297"/>
                </a:lnTo>
                <a:lnTo>
                  <a:pt x="12" y="293"/>
                </a:lnTo>
                <a:lnTo>
                  <a:pt x="12" y="293"/>
                </a:lnTo>
                <a:lnTo>
                  <a:pt x="12" y="293"/>
                </a:lnTo>
                <a:lnTo>
                  <a:pt x="16" y="297"/>
                </a:lnTo>
                <a:lnTo>
                  <a:pt x="16" y="301"/>
                </a:lnTo>
                <a:lnTo>
                  <a:pt x="16" y="301"/>
                </a:lnTo>
                <a:lnTo>
                  <a:pt x="16" y="305"/>
                </a:lnTo>
                <a:lnTo>
                  <a:pt x="16" y="309"/>
                </a:lnTo>
                <a:lnTo>
                  <a:pt x="16" y="309"/>
                </a:lnTo>
                <a:lnTo>
                  <a:pt x="16" y="309"/>
                </a:lnTo>
                <a:lnTo>
                  <a:pt x="12" y="309"/>
                </a:lnTo>
                <a:lnTo>
                  <a:pt x="12" y="313"/>
                </a:lnTo>
                <a:lnTo>
                  <a:pt x="12" y="313"/>
                </a:lnTo>
                <a:lnTo>
                  <a:pt x="12" y="313"/>
                </a:lnTo>
                <a:lnTo>
                  <a:pt x="12" y="316"/>
                </a:lnTo>
                <a:lnTo>
                  <a:pt x="12" y="316"/>
                </a:lnTo>
                <a:lnTo>
                  <a:pt x="8" y="316"/>
                </a:lnTo>
                <a:lnTo>
                  <a:pt x="8" y="320"/>
                </a:lnTo>
                <a:lnTo>
                  <a:pt x="8" y="320"/>
                </a:lnTo>
                <a:lnTo>
                  <a:pt x="8" y="324"/>
                </a:lnTo>
                <a:lnTo>
                  <a:pt x="8" y="324"/>
                </a:lnTo>
                <a:lnTo>
                  <a:pt x="12" y="328"/>
                </a:lnTo>
                <a:lnTo>
                  <a:pt x="12" y="332"/>
                </a:lnTo>
                <a:lnTo>
                  <a:pt x="12" y="332"/>
                </a:lnTo>
                <a:lnTo>
                  <a:pt x="8" y="332"/>
                </a:lnTo>
                <a:lnTo>
                  <a:pt x="8" y="336"/>
                </a:lnTo>
                <a:lnTo>
                  <a:pt x="12" y="332"/>
                </a:lnTo>
                <a:lnTo>
                  <a:pt x="12" y="332"/>
                </a:lnTo>
                <a:lnTo>
                  <a:pt x="12" y="328"/>
                </a:lnTo>
                <a:lnTo>
                  <a:pt x="12" y="328"/>
                </a:lnTo>
                <a:lnTo>
                  <a:pt x="12" y="324"/>
                </a:lnTo>
                <a:lnTo>
                  <a:pt x="12" y="320"/>
                </a:lnTo>
                <a:lnTo>
                  <a:pt x="12" y="320"/>
                </a:lnTo>
                <a:lnTo>
                  <a:pt x="12" y="316"/>
                </a:lnTo>
                <a:lnTo>
                  <a:pt x="16" y="313"/>
                </a:lnTo>
                <a:lnTo>
                  <a:pt x="20" y="313"/>
                </a:lnTo>
                <a:lnTo>
                  <a:pt x="20" y="309"/>
                </a:lnTo>
                <a:lnTo>
                  <a:pt x="20" y="309"/>
                </a:lnTo>
                <a:lnTo>
                  <a:pt x="24" y="313"/>
                </a:lnTo>
                <a:lnTo>
                  <a:pt x="24" y="316"/>
                </a:lnTo>
                <a:lnTo>
                  <a:pt x="27" y="316"/>
                </a:lnTo>
                <a:lnTo>
                  <a:pt x="24" y="313"/>
                </a:lnTo>
                <a:lnTo>
                  <a:pt x="24" y="309"/>
                </a:lnTo>
                <a:lnTo>
                  <a:pt x="24" y="305"/>
                </a:lnTo>
                <a:lnTo>
                  <a:pt x="20" y="305"/>
                </a:lnTo>
                <a:lnTo>
                  <a:pt x="20" y="305"/>
                </a:lnTo>
                <a:lnTo>
                  <a:pt x="20" y="305"/>
                </a:lnTo>
                <a:lnTo>
                  <a:pt x="20" y="305"/>
                </a:lnTo>
                <a:lnTo>
                  <a:pt x="20" y="301"/>
                </a:lnTo>
                <a:lnTo>
                  <a:pt x="20" y="301"/>
                </a:lnTo>
                <a:lnTo>
                  <a:pt x="24" y="297"/>
                </a:lnTo>
                <a:lnTo>
                  <a:pt x="27" y="297"/>
                </a:lnTo>
                <a:lnTo>
                  <a:pt x="27" y="293"/>
                </a:lnTo>
                <a:lnTo>
                  <a:pt x="27" y="293"/>
                </a:lnTo>
                <a:lnTo>
                  <a:pt x="24" y="293"/>
                </a:lnTo>
                <a:lnTo>
                  <a:pt x="20" y="289"/>
                </a:lnTo>
                <a:lnTo>
                  <a:pt x="20" y="289"/>
                </a:lnTo>
                <a:lnTo>
                  <a:pt x="20" y="289"/>
                </a:lnTo>
                <a:lnTo>
                  <a:pt x="20" y="285"/>
                </a:lnTo>
                <a:lnTo>
                  <a:pt x="20" y="285"/>
                </a:lnTo>
                <a:lnTo>
                  <a:pt x="24" y="281"/>
                </a:lnTo>
                <a:lnTo>
                  <a:pt x="24" y="281"/>
                </a:lnTo>
                <a:lnTo>
                  <a:pt x="24" y="281"/>
                </a:lnTo>
                <a:lnTo>
                  <a:pt x="27" y="281"/>
                </a:lnTo>
                <a:lnTo>
                  <a:pt x="27" y="281"/>
                </a:lnTo>
                <a:lnTo>
                  <a:pt x="27" y="281"/>
                </a:lnTo>
                <a:lnTo>
                  <a:pt x="27" y="281"/>
                </a:lnTo>
                <a:lnTo>
                  <a:pt x="27" y="277"/>
                </a:lnTo>
                <a:lnTo>
                  <a:pt x="27" y="277"/>
                </a:lnTo>
                <a:lnTo>
                  <a:pt x="24" y="274"/>
                </a:lnTo>
                <a:lnTo>
                  <a:pt x="24" y="274"/>
                </a:lnTo>
                <a:lnTo>
                  <a:pt x="24" y="274"/>
                </a:lnTo>
                <a:lnTo>
                  <a:pt x="27" y="277"/>
                </a:lnTo>
                <a:lnTo>
                  <a:pt x="35" y="277"/>
                </a:lnTo>
                <a:lnTo>
                  <a:pt x="35" y="277"/>
                </a:lnTo>
                <a:lnTo>
                  <a:pt x="39" y="277"/>
                </a:lnTo>
                <a:lnTo>
                  <a:pt x="39" y="277"/>
                </a:lnTo>
                <a:lnTo>
                  <a:pt x="39" y="281"/>
                </a:lnTo>
                <a:lnTo>
                  <a:pt x="39" y="281"/>
                </a:lnTo>
                <a:lnTo>
                  <a:pt x="43" y="281"/>
                </a:lnTo>
                <a:lnTo>
                  <a:pt x="47" y="281"/>
                </a:lnTo>
                <a:lnTo>
                  <a:pt x="47" y="281"/>
                </a:lnTo>
                <a:lnTo>
                  <a:pt x="43" y="285"/>
                </a:lnTo>
                <a:lnTo>
                  <a:pt x="43" y="285"/>
                </a:lnTo>
                <a:lnTo>
                  <a:pt x="43" y="285"/>
                </a:lnTo>
                <a:lnTo>
                  <a:pt x="47" y="285"/>
                </a:lnTo>
                <a:lnTo>
                  <a:pt x="47" y="285"/>
                </a:lnTo>
                <a:lnTo>
                  <a:pt x="47" y="289"/>
                </a:lnTo>
                <a:lnTo>
                  <a:pt x="47" y="289"/>
                </a:lnTo>
                <a:lnTo>
                  <a:pt x="47" y="293"/>
                </a:lnTo>
                <a:lnTo>
                  <a:pt x="47" y="293"/>
                </a:lnTo>
                <a:lnTo>
                  <a:pt x="47" y="297"/>
                </a:lnTo>
                <a:lnTo>
                  <a:pt x="51" y="297"/>
                </a:lnTo>
                <a:lnTo>
                  <a:pt x="51" y="301"/>
                </a:lnTo>
                <a:moveTo>
                  <a:pt x="78" y="277"/>
                </a:moveTo>
                <a:lnTo>
                  <a:pt x="78" y="277"/>
                </a:lnTo>
                <a:lnTo>
                  <a:pt x="82" y="277"/>
                </a:lnTo>
                <a:lnTo>
                  <a:pt x="82" y="281"/>
                </a:lnTo>
                <a:lnTo>
                  <a:pt x="82" y="285"/>
                </a:lnTo>
                <a:lnTo>
                  <a:pt x="66" y="293"/>
                </a:lnTo>
                <a:lnTo>
                  <a:pt x="66" y="289"/>
                </a:lnTo>
                <a:lnTo>
                  <a:pt x="66" y="289"/>
                </a:lnTo>
                <a:lnTo>
                  <a:pt x="66" y="289"/>
                </a:lnTo>
                <a:lnTo>
                  <a:pt x="66" y="289"/>
                </a:lnTo>
                <a:lnTo>
                  <a:pt x="66" y="285"/>
                </a:lnTo>
                <a:lnTo>
                  <a:pt x="66" y="285"/>
                </a:lnTo>
                <a:lnTo>
                  <a:pt x="66" y="281"/>
                </a:lnTo>
                <a:lnTo>
                  <a:pt x="66" y="281"/>
                </a:lnTo>
                <a:lnTo>
                  <a:pt x="70" y="274"/>
                </a:lnTo>
                <a:lnTo>
                  <a:pt x="70" y="270"/>
                </a:lnTo>
                <a:lnTo>
                  <a:pt x="70" y="270"/>
                </a:lnTo>
                <a:lnTo>
                  <a:pt x="70" y="270"/>
                </a:lnTo>
                <a:lnTo>
                  <a:pt x="74" y="270"/>
                </a:lnTo>
                <a:lnTo>
                  <a:pt x="74" y="274"/>
                </a:lnTo>
                <a:lnTo>
                  <a:pt x="78" y="277"/>
                </a:lnTo>
                <a:moveTo>
                  <a:pt x="133" y="125"/>
                </a:moveTo>
                <a:lnTo>
                  <a:pt x="133" y="125"/>
                </a:lnTo>
                <a:lnTo>
                  <a:pt x="133" y="125"/>
                </a:lnTo>
                <a:lnTo>
                  <a:pt x="137" y="129"/>
                </a:lnTo>
                <a:lnTo>
                  <a:pt x="137" y="129"/>
                </a:lnTo>
                <a:lnTo>
                  <a:pt x="137" y="129"/>
                </a:lnTo>
                <a:lnTo>
                  <a:pt x="141" y="129"/>
                </a:lnTo>
                <a:lnTo>
                  <a:pt x="141" y="133"/>
                </a:lnTo>
                <a:lnTo>
                  <a:pt x="141" y="133"/>
                </a:lnTo>
                <a:lnTo>
                  <a:pt x="137" y="137"/>
                </a:lnTo>
                <a:lnTo>
                  <a:pt x="137" y="141"/>
                </a:lnTo>
                <a:lnTo>
                  <a:pt x="129" y="141"/>
                </a:lnTo>
                <a:lnTo>
                  <a:pt x="129" y="141"/>
                </a:lnTo>
                <a:lnTo>
                  <a:pt x="129" y="141"/>
                </a:lnTo>
                <a:lnTo>
                  <a:pt x="129" y="145"/>
                </a:lnTo>
                <a:lnTo>
                  <a:pt x="121" y="145"/>
                </a:lnTo>
                <a:lnTo>
                  <a:pt x="109" y="152"/>
                </a:lnTo>
                <a:lnTo>
                  <a:pt x="106" y="152"/>
                </a:lnTo>
                <a:lnTo>
                  <a:pt x="106" y="152"/>
                </a:lnTo>
                <a:lnTo>
                  <a:pt x="102" y="149"/>
                </a:lnTo>
                <a:lnTo>
                  <a:pt x="102" y="149"/>
                </a:lnTo>
                <a:lnTo>
                  <a:pt x="98" y="149"/>
                </a:lnTo>
                <a:lnTo>
                  <a:pt x="94" y="149"/>
                </a:lnTo>
                <a:lnTo>
                  <a:pt x="94" y="145"/>
                </a:lnTo>
                <a:lnTo>
                  <a:pt x="94" y="145"/>
                </a:lnTo>
                <a:lnTo>
                  <a:pt x="94" y="141"/>
                </a:lnTo>
                <a:lnTo>
                  <a:pt x="94" y="141"/>
                </a:lnTo>
                <a:lnTo>
                  <a:pt x="94" y="141"/>
                </a:lnTo>
                <a:lnTo>
                  <a:pt x="94" y="137"/>
                </a:lnTo>
                <a:lnTo>
                  <a:pt x="94" y="137"/>
                </a:lnTo>
                <a:lnTo>
                  <a:pt x="94" y="137"/>
                </a:lnTo>
                <a:lnTo>
                  <a:pt x="94" y="141"/>
                </a:lnTo>
                <a:lnTo>
                  <a:pt x="98" y="141"/>
                </a:lnTo>
                <a:lnTo>
                  <a:pt x="98" y="141"/>
                </a:lnTo>
                <a:lnTo>
                  <a:pt x="98" y="137"/>
                </a:lnTo>
                <a:lnTo>
                  <a:pt x="98" y="137"/>
                </a:lnTo>
                <a:lnTo>
                  <a:pt x="106" y="137"/>
                </a:lnTo>
                <a:lnTo>
                  <a:pt x="106" y="137"/>
                </a:lnTo>
                <a:lnTo>
                  <a:pt x="106" y="137"/>
                </a:lnTo>
                <a:lnTo>
                  <a:pt x="109" y="141"/>
                </a:lnTo>
                <a:lnTo>
                  <a:pt x="109" y="141"/>
                </a:lnTo>
                <a:lnTo>
                  <a:pt x="109" y="141"/>
                </a:lnTo>
                <a:lnTo>
                  <a:pt x="109" y="141"/>
                </a:lnTo>
                <a:lnTo>
                  <a:pt x="109" y="141"/>
                </a:lnTo>
                <a:lnTo>
                  <a:pt x="109" y="141"/>
                </a:lnTo>
                <a:lnTo>
                  <a:pt x="109" y="137"/>
                </a:lnTo>
                <a:lnTo>
                  <a:pt x="109" y="137"/>
                </a:lnTo>
                <a:lnTo>
                  <a:pt x="109" y="137"/>
                </a:lnTo>
                <a:lnTo>
                  <a:pt x="113" y="137"/>
                </a:lnTo>
                <a:lnTo>
                  <a:pt x="113" y="137"/>
                </a:lnTo>
                <a:lnTo>
                  <a:pt x="113" y="137"/>
                </a:lnTo>
                <a:lnTo>
                  <a:pt x="113" y="133"/>
                </a:lnTo>
                <a:lnTo>
                  <a:pt x="113" y="133"/>
                </a:lnTo>
                <a:lnTo>
                  <a:pt x="109" y="133"/>
                </a:lnTo>
                <a:lnTo>
                  <a:pt x="109" y="133"/>
                </a:lnTo>
                <a:lnTo>
                  <a:pt x="109" y="133"/>
                </a:lnTo>
                <a:lnTo>
                  <a:pt x="98" y="125"/>
                </a:lnTo>
                <a:lnTo>
                  <a:pt x="98" y="125"/>
                </a:lnTo>
                <a:lnTo>
                  <a:pt x="106" y="125"/>
                </a:lnTo>
                <a:lnTo>
                  <a:pt x="106" y="125"/>
                </a:lnTo>
                <a:lnTo>
                  <a:pt x="109" y="125"/>
                </a:lnTo>
                <a:lnTo>
                  <a:pt x="113" y="121"/>
                </a:lnTo>
                <a:lnTo>
                  <a:pt x="121" y="121"/>
                </a:lnTo>
                <a:lnTo>
                  <a:pt x="125" y="121"/>
                </a:lnTo>
                <a:lnTo>
                  <a:pt x="121" y="121"/>
                </a:lnTo>
                <a:lnTo>
                  <a:pt x="109" y="121"/>
                </a:lnTo>
                <a:lnTo>
                  <a:pt x="106" y="121"/>
                </a:lnTo>
                <a:lnTo>
                  <a:pt x="106" y="117"/>
                </a:lnTo>
                <a:lnTo>
                  <a:pt x="102" y="113"/>
                </a:lnTo>
                <a:lnTo>
                  <a:pt x="102" y="113"/>
                </a:lnTo>
                <a:lnTo>
                  <a:pt x="102" y="110"/>
                </a:lnTo>
                <a:lnTo>
                  <a:pt x="106" y="110"/>
                </a:lnTo>
                <a:lnTo>
                  <a:pt x="106" y="110"/>
                </a:lnTo>
                <a:lnTo>
                  <a:pt x="106" y="110"/>
                </a:lnTo>
                <a:lnTo>
                  <a:pt x="109" y="110"/>
                </a:lnTo>
                <a:lnTo>
                  <a:pt x="109" y="113"/>
                </a:lnTo>
                <a:lnTo>
                  <a:pt x="109" y="110"/>
                </a:lnTo>
                <a:lnTo>
                  <a:pt x="109" y="110"/>
                </a:lnTo>
                <a:lnTo>
                  <a:pt x="113" y="113"/>
                </a:lnTo>
                <a:lnTo>
                  <a:pt x="113" y="113"/>
                </a:lnTo>
                <a:lnTo>
                  <a:pt x="113" y="113"/>
                </a:lnTo>
                <a:lnTo>
                  <a:pt x="113" y="113"/>
                </a:lnTo>
                <a:lnTo>
                  <a:pt x="113" y="113"/>
                </a:lnTo>
                <a:lnTo>
                  <a:pt x="113" y="113"/>
                </a:lnTo>
                <a:lnTo>
                  <a:pt x="113" y="110"/>
                </a:lnTo>
                <a:lnTo>
                  <a:pt x="113" y="106"/>
                </a:lnTo>
                <a:lnTo>
                  <a:pt x="117" y="106"/>
                </a:lnTo>
                <a:lnTo>
                  <a:pt x="121" y="106"/>
                </a:lnTo>
                <a:lnTo>
                  <a:pt x="121" y="113"/>
                </a:lnTo>
                <a:lnTo>
                  <a:pt x="125" y="117"/>
                </a:lnTo>
                <a:lnTo>
                  <a:pt x="129" y="121"/>
                </a:lnTo>
                <a:lnTo>
                  <a:pt x="133" y="121"/>
                </a:lnTo>
                <a:lnTo>
                  <a:pt x="129" y="121"/>
                </a:lnTo>
                <a:lnTo>
                  <a:pt x="129" y="117"/>
                </a:lnTo>
                <a:lnTo>
                  <a:pt x="129" y="117"/>
                </a:lnTo>
                <a:lnTo>
                  <a:pt x="129" y="110"/>
                </a:lnTo>
                <a:lnTo>
                  <a:pt x="129" y="106"/>
                </a:lnTo>
                <a:lnTo>
                  <a:pt x="125" y="106"/>
                </a:lnTo>
                <a:lnTo>
                  <a:pt x="121" y="98"/>
                </a:lnTo>
                <a:lnTo>
                  <a:pt x="117" y="98"/>
                </a:lnTo>
                <a:lnTo>
                  <a:pt x="117" y="98"/>
                </a:lnTo>
                <a:lnTo>
                  <a:pt x="117" y="94"/>
                </a:lnTo>
                <a:lnTo>
                  <a:pt x="121" y="94"/>
                </a:lnTo>
                <a:lnTo>
                  <a:pt x="121" y="94"/>
                </a:lnTo>
                <a:lnTo>
                  <a:pt x="125" y="94"/>
                </a:lnTo>
                <a:lnTo>
                  <a:pt x="121" y="90"/>
                </a:lnTo>
                <a:lnTo>
                  <a:pt x="125" y="90"/>
                </a:lnTo>
                <a:lnTo>
                  <a:pt x="125" y="90"/>
                </a:lnTo>
                <a:lnTo>
                  <a:pt x="125" y="90"/>
                </a:lnTo>
                <a:lnTo>
                  <a:pt x="129" y="94"/>
                </a:lnTo>
                <a:lnTo>
                  <a:pt x="129" y="94"/>
                </a:lnTo>
                <a:lnTo>
                  <a:pt x="129" y="94"/>
                </a:lnTo>
                <a:lnTo>
                  <a:pt x="129" y="98"/>
                </a:lnTo>
                <a:lnTo>
                  <a:pt x="129" y="94"/>
                </a:lnTo>
                <a:lnTo>
                  <a:pt x="133" y="94"/>
                </a:lnTo>
                <a:lnTo>
                  <a:pt x="137" y="94"/>
                </a:lnTo>
                <a:lnTo>
                  <a:pt x="137" y="98"/>
                </a:lnTo>
                <a:lnTo>
                  <a:pt x="141" y="98"/>
                </a:lnTo>
                <a:lnTo>
                  <a:pt x="141" y="98"/>
                </a:lnTo>
                <a:lnTo>
                  <a:pt x="145" y="102"/>
                </a:lnTo>
                <a:lnTo>
                  <a:pt x="145" y="106"/>
                </a:lnTo>
                <a:lnTo>
                  <a:pt x="145" y="110"/>
                </a:lnTo>
                <a:lnTo>
                  <a:pt x="141" y="110"/>
                </a:lnTo>
                <a:lnTo>
                  <a:pt x="141" y="117"/>
                </a:lnTo>
                <a:lnTo>
                  <a:pt x="137" y="117"/>
                </a:lnTo>
                <a:lnTo>
                  <a:pt x="137" y="121"/>
                </a:lnTo>
                <a:lnTo>
                  <a:pt x="133" y="121"/>
                </a:lnTo>
                <a:lnTo>
                  <a:pt x="133" y="121"/>
                </a:lnTo>
                <a:lnTo>
                  <a:pt x="133" y="125"/>
                </a:lnTo>
                <a:lnTo>
                  <a:pt x="133" y="125"/>
                </a:lnTo>
                <a:moveTo>
                  <a:pt x="102" y="184"/>
                </a:moveTo>
                <a:lnTo>
                  <a:pt x="102" y="184"/>
                </a:lnTo>
                <a:lnTo>
                  <a:pt x="102" y="188"/>
                </a:lnTo>
                <a:lnTo>
                  <a:pt x="102" y="188"/>
                </a:lnTo>
                <a:lnTo>
                  <a:pt x="102" y="192"/>
                </a:lnTo>
                <a:lnTo>
                  <a:pt x="102" y="192"/>
                </a:lnTo>
                <a:lnTo>
                  <a:pt x="106" y="192"/>
                </a:lnTo>
                <a:lnTo>
                  <a:pt x="106" y="195"/>
                </a:lnTo>
                <a:lnTo>
                  <a:pt x="106" y="195"/>
                </a:lnTo>
                <a:lnTo>
                  <a:pt x="109" y="195"/>
                </a:lnTo>
                <a:lnTo>
                  <a:pt x="106" y="199"/>
                </a:lnTo>
                <a:lnTo>
                  <a:pt x="106" y="199"/>
                </a:lnTo>
                <a:lnTo>
                  <a:pt x="102" y="199"/>
                </a:lnTo>
                <a:lnTo>
                  <a:pt x="106" y="199"/>
                </a:lnTo>
                <a:lnTo>
                  <a:pt x="106" y="199"/>
                </a:lnTo>
                <a:lnTo>
                  <a:pt x="109" y="203"/>
                </a:lnTo>
                <a:lnTo>
                  <a:pt x="109" y="203"/>
                </a:lnTo>
                <a:lnTo>
                  <a:pt x="109" y="203"/>
                </a:lnTo>
                <a:lnTo>
                  <a:pt x="109" y="203"/>
                </a:lnTo>
                <a:lnTo>
                  <a:pt x="113" y="203"/>
                </a:lnTo>
                <a:lnTo>
                  <a:pt x="113" y="203"/>
                </a:lnTo>
                <a:lnTo>
                  <a:pt x="113" y="207"/>
                </a:lnTo>
                <a:lnTo>
                  <a:pt x="109" y="207"/>
                </a:lnTo>
                <a:lnTo>
                  <a:pt x="106" y="211"/>
                </a:lnTo>
                <a:lnTo>
                  <a:pt x="98" y="211"/>
                </a:lnTo>
                <a:lnTo>
                  <a:pt x="94" y="215"/>
                </a:lnTo>
                <a:lnTo>
                  <a:pt x="86" y="219"/>
                </a:lnTo>
                <a:lnTo>
                  <a:pt x="86" y="219"/>
                </a:lnTo>
                <a:lnTo>
                  <a:pt x="86" y="215"/>
                </a:lnTo>
                <a:lnTo>
                  <a:pt x="86" y="215"/>
                </a:lnTo>
                <a:lnTo>
                  <a:pt x="86" y="211"/>
                </a:lnTo>
                <a:lnTo>
                  <a:pt x="82" y="211"/>
                </a:lnTo>
                <a:lnTo>
                  <a:pt x="82" y="211"/>
                </a:lnTo>
                <a:lnTo>
                  <a:pt x="82" y="211"/>
                </a:lnTo>
                <a:lnTo>
                  <a:pt x="78" y="215"/>
                </a:lnTo>
                <a:lnTo>
                  <a:pt x="78" y="219"/>
                </a:lnTo>
                <a:lnTo>
                  <a:pt x="74" y="231"/>
                </a:lnTo>
                <a:lnTo>
                  <a:pt x="70" y="234"/>
                </a:lnTo>
                <a:lnTo>
                  <a:pt x="70" y="238"/>
                </a:lnTo>
                <a:lnTo>
                  <a:pt x="70" y="238"/>
                </a:lnTo>
                <a:lnTo>
                  <a:pt x="74" y="238"/>
                </a:lnTo>
                <a:lnTo>
                  <a:pt x="74" y="238"/>
                </a:lnTo>
                <a:lnTo>
                  <a:pt x="74" y="242"/>
                </a:lnTo>
                <a:lnTo>
                  <a:pt x="70" y="246"/>
                </a:lnTo>
                <a:lnTo>
                  <a:pt x="66" y="246"/>
                </a:lnTo>
                <a:lnTo>
                  <a:pt x="66" y="246"/>
                </a:lnTo>
                <a:lnTo>
                  <a:pt x="66" y="242"/>
                </a:lnTo>
                <a:lnTo>
                  <a:pt x="66" y="242"/>
                </a:lnTo>
                <a:lnTo>
                  <a:pt x="66" y="242"/>
                </a:lnTo>
                <a:lnTo>
                  <a:pt x="66" y="238"/>
                </a:lnTo>
                <a:lnTo>
                  <a:pt x="66" y="238"/>
                </a:lnTo>
                <a:lnTo>
                  <a:pt x="66" y="238"/>
                </a:lnTo>
                <a:lnTo>
                  <a:pt x="66" y="238"/>
                </a:lnTo>
                <a:lnTo>
                  <a:pt x="66" y="238"/>
                </a:lnTo>
                <a:lnTo>
                  <a:pt x="66" y="234"/>
                </a:lnTo>
                <a:lnTo>
                  <a:pt x="70" y="234"/>
                </a:lnTo>
                <a:lnTo>
                  <a:pt x="66" y="234"/>
                </a:lnTo>
                <a:lnTo>
                  <a:pt x="51" y="242"/>
                </a:lnTo>
                <a:lnTo>
                  <a:pt x="51" y="242"/>
                </a:lnTo>
                <a:lnTo>
                  <a:pt x="47" y="238"/>
                </a:lnTo>
                <a:lnTo>
                  <a:pt x="47" y="238"/>
                </a:lnTo>
                <a:lnTo>
                  <a:pt x="47" y="234"/>
                </a:lnTo>
                <a:lnTo>
                  <a:pt x="47" y="231"/>
                </a:lnTo>
                <a:lnTo>
                  <a:pt x="51" y="234"/>
                </a:lnTo>
                <a:lnTo>
                  <a:pt x="55" y="234"/>
                </a:lnTo>
                <a:lnTo>
                  <a:pt x="51" y="231"/>
                </a:lnTo>
                <a:lnTo>
                  <a:pt x="55" y="227"/>
                </a:lnTo>
                <a:lnTo>
                  <a:pt x="59" y="227"/>
                </a:lnTo>
                <a:lnTo>
                  <a:pt x="63" y="227"/>
                </a:lnTo>
                <a:lnTo>
                  <a:pt x="63" y="227"/>
                </a:lnTo>
                <a:lnTo>
                  <a:pt x="59" y="223"/>
                </a:lnTo>
                <a:lnTo>
                  <a:pt x="59" y="223"/>
                </a:lnTo>
                <a:lnTo>
                  <a:pt x="59" y="223"/>
                </a:lnTo>
                <a:lnTo>
                  <a:pt x="59" y="223"/>
                </a:lnTo>
                <a:lnTo>
                  <a:pt x="63" y="219"/>
                </a:lnTo>
                <a:lnTo>
                  <a:pt x="63" y="215"/>
                </a:lnTo>
                <a:lnTo>
                  <a:pt x="59" y="219"/>
                </a:lnTo>
                <a:lnTo>
                  <a:pt x="59" y="219"/>
                </a:lnTo>
                <a:lnTo>
                  <a:pt x="55" y="219"/>
                </a:lnTo>
                <a:lnTo>
                  <a:pt x="47" y="219"/>
                </a:lnTo>
                <a:lnTo>
                  <a:pt x="47" y="219"/>
                </a:lnTo>
                <a:lnTo>
                  <a:pt x="51" y="219"/>
                </a:lnTo>
                <a:lnTo>
                  <a:pt x="51" y="219"/>
                </a:lnTo>
                <a:lnTo>
                  <a:pt x="51" y="219"/>
                </a:lnTo>
                <a:lnTo>
                  <a:pt x="51" y="215"/>
                </a:lnTo>
                <a:lnTo>
                  <a:pt x="47" y="215"/>
                </a:lnTo>
                <a:lnTo>
                  <a:pt x="47" y="215"/>
                </a:lnTo>
                <a:lnTo>
                  <a:pt x="47" y="215"/>
                </a:lnTo>
                <a:lnTo>
                  <a:pt x="51" y="211"/>
                </a:lnTo>
                <a:lnTo>
                  <a:pt x="59" y="211"/>
                </a:lnTo>
                <a:lnTo>
                  <a:pt x="59" y="207"/>
                </a:lnTo>
                <a:lnTo>
                  <a:pt x="59" y="207"/>
                </a:lnTo>
                <a:lnTo>
                  <a:pt x="59" y="207"/>
                </a:lnTo>
                <a:lnTo>
                  <a:pt x="59" y="207"/>
                </a:lnTo>
                <a:lnTo>
                  <a:pt x="59" y="207"/>
                </a:lnTo>
                <a:lnTo>
                  <a:pt x="59" y="207"/>
                </a:lnTo>
                <a:lnTo>
                  <a:pt x="59" y="207"/>
                </a:lnTo>
                <a:lnTo>
                  <a:pt x="59" y="207"/>
                </a:lnTo>
                <a:lnTo>
                  <a:pt x="55" y="203"/>
                </a:lnTo>
                <a:lnTo>
                  <a:pt x="55" y="203"/>
                </a:lnTo>
                <a:lnTo>
                  <a:pt x="55" y="203"/>
                </a:lnTo>
                <a:lnTo>
                  <a:pt x="55" y="207"/>
                </a:lnTo>
                <a:lnTo>
                  <a:pt x="55" y="207"/>
                </a:lnTo>
                <a:lnTo>
                  <a:pt x="51" y="207"/>
                </a:lnTo>
                <a:lnTo>
                  <a:pt x="51" y="203"/>
                </a:lnTo>
                <a:lnTo>
                  <a:pt x="51" y="203"/>
                </a:lnTo>
                <a:lnTo>
                  <a:pt x="51" y="203"/>
                </a:lnTo>
                <a:lnTo>
                  <a:pt x="51" y="203"/>
                </a:lnTo>
                <a:lnTo>
                  <a:pt x="47" y="203"/>
                </a:lnTo>
                <a:lnTo>
                  <a:pt x="43" y="203"/>
                </a:lnTo>
                <a:lnTo>
                  <a:pt x="43" y="203"/>
                </a:lnTo>
                <a:lnTo>
                  <a:pt x="43" y="199"/>
                </a:lnTo>
                <a:lnTo>
                  <a:pt x="59" y="199"/>
                </a:lnTo>
                <a:lnTo>
                  <a:pt x="55" y="199"/>
                </a:lnTo>
                <a:lnTo>
                  <a:pt x="55" y="195"/>
                </a:lnTo>
                <a:lnTo>
                  <a:pt x="55" y="195"/>
                </a:lnTo>
                <a:lnTo>
                  <a:pt x="55" y="195"/>
                </a:lnTo>
                <a:lnTo>
                  <a:pt x="51" y="195"/>
                </a:lnTo>
                <a:lnTo>
                  <a:pt x="51" y="195"/>
                </a:lnTo>
                <a:lnTo>
                  <a:pt x="51" y="195"/>
                </a:lnTo>
                <a:lnTo>
                  <a:pt x="51" y="195"/>
                </a:lnTo>
                <a:lnTo>
                  <a:pt x="55" y="192"/>
                </a:lnTo>
                <a:lnTo>
                  <a:pt x="51" y="192"/>
                </a:lnTo>
                <a:lnTo>
                  <a:pt x="51" y="192"/>
                </a:lnTo>
                <a:lnTo>
                  <a:pt x="47" y="195"/>
                </a:lnTo>
                <a:lnTo>
                  <a:pt x="39" y="195"/>
                </a:lnTo>
                <a:lnTo>
                  <a:pt x="39" y="195"/>
                </a:lnTo>
                <a:lnTo>
                  <a:pt x="39" y="195"/>
                </a:lnTo>
                <a:lnTo>
                  <a:pt x="43" y="192"/>
                </a:lnTo>
                <a:lnTo>
                  <a:pt x="43" y="192"/>
                </a:lnTo>
                <a:lnTo>
                  <a:pt x="43" y="192"/>
                </a:lnTo>
                <a:lnTo>
                  <a:pt x="43" y="188"/>
                </a:lnTo>
                <a:lnTo>
                  <a:pt x="43" y="188"/>
                </a:lnTo>
                <a:lnTo>
                  <a:pt x="43" y="188"/>
                </a:lnTo>
                <a:lnTo>
                  <a:pt x="43" y="188"/>
                </a:lnTo>
                <a:lnTo>
                  <a:pt x="47" y="188"/>
                </a:lnTo>
                <a:lnTo>
                  <a:pt x="47" y="188"/>
                </a:lnTo>
                <a:lnTo>
                  <a:pt x="47" y="188"/>
                </a:lnTo>
                <a:lnTo>
                  <a:pt x="47" y="188"/>
                </a:lnTo>
                <a:lnTo>
                  <a:pt x="47" y="188"/>
                </a:lnTo>
                <a:lnTo>
                  <a:pt x="47" y="188"/>
                </a:lnTo>
                <a:lnTo>
                  <a:pt x="51" y="188"/>
                </a:lnTo>
                <a:lnTo>
                  <a:pt x="51" y="188"/>
                </a:lnTo>
                <a:lnTo>
                  <a:pt x="51" y="188"/>
                </a:lnTo>
                <a:lnTo>
                  <a:pt x="51" y="188"/>
                </a:lnTo>
                <a:lnTo>
                  <a:pt x="55" y="184"/>
                </a:lnTo>
                <a:lnTo>
                  <a:pt x="63" y="184"/>
                </a:lnTo>
                <a:lnTo>
                  <a:pt x="66" y="188"/>
                </a:lnTo>
                <a:lnTo>
                  <a:pt x="70" y="188"/>
                </a:lnTo>
                <a:lnTo>
                  <a:pt x="70" y="184"/>
                </a:lnTo>
                <a:lnTo>
                  <a:pt x="66" y="184"/>
                </a:lnTo>
                <a:lnTo>
                  <a:pt x="66" y="184"/>
                </a:lnTo>
                <a:lnTo>
                  <a:pt x="63" y="180"/>
                </a:lnTo>
                <a:lnTo>
                  <a:pt x="63" y="180"/>
                </a:lnTo>
                <a:lnTo>
                  <a:pt x="70" y="180"/>
                </a:lnTo>
                <a:lnTo>
                  <a:pt x="74" y="176"/>
                </a:lnTo>
                <a:lnTo>
                  <a:pt x="63" y="176"/>
                </a:lnTo>
                <a:lnTo>
                  <a:pt x="55" y="176"/>
                </a:lnTo>
                <a:lnTo>
                  <a:pt x="51" y="168"/>
                </a:lnTo>
                <a:lnTo>
                  <a:pt x="55" y="168"/>
                </a:lnTo>
                <a:lnTo>
                  <a:pt x="55" y="168"/>
                </a:lnTo>
                <a:lnTo>
                  <a:pt x="55" y="172"/>
                </a:lnTo>
                <a:lnTo>
                  <a:pt x="59" y="172"/>
                </a:lnTo>
                <a:lnTo>
                  <a:pt x="59" y="172"/>
                </a:lnTo>
                <a:lnTo>
                  <a:pt x="59" y="172"/>
                </a:lnTo>
                <a:lnTo>
                  <a:pt x="59" y="172"/>
                </a:lnTo>
                <a:lnTo>
                  <a:pt x="59" y="172"/>
                </a:lnTo>
                <a:lnTo>
                  <a:pt x="63" y="172"/>
                </a:lnTo>
                <a:lnTo>
                  <a:pt x="63" y="168"/>
                </a:lnTo>
                <a:lnTo>
                  <a:pt x="63" y="168"/>
                </a:lnTo>
                <a:lnTo>
                  <a:pt x="59" y="164"/>
                </a:lnTo>
                <a:lnTo>
                  <a:pt x="59" y="164"/>
                </a:lnTo>
                <a:lnTo>
                  <a:pt x="59" y="164"/>
                </a:lnTo>
                <a:lnTo>
                  <a:pt x="59" y="160"/>
                </a:lnTo>
                <a:lnTo>
                  <a:pt x="59" y="160"/>
                </a:lnTo>
                <a:lnTo>
                  <a:pt x="63" y="164"/>
                </a:lnTo>
                <a:lnTo>
                  <a:pt x="63" y="164"/>
                </a:lnTo>
                <a:lnTo>
                  <a:pt x="66" y="164"/>
                </a:lnTo>
                <a:lnTo>
                  <a:pt x="66" y="164"/>
                </a:lnTo>
                <a:lnTo>
                  <a:pt x="66" y="164"/>
                </a:lnTo>
                <a:lnTo>
                  <a:pt x="70" y="168"/>
                </a:lnTo>
                <a:lnTo>
                  <a:pt x="70" y="168"/>
                </a:lnTo>
                <a:lnTo>
                  <a:pt x="70" y="168"/>
                </a:lnTo>
                <a:lnTo>
                  <a:pt x="74" y="168"/>
                </a:lnTo>
                <a:lnTo>
                  <a:pt x="78" y="168"/>
                </a:lnTo>
                <a:lnTo>
                  <a:pt x="78" y="168"/>
                </a:lnTo>
                <a:lnTo>
                  <a:pt x="78" y="168"/>
                </a:lnTo>
                <a:lnTo>
                  <a:pt x="78" y="168"/>
                </a:lnTo>
                <a:lnTo>
                  <a:pt x="74" y="168"/>
                </a:lnTo>
                <a:lnTo>
                  <a:pt x="74" y="164"/>
                </a:lnTo>
                <a:lnTo>
                  <a:pt x="74" y="164"/>
                </a:lnTo>
                <a:lnTo>
                  <a:pt x="74" y="160"/>
                </a:lnTo>
                <a:lnTo>
                  <a:pt x="70" y="160"/>
                </a:lnTo>
                <a:lnTo>
                  <a:pt x="66" y="160"/>
                </a:lnTo>
                <a:lnTo>
                  <a:pt x="66" y="156"/>
                </a:lnTo>
                <a:lnTo>
                  <a:pt x="63" y="156"/>
                </a:lnTo>
                <a:lnTo>
                  <a:pt x="63" y="156"/>
                </a:lnTo>
                <a:lnTo>
                  <a:pt x="63" y="152"/>
                </a:lnTo>
                <a:lnTo>
                  <a:pt x="63" y="152"/>
                </a:lnTo>
                <a:lnTo>
                  <a:pt x="63" y="152"/>
                </a:lnTo>
                <a:lnTo>
                  <a:pt x="63" y="152"/>
                </a:lnTo>
                <a:lnTo>
                  <a:pt x="66" y="152"/>
                </a:lnTo>
                <a:lnTo>
                  <a:pt x="70" y="152"/>
                </a:lnTo>
                <a:lnTo>
                  <a:pt x="74" y="160"/>
                </a:lnTo>
                <a:lnTo>
                  <a:pt x="74" y="160"/>
                </a:lnTo>
                <a:lnTo>
                  <a:pt x="78" y="164"/>
                </a:lnTo>
                <a:lnTo>
                  <a:pt x="78" y="160"/>
                </a:lnTo>
                <a:lnTo>
                  <a:pt x="78" y="160"/>
                </a:lnTo>
                <a:lnTo>
                  <a:pt x="78" y="160"/>
                </a:lnTo>
                <a:lnTo>
                  <a:pt x="78" y="160"/>
                </a:lnTo>
                <a:lnTo>
                  <a:pt x="78" y="156"/>
                </a:lnTo>
                <a:lnTo>
                  <a:pt x="74" y="156"/>
                </a:lnTo>
                <a:lnTo>
                  <a:pt x="74" y="152"/>
                </a:lnTo>
                <a:lnTo>
                  <a:pt x="74" y="152"/>
                </a:lnTo>
                <a:lnTo>
                  <a:pt x="74" y="152"/>
                </a:lnTo>
                <a:lnTo>
                  <a:pt x="74" y="149"/>
                </a:lnTo>
                <a:lnTo>
                  <a:pt x="74" y="149"/>
                </a:lnTo>
                <a:lnTo>
                  <a:pt x="74" y="149"/>
                </a:lnTo>
                <a:lnTo>
                  <a:pt x="74" y="149"/>
                </a:lnTo>
                <a:lnTo>
                  <a:pt x="74" y="149"/>
                </a:lnTo>
                <a:lnTo>
                  <a:pt x="74" y="149"/>
                </a:lnTo>
                <a:lnTo>
                  <a:pt x="78" y="149"/>
                </a:lnTo>
                <a:lnTo>
                  <a:pt x="82" y="156"/>
                </a:lnTo>
                <a:lnTo>
                  <a:pt x="82" y="156"/>
                </a:lnTo>
                <a:lnTo>
                  <a:pt x="82" y="156"/>
                </a:lnTo>
                <a:lnTo>
                  <a:pt x="82" y="149"/>
                </a:lnTo>
                <a:lnTo>
                  <a:pt x="82" y="149"/>
                </a:lnTo>
                <a:lnTo>
                  <a:pt x="82" y="149"/>
                </a:lnTo>
                <a:lnTo>
                  <a:pt x="86" y="149"/>
                </a:lnTo>
                <a:lnTo>
                  <a:pt x="86" y="149"/>
                </a:lnTo>
                <a:lnTo>
                  <a:pt x="90" y="156"/>
                </a:lnTo>
                <a:lnTo>
                  <a:pt x="90" y="156"/>
                </a:lnTo>
                <a:lnTo>
                  <a:pt x="90" y="160"/>
                </a:lnTo>
                <a:lnTo>
                  <a:pt x="90" y="160"/>
                </a:lnTo>
                <a:lnTo>
                  <a:pt x="90" y="160"/>
                </a:lnTo>
                <a:lnTo>
                  <a:pt x="90" y="160"/>
                </a:lnTo>
                <a:lnTo>
                  <a:pt x="90" y="164"/>
                </a:lnTo>
                <a:lnTo>
                  <a:pt x="90" y="164"/>
                </a:lnTo>
                <a:lnTo>
                  <a:pt x="90" y="168"/>
                </a:lnTo>
                <a:lnTo>
                  <a:pt x="90" y="168"/>
                </a:lnTo>
                <a:lnTo>
                  <a:pt x="90" y="168"/>
                </a:lnTo>
                <a:lnTo>
                  <a:pt x="90" y="168"/>
                </a:lnTo>
                <a:lnTo>
                  <a:pt x="94" y="168"/>
                </a:lnTo>
                <a:lnTo>
                  <a:pt x="94" y="164"/>
                </a:lnTo>
                <a:lnTo>
                  <a:pt x="90" y="164"/>
                </a:lnTo>
                <a:lnTo>
                  <a:pt x="90" y="160"/>
                </a:lnTo>
                <a:lnTo>
                  <a:pt x="94" y="160"/>
                </a:lnTo>
                <a:lnTo>
                  <a:pt x="94" y="156"/>
                </a:lnTo>
                <a:lnTo>
                  <a:pt x="94" y="156"/>
                </a:lnTo>
                <a:lnTo>
                  <a:pt x="94" y="156"/>
                </a:lnTo>
                <a:lnTo>
                  <a:pt x="102" y="160"/>
                </a:lnTo>
                <a:lnTo>
                  <a:pt x="102" y="160"/>
                </a:lnTo>
                <a:lnTo>
                  <a:pt x="102" y="160"/>
                </a:lnTo>
                <a:lnTo>
                  <a:pt x="98" y="160"/>
                </a:lnTo>
                <a:lnTo>
                  <a:pt x="98" y="164"/>
                </a:lnTo>
                <a:lnTo>
                  <a:pt x="98" y="168"/>
                </a:lnTo>
                <a:lnTo>
                  <a:pt x="98" y="172"/>
                </a:lnTo>
                <a:lnTo>
                  <a:pt x="102" y="172"/>
                </a:lnTo>
                <a:lnTo>
                  <a:pt x="102" y="172"/>
                </a:lnTo>
                <a:lnTo>
                  <a:pt x="102" y="172"/>
                </a:lnTo>
                <a:lnTo>
                  <a:pt x="102" y="168"/>
                </a:lnTo>
                <a:lnTo>
                  <a:pt x="102" y="168"/>
                </a:lnTo>
                <a:lnTo>
                  <a:pt x="102" y="168"/>
                </a:lnTo>
                <a:lnTo>
                  <a:pt x="106" y="168"/>
                </a:lnTo>
                <a:lnTo>
                  <a:pt x="106" y="168"/>
                </a:lnTo>
                <a:lnTo>
                  <a:pt x="109" y="176"/>
                </a:lnTo>
                <a:lnTo>
                  <a:pt x="109" y="176"/>
                </a:lnTo>
                <a:lnTo>
                  <a:pt x="109" y="176"/>
                </a:lnTo>
                <a:lnTo>
                  <a:pt x="109" y="180"/>
                </a:lnTo>
                <a:lnTo>
                  <a:pt x="109" y="180"/>
                </a:lnTo>
                <a:lnTo>
                  <a:pt x="109" y="180"/>
                </a:lnTo>
                <a:lnTo>
                  <a:pt x="109" y="180"/>
                </a:lnTo>
                <a:lnTo>
                  <a:pt x="106" y="180"/>
                </a:lnTo>
                <a:lnTo>
                  <a:pt x="102" y="184"/>
                </a:lnTo>
                <a:lnTo>
                  <a:pt x="102" y="184"/>
                </a:lnTo>
                <a:moveTo>
                  <a:pt x="78" y="266"/>
                </a:moveTo>
                <a:lnTo>
                  <a:pt x="78" y="266"/>
                </a:lnTo>
                <a:lnTo>
                  <a:pt x="74" y="266"/>
                </a:lnTo>
                <a:lnTo>
                  <a:pt x="74" y="262"/>
                </a:lnTo>
                <a:lnTo>
                  <a:pt x="74" y="262"/>
                </a:lnTo>
                <a:lnTo>
                  <a:pt x="74" y="258"/>
                </a:lnTo>
                <a:lnTo>
                  <a:pt x="74" y="258"/>
                </a:lnTo>
                <a:lnTo>
                  <a:pt x="78" y="262"/>
                </a:lnTo>
                <a:lnTo>
                  <a:pt x="82" y="266"/>
                </a:lnTo>
                <a:lnTo>
                  <a:pt x="82" y="266"/>
                </a:lnTo>
                <a:lnTo>
                  <a:pt x="86" y="266"/>
                </a:lnTo>
                <a:lnTo>
                  <a:pt x="86" y="266"/>
                </a:lnTo>
                <a:lnTo>
                  <a:pt x="86" y="266"/>
                </a:lnTo>
                <a:lnTo>
                  <a:pt x="82" y="262"/>
                </a:lnTo>
                <a:lnTo>
                  <a:pt x="82" y="262"/>
                </a:lnTo>
                <a:lnTo>
                  <a:pt x="82" y="258"/>
                </a:lnTo>
                <a:lnTo>
                  <a:pt x="82" y="258"/>
                </a:lnTo>
                <a:lnTo>
                  <a:pt x="86" y="258"/>
                </a:lnTo>
                <a:lnTo>
                  <a:pt x="90" y="258"/>
                </a:lnTo>
                <a:lnTo>
                  <a:pt x="94" y="258"/>
                </a:lnTo>
                <a:lnTo>
                  <a:pt x="98" y="262"/>
                </a:lnTo>
                <a:lnTo>
                  <a:pt x="94" y="270"/>
                </a:lnTo>
                <a:lnTo>
                  <a:pt x="90" y="274"/>
                </a:lnTo>
                <a:lnTo>
                  <a:pt x="90" y="277"/>
                </a:lnTo>
                <a:lnTo>
                  <a:pt x="86" y="277"/>
                </a:lnTo>
                <a:lnTo>
                  <a:pt x="86" y="274"/>
                </a:lnTo>
                <a:lnTo>
                  <a:pt x="82" y="274"/>
                </a:lnTo>
                <a:lnTo>
                  <a:pt x="82" y="270"/>
                </a:lnTo>
                <a:lnTo>
                  <a:pt x="78" y="266"/>
                </a:lnTo>
                <a:moveTo>
                  <a:pt x="238" y="39"/>
                </a:moveTo>
                <a:lnTo>
                  <a:pt x="238" y="39"/>
                </a:lnTo>
                <a:lnTo>
                  <a:pt x="235" y="39"/>
                </a:lnTo>
                <a:lnTo>
                  <a:pt x="235" y="39"/>
                </a:lnTo>
                <a:lnTo>
                  <a:pt x="235" y="35"/>
                </a:lnTo>
                <a:lnTo>
                  <a:pt x="238" y="31"/>
                </a:lnTo>
                <a:lnTo>
                  <a:pt x="238" y="31"/>
                </a:lnTo>
                <a:lnTo>
                  <a:pt x="238" y="35"/>
                </a:lnTo>
                <a:lnTo>
                  <a:pt x="238" y="39"/>
                </a:lnTo>
                <a:moveTo>
                  <a:pt x="145" y="98"/>
                </a:moveTo>
                <a:lnTo>
                  <a:pt x="145" y="98"/>
                </a:lnTo>
                <a:lnTo>
                  <a:pt x="141" y="94"/>
                </a:lnTo>
                <a:lnTo>
                  <a:pt x="141" y="94"/>
                </a:lnTo>
                <a:lnTo>
                  <a:pt x="125" y="86"/>
                </a:lnTo>
                <a:lnTo>
                  <a:pt x="121" y="86"/>
                </a:lnTo>
                <a:lnTo>
                  <a:pt x="117" y="86"/>
                </a:lnTo>
                <a:lnTo>
                  <a:pt x="117" y="82"/>
                </a:lnTo>
                <a:lnTo>
                  <a:pt x="117" y="82"/>
                </a:lnTo>
                <a:lnTo>
                  <a:pt x="125" y="82"/>
                </a:lnTo>
                <a:lnTo>
                  <a:pt x="125" y="82"/>
                </a:lnTo>
                <a:lnTo>
                  <a:pt x="125" y="78"/>
                </a:lnTo>
                <a:lnTo>
                  <a:pt x="125" y="74"/>
                </a:lnTo>
                <a:lnTo>
                  <a:pt x="125" y="74"/>
                </a:lnTo>
                <a:lnTo>
                  <a:pt x="121" y="74"/>
                </a:lnTo>
                <a:lnTo>
                  <a:pt x="121" y="74"/>
                </a:lnTo>
                <a:lnTo>
                  <a:pt x="121" y="70"/>
                </a:lnTo>
                <a:lnTo>
                  <a:pt x="121" y="70"/>
                </a:lnTo>
                <a:lnTo>
                  <a:pt x="125" y="67"/>
                </a:lnTo>
                <a:lnTo>
                  <a:pt x="125" y="67"/>
                </a:lnTo>
                <a:lnTo>
                  <a:pt x="129" y="67"/>
                </a:lnTo>
                <a:lnTo>
                  <a:pt x="129" y="67"/>
                </a:lnTo>
                <a:lnTo>
                  <a:pt x="129" y="63"/>
                </a:lnTo>
                <a:lnTo>
                  <a:pt x="129" y="67"/>
                </a:lnTo>
                <a:lnTo>
                  <a:pt x="129" y="67"/>
                </a:lnTo>
                <a:lnTo>
                  <a:pt x="129" y="67"/>
                </a:lnTo>
                <a:lnTo>
                  <a:pt x="133" y="67"/>
                </a:lnTo>
                <a:lnTo>
                  <a:pt x="133" y="67"/>
                </a:lnTo>
                <a:lnTo>
                  <a:pt x="133" y="63"/>
                </a:lnTo>
                <a:lnTo>
                  <a:pt x="133" y="63"/>
                </a:lnTo>
                <a:lnTo>
                  <a:pt x="129" y="63"/>
                </a:lnTo>
                <a:lnTo>
                  <a:pt x="129" y="59"/>
                </a:lnTo>
                <a:lnTo>
                  <a:pt x="129" y="59"/>
                </a:lnTo>
                <a:lnTo>
                  <a:pt x="129" y="59"/>
                </a:lnTo>
                <a:lnTo>
                  <a:pt x="129" y="59"/>
                </a:lnTo>
                <a:lnTo>
                  <a:pt x="133" y="59"/>
                </a:lnTo>
                <a:lnTo>
                  <a:pt x="137" y="55"/>
                </a:lnTo>
                <a:lnTo>
                  <a:pt x="137" y="55"/>
                </a:lnTo>
                <a:lnTo>
                  <a:pt x="137" y="55"/>
                </a:lnTo>
                <a:lnTo>
                  <a:pt x="137" y="55"/>
                </a:lnTo>
                <a:lnTo>
                  <a:pt x="137" y="59"/>
                </a:lnTo>
                <a:lnTo>
                  <a:pt x="141" y="59"/>
                </a:lnTo>
                <a:lnTo>
                  <a:pt x="141" y="55"/>
                </a:lnTo>
                <a:lnTo>
                  <a:pt x="141" y="55"/>
                </a:lnTo>
                <a:lnTo>
                  <a:pt x="145" y="55"/>
                </a:lnTo>
                <a:lnTo>
                  <a:pt x="141" y="55"/>
                </a:lnTo>
                <a:lnTo>
                  <a:pt x="141" y="59"/>
                </a:lnTo>
                <a:lnTo>
                  <a:pt x="145" y="63"/>
                </a:lnTo>
                <a:lnTo>
                  <a:pt x="149" y="63"/>
                </a:lnTo>
                <a:lnTo>
                  <a:pt x="152" y="67"/>
                </a:lnTo>
                <a:lnTo>
                  <a:pt x="152" y="67"/>
                </a:lnTo>
                <a:lnTo>
                  <a:pt x="152" y="63"/>
                </a:lnTo>
                <a:lnTo>
                  <a:pt x="152" y="59"/>
                </a:lnTo>
                <a:lnTo>
                  <a:pt x="152" y="59"/>
                </a:lnTo>
                <a:lnTo>
                  <a:pt x="156" y="55"/>
                </a:lnTo>
                <a:lnTo>
                  <a:pt x="156" y="55"/>
                </a:lnTo>
                <a:lnTo>
                  <a:pt x="156" y="55"/>
                </a:lnTo>
                <a:lnTo>
                  <a:pt x="160" y="59"/>
                </a:lnTo>
                <a:lnTo>
                  <a:pt x="160" y="59"/>
                </a:lnTo>
                <a:lnTo>
                  <a:pt x="160" y="59"/>
                </a:lnTo>
                <a:lnTo>
                  <a:pt x="160" y="63"/>
                </a:lnTo>
                <a:lnTo>
                  <a:pt x="160" y="63"/>
                </a:lnTo>
                <a:lnTo>
                  <a:pt x="160" y="63"/>
                </a:lnTo>
                <a:lnTo>
                  <a:pt x="160" y="63"/>
                </a:lnTo>
                <a:lnTo>
                  <a:pt x="164" y="59"/>
                </a:lnTo>
                <a:lnTo>
                  <a:pt x="164" y="59"/>
                </a:lnTo>
                <a:lnTo>
                  <a:pt x="164" y="59"/>
                </a:lnTo>
                <a:lnTo>
                  <a:pt x="164" y="59"/>
                </a:lnTo>
                <a:lnTo>
                  <a:pt x="168" y="59"/>
                </a:lnTo>
                <a:lnTo>
                  <a:pt x="168" y="63"/>
                </a:lnTo>
                <a:lnTo>
                  <a:pt x="168" y="67"/>
                </a:lnTo>
                <a:lnTo>
                  <a:pt x="160" y="70"/>
                </a:lnTo>
                <a:lnTo>
                  <a:pt x="160" y="70"/>
                </a:lnTo>
                <a:lnTo>
                  <a:pt x="160" y="74"/>
                </a:lnTo>
                <a:lnTo>
                  <a:pt x="160" y="74"/>
                </a:lnTo>
                <a:lnTo>
                  <a:pt x="160" y="74"/>
                </a:lnTo>
                <a:lnTo>
                  <a:pt x="160" y="74"/>
                </a:lnTo>
                <a:lnTo>
                  <a:pt x="160" y="78"/>
                </a:lnTo>
                <a:lnTo>
                  <a:pt x="160" y="78"/>
                </a:lnTo>
                <a:lnTo>
                  <a:pt x="160" y="78"/>
                </a:lnTo>
                <a:lnTo>
                  <a:pt x="160" y="82"/>
                </a:lnTo>
                <a:lnTo>
                  <a:pt x="160" y="82"/>
                </a:lnTo>
                <a:lnTo>
                  <a:pt x="160" y="86"/>
                </a:lnTo>
                <a:lnTo>
                  <a:pt x="160" y="86"/>
                </a:lnTo>
                <a:lnTo>
                  <a:pt x="160" y="86"/>
                </a:lnTo>
                <a:lnTo>
                  <a:pt x="160" y="90"/>
                </a:lnTo>
                <a:lnTo>
                  <a:pt x="160" y="90"/>
                </a:lnTo>
                <a:lnTo>
                  <a:pt x="156" y="94"/>
                </a:lnTo>
                <a:lnTo>
                  <a:pt x="149" y="102"/>
                </a:lnTo>
                <a:lnTo>
                  <a:pt x="145" y="98"/>
                </a:lnTo>
                <a:moveTo>
                  <a:pt x="215" y="39"/>
                </a:moveTo>
                <a:lnTo>
                  <a:pt x="215" y="39"/>
                </a:lnTo>
                <a:lnTo>
                  <a:pt x="211" y="35"/>
                </a:lnTo>
                <a:lnTo>
                  <a:pt x="211" y="35"/>
                </a:lnTo>
                <a:lnTo>
                  <a:pt x="211" y="31"/>
                </a:lnTo>
                <a:lnTo>
                  <a:pt x="211" y="31"/>
                </a:lnTo>
                <a:lnTo>
                  <a:pt x="211" y="31"/>
                </a:lnTo>
                <a:lnTo>
                  <a:pt x="211" y="35"/>
                </a:lnTo>
                <a:lnTo>
                  <a:pt x="211" y="35"/>
                </a:lnTo>
                <a:lnTo>
                  <a:pt x="207" y="39"/>
                </a:lnTo>
                <a:lnTo>
                  <a:pt x="211" y="39"/>
                </a:lnTo>
                <a:lnTo>
                  <a:pt x="207" y="39"/>
                </a:lnTo>
                <a:lnTo>
                  <a:pt x="207" y="39"/>
                </a:lnTo>
                <a:lnTo>
                  <a:pt x="207" y="39"/>
                </a:lnTo>
                <a:lnTo>
                  <a:pt x="203" y="39"/>
                </a:lnTo>
                <a:lnTo>
                  <a:pt x="203" y="39"/>
                </a:lnTo>
                <a:lnTo>
                  <a:pt x="203" y="39"/>
                </a:lnTo>
                <a:lnTo>
                  <a:pt x="199" y="35"/>
                </a:lnTo>
                <a:lnTo>
                  <a:pt x="199" y="35"/>
                </a:lnTo>
                <a:lnTo>
                  <a:pt x="199" y="35"/>
                </a:lnTo>
                <a:lnTo>
                  <a:pt x="199" y="31"/>
                </a:lnTo>
                <a:lnTo>
                  <a:pt x="199" y="28"/>
                </a:lnTo>
                <a:lnTo>
                  <a:pt x="199" y="24"/>
                </a:lnTo>
                <a:lnTo>
                  <a:pt x="199" y="24"/>
                </a:lnTo>
                <a:lnTo>
                  <a:pt x="199" y="20"/>
                </a:lnTo>
                <a:lnTo>
                  <a:pt x="203" y="20"/>
                </a:lnTo>
                <a:lnTo>
                  <a:pt x="203" y="20"/>
                </a:lnTo>
                <a:lnTo>
                  <a:pt x="203" y="16"/>
                </a:lnTo>
                <a:lnTo>
                  <a:pt x="203" y="16"/>
                </a:lnTo>
                <a:lnTo>
                  <a:pt x="203" y="16"/>
                </a:lnTo>
                <a:lnTo>
                  <a:pt x="203" y="16"/>
                </a:lnTo>
                <a:lnTo>
                  <a:pt x="203" y="12"/>
                </a:lnTo>
                <a:lnTo>
                  <a:pt x="203" y="12"/>
                </a:lnTo>
                <a:lnTo>
                  <a:pt x="211" y="12"/>
                </a:lnTo>
                <a:lnTo>
                  <a:pt x="215" y="12"/>
                </a:lnTo>
                <a:lnTo>
                  <a:pt x="215" y="12"/>
                </a:lnTo>
                <a:lnTo>
                  <a:pt x="219" y="12"/>
                </a:lnTo>
                <a:lnTo>
                  <a:pt x="219" y="16"/>
                </a:lnTo>
                <a:lnTo>
                  <a:pt x="219" y="20"/>
                </a:lnTo>
                <a:lnTo>
                  <a:pt x="219" y="24"/>
                </a:lnTo>
                <a:lnTo>
                  <a:pt x="219" y="24"/>
                </a:lnTo>
                <a:lnTo>
                  <a:pt x="219" y="28"/>
                </a:lnTo>
                <a:lnTo>
                  <a:pt x="219" y="28"/>
                </a:lnTo>
                <a:lnTo>
                  <a:pt x="219" y="28"/>
                </a:lnTo>
                <a:lnTo>
                  <a:pt x="223" y="28"/>
                </a:lnTo>
                <a:lnTo>
                  <a:pt x="223" y="31"/>
                </a:lnTo>
                <a:lnTo>
                  <a:pt x="223" y="31"/>
                </a:lnTo>
                <a:lnTo>
                  <a:pt x="223" y="35"/>
                </a:lnTo>
                <a:lnTo>
                  <a:pt x="223" y="35"/>
                </a:lnTo>
                <a:lnTo>
                  <a:pt x="223" y="35"/>
                </a:lnTo>
                <a:lnTo>
                  <a:pt x="223" y="35"/>
                </a:lnTo>
                <a:lnTo>
                  <a:pt x="223" y="39"/>
                </a:lnTo>
                <a:lnTo>
                  <a:pt x="223" y="35"/>
                </a:lnTo>
                <a:lnTo>
                  <a:pt x="219" y="35"/>
                </a:lnTo>
                <a:lnTo>
                  <a:pt x="219" y="35"/>
                </a:lnTo>
                <a:lnTo>
                  <a:pt x="219" y="35"/>
                </a:lnTo>
                <a:lnTo>
                  <a:pt x="219" y="39"/>
                </a:lnTo>
                <a:lnTo>
                  <a:pt x="219" y="39"/>
                </a:lnTo>
                <a:lnTo>
                  <a:pt x="215" y="39"/>
                </a:lnTo>
                <a:lnTo>
                  <a:pt x="215" y="39"/>
                </a:lnTo>
                <a:lnTo>
                  <a:pt x="215" y="43"/>
                </a:lnTo>
                <a:lnTo>
                  <a:pt x="215" y="43"/>
                </a:lnTo>
                <a:lnTo>
                  <a:pt x="215" y="39"/>
                </a:lnTo>
                <a:lnTo>
                  <a:pt x="215" y="39"/>
                </a:lnTo>
                <a:lnTo>
                  <a:pt x="215" y="39"/>
                </a:lnTo>
                <a:moveTo>
                  <a:pt x="180" y="55"/>
                </a:moveTo>
                <a:lnTo>
                  <a:pt x="180" y="55"/>
                </a:lnTo>
                <a:lnTo>
                  <a:pt x="184" y="55"/>
                </a:lnTo>
                <a:lnTo>
                  <a:pt x="180" y="55"/>
                </a:lnTo>
                <a:lnTo>
                  <a:pt x="180" y="55"/>
                </a:lnTo>
                <a:lnTo>
                  <a:pt x="180" y="55"/>
                </a:lnTo>
                <a:lnTo>
                  <a:pt x="180" y="55"/>
                </a:lnTo>
                <a:lnTo>
                  <a:pt x="180" y="55"/>
                </a:lnTo>
                <a:lnTo>
                  <a:pt x="180" y="55"/>
                </a:lnTo>
                <a:lnTo>
                  <a:pt x="180" y="55"/>
                </a:lnTo>
                <a:moveTo>
                  <a:pt x="184" y="39"/>
                </a:moveTo>
                <a:lnTo>
                  <a:pt x="184" y="39"/>
                </a:lnTo>
                <a:lnTo>
                  <a:pt x="180" y="43"/>
                </a:lnTo>
                <a:lnTo>
                  <a:pt x="184" y="43"/>
                </a:lnTo>
                <a:lnTo>
                  <a:pt x="184" y="43"/>
                </a:lnTo>
                <a:lnTo>
                  <a:pt x="180" y="47"/>
                </a:lnTo>
                <a:lnTo>
                  <a:pt x="180" y="47"/>
                </a:lnTo>
                <a:lnTo>
                  <a:pt x="172" y="51"/>
                </a:lnTo>
                <a:lnTo>
                  <a:pt x="168" y="51"/>
                </a:lnTo>
                <a:lnTo>
                  <a:pt x="164" y="47"/>
                </a:lnTo>
                <a:lnTo>
                  <a:pt x="164" y="47"/>
                </a:lnTo>
                <a:lnTo>
                  <a:pt x="164" y="43"/>
                </a:lnTo>
                <a:lnTo>
                  <a:pt x="164" y="39"/>
                </a:lnTo>
                <a:lnTo>
                  <a:pt x="164" y="39"/>
                </a:lnTo>
                <a:lnTo>
                  <a:pt x="160" y="39"/>
                </a:lnTo>
                <a:lnTo>
                  <a:pt x="160" y="39"/>
                </a:lnTo>
                <a:lnTo>
                  <a:pt x="156" y="35"/>
                </a:lnTo>
                <a:lnTo>
                  <a:pt x="156" y="31"/>
                </a:lnTo>
                <a:lnTo>
                  <a:pt x="156" y="31"/>
                </a:lnTo>
                <a:lnTo>
                  <a:pt x="156" y="31"/>
                </a:lnTo>
                <a:lnTo>
                  <a:pt x="152" y="28"/>
                </a:lnTo>
                <a:lnTo>
                  <a:pt x="149" y="28"/>
                </a:lnTo>
                <a:lnTo>
                  <a:pt x="145" y="28"/>
                </a:lnTo>
                <a:lnTo>
                  <a:pt x="145" y="24"/>
                </a:lnTo>
                <a:lnTo>
                  <a:pt x="145" y="24"/>
                </a:lnTo>
                <a:lnTo>
                  <a:pt x="149" y="24"/>
                </a:lnTo>
                <a:lnTo>
                  <a:pt x="149" y="24"/>
                </a:lnTo>
                <a:lnTo>
                  <a:pt x="149" y="24"/>
                </a:lnTo>
                <a:lnTo>
                  <a:pt x="149" y="20"/>
                </a:lnTo>
                <a:lnTo>
                  <a:pt x="152" y="20"/>
                </a:lnTo>
                <a:lnTo>
                  <a:pt x="152" y="20"/>
                </a:lnTo>
                <a:lnTo>
                  <a:pt x="152" y="20"/>
                </a:lnTo>
                <a:lnTo>
                  <a:pt x="152" y="24"/>
                </a:lnTo>
                <a:lnTo>
                  <a:pt x="152" y="24"/>
                </a:lnTo>
                <a:lnTo>
                  <a:pt x="156" y="24"/>
                </a:lnTo>
                <a:lnTo>
                  <a:pt x="156" y="28"/>
                </a:lnTo>
                <a:lnTo>
                  <a:pt x="160" y="28"/>
                </a:lnTo>
                <a:lnTo>
                  <a:pt x="160" y="28"/>
                </a:lnTo>
                <a:lnTo>
                  <a:pt x="160" y="28"/>
                </a:lnTo>
                <a:lnTo>
                  <a:pt x="164" y="31"/>
                </a:lnTo>
                <a:lnTo>
                  <a:pt x="164" y="35"/>
                </a:lnTo>
                <a:lnTo>
                  <a:pt x="168" y="31"/>
                </a:lnTo>
                <a:lnTo>
                  <a:pt x="164" y="31"/>
                </a:lnTo>
                <a:lnTo>
                  <a:pt x="164" y="28"/>
                </a:lnTo>
                <a:lnTo>
                  <a:pt x="164" y="28"/>
                </a:lnTo>
                <a:lnTo>
                  <a:pt x="168" y="28"/>
                </a:lnTo>
                <a:lnTo>
                  <a:pt x="172" y="28"/>
                </a:lnTo>
                <a:lnTo>
                  <a:pt x="172" y="31"/>
                </a:lnTo>
                <a:lnTo>
                  <a:pt x="172" y="31"/>
                </a:lnTo>
                <a:lnTo>
                  <a:pt x="172" y="35"/>
                </a:lnTo>
                <a:lnTo>
                  <a:pt x="176" y="35"/>
                </a:lnTo>
                <a:lnTo>
                  <a:pt x="184" y="35"/>
                </a:lnTo>
                <a:lnTo>
                  <a:pt x="188" y="35"/>
                </a:lnTo>
                <a:lnTo>
                  <a:pt x="188" y="39"/>
                </a:lnTo>
                <a:lnTo>
                  <a:pt x="184" y="39"/>
                </a:lnTo>
                <a:moveTo>
                  <a:pt x="281" y="43"/>
                </a:moveTo>
                <a:lnTo>
                  <a:pt x="281" y="43"/>
                </a:lnTo>
                <a:lnTo>
                  <a:pt x="281" y="39"/>
                </a:lnTo>
                <a:lnTo>
                  <a:pt x="278" y="39"/>
                </a:lnTo>
                <a:lnTo>
                  <a:pt x="281" y="39"/>
                </a:lnTo>
                <a:lnTo>
                  <a:pt x="281" y="39"/>
                </a:lnTo>
                <a:lnTo>
                  <a:pt x="281" y="39"/>
                </a:lnTo>
                <a:lnTo>
                  <a:pt x="281" y="39"/>
                </a:lnTo>
                <a:lnTo>
                  <a:pt x="285" y="39"/>
                </a:lnTo>
                <a:lnTo>
                  <a:pt x="281" y="39"/>
                </a:lnTo>
                <a:lnTo>
                  <a:pt x="281" y="43"/>
                </a:lnTo>
                <a:lnTo>
                  <a:pt x="281" y="43"/>
                </a:lnTo>
                <a:lnTo>
                  <a:pt x="281" y="43"/>
                </a:lnTo>
                <a:lnTo>
                  <a:pt x="281" y="43"/>
                </a:lnTo>
                <a:moveTo>
                  <a:pt x="227" y="47"/>
                </a:moveTo>
                <a:lnTo>
                  <a:pt x="227" y="47"/>
                </a:lnTo>
                <a:lnTo>
                  <a:pt x="227" y="47"/>
                </a:lnTo>
                <a:lnTo>
                  <a:pt x="227" y="43"/>
                </a:lnTo>
                <a:lnTo>
                  <a:pt x="227" y="39"/>
                </a:lnTo>
                <a:lnTo>
                  <a:pt x="227" y="39"/>
                </a:lnTo>
                <a:lnTo>
                  <a:pt x="231" y="39"/>
                </a:lnTo>
                <a:lnTo>
                  <a:pt x="231" y="39"/>
                </a:lnTo>
                <a:lnTo>
                  <a:pt x="235" y="43"/>
                </a:lnTo>
                <a:lnTo>
                  <a:pt x="238" y="43"/>
                </a:lnTo>
                <a:lnTo>
                  <a:pt x="246" y="39"/>
                </a:lnTo>
                <a:lnTo>
                  <a:pt x="238" y="43"/>
                </a:lnTo>
                <a:lnTo>
                  <a:pt x="242" y="47"/>
                </a:lnTo>
                <a:lnTo>
                  <a:pt x="238" y="51"/>
                </a:lnTo>
                <a:lnTo>
                  <a:pt x="238" y="51"/>
                </a:lnTo>
                <a:lnTo>
                  <a:pt x="235" y="55"/>
                </a:lnTo>
                <a:lnTo>
                  <a:pt x="231" y="51"/>
                </a:lnTo>
                <a:lnTo>
                  <a:pt x="231" y="51"/>
                </a:lnTo>
                <a:lnTo>
                  <a:pt x="227" y="47"/>
                </a:lnTo>
              </a:path>
            </a:pathLst>
          </a:custGeom>
          <a:solidFill>
            <a:srgbClr val="D7D7D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0" name="Freeform 8"/>
          <p:cNvSpPr>
            <a:spLocks/>
          </p:cNvSpPr>
          <p:nvPr/>
        </p:nvSpPr>
        <p:spPr bwMode="auto">
          <a:xfrm>
            <a:off x="8924549" y="5777011"/>
            <a:ext cx="75739" cy="486330"/>
          </a:xfrm>
          <a:custGeom>
            <a:avLst/>
            <a:gdLst>
              <a:gd name="T0" fmla="*/ 31 w 31"/>
              <a:gd name="T1" fmla="*/ 4 h 199"/>
              <a:gd name="T2" fmla="*/ 27 w 31"/>
              <a:gd name="T3" fmla="*/ 8 h 199"/>
              <a:gd name="T4" fmla="*/ 31 w 31"/>
              <a:gd name="T5" fmla="*/ 23 h 199"/>
              <a:gd name="T6" fmla="*/ 31 w 31"/>
              <a:gd name="T7" fmla="*/ 27 h 199"/>
              <a:gd name="T8" fmla="*/ 31 w 31"/>
              <a:gd name="T9" fmla="*/ 31 h 199"/>
              <a:gd name="T10" fmla="*/ 31 w 31"/>
              <a:gd name="T11" fmla="*/ 35 h 199"/>
              <a:gd name="T12" fmla="*/ 27 w 31"/>
              <a:gd name="T13" fmla="*/ 51 h 199"/>
              <a:gd name="T14" fmla="*/ 23 w 31"/>
              <a:gd name="T15" fmla="*/ 55 h 199"/>
              <a:gd name="T16" fmla="*/ 27 w 31"/>
              <a:gd name="T17" fmla="*/ 59 h 199"/>
              <a:gd name="T18" fmla="*/ 27 w 31"/>
              <a:gd name="T19" fmla="*/ 62 h 199"/>
              <a:gd name="T20" fmla="*/ 27 w 31"/>
              <a:gd name="T21" fmla="*/ 74 h 199"/>
              <a:gd name="T22" fmla="*/ 27 w 31"/>
              <a:gd name="T23" fmla="*/ 78 h 199"/>
              <a:gd name="T24" fmla="*/ 27 w 31"/>
              <a:gd name="T25" fmla="*/ 94 h 199"/>
              <a:gd name="T26" fmla="*/ 23 w 31"/>
              <a:gd name="T27" fmla="*/ 98 h 199"/>
              <a:gd name="T28" fmla="*/ 23 w 31"/>
              <a:gd name="T29" fmla="*/ 102 h 199"/>
              <a:gd name="T30" fmla="*/ 23 w 31"/>
              <a:gd name="T31" fmla="*/ 129 h 199"/>
              <a:gd name="T32" fmla="*/ 23 w 31"/>
              <a:gd name="T33" fmla="*/ 137 h 199"/>
              <a:gd name="T34" fmla="*/ 19 w 31"/>
              <a:gd name="T35" fmla="*/ 137 h 199"/>
              <a:gd name="T36" fmla="*/ 19 w 31"/>
              <a:gd name="T37" fmla="*/ 144 h 199"/>
              <a:gd name="T38" fmla="*/ 23 w 31"/>
              <a:gd name="T39" fmla="*/ 144 h 199"/>
              <a:gd name="T40" fmla="*/ 23 w 31"/>
              <a:gd name="T41" fmla="*/ 152 h 199"/>
              <a:gd name="T42" fmla="*/ 23 w 31"/>
              <a:gd name="T43" fmla="*/ 160 h 199"/>
              <a:gd name="T44" fmla="*/ 23 w 31"/>
              <a:gd name="T45" fmla="*/ 168 h 199"/>
              <a:gd name="T46" fmla="*/ 23 w 31"/>
              <a:gd name="T47" fmla="*/ 176 h 199"/>
              <a:gd name="T48" fmla="*/ 23 w 31"/>
              <a:gd name="T49" fmla="*/ 184 h 199"/>
              <a:gd name="T50" fmla="*/ 15 w 31"/>
              <a:gd name="T51" fmla="*/ 199 h 199"/>
              <a:gd name="T52" fmla="*/ 11 w 31"/>
              <a:gd name="T53" fmla="*/ 195 h 199"/>
              <a:gd name="T54" fmla="*/ 8 w 31"/>
              <a:gd name="T55" fmla="*/ 187 h 199"/>
              <a:gd name="T56" fmla="*/ 8 w 31"/>
              <a:gd name="T57" fmla="*/ 172 h 199"/>
              <a:gd name="T58" fmla="*/ 4 w 31"/>
              <a:gd name="T59" fmla="*/ 164 h 199"/>
              <a:gd name="T60" fmla="*/ 0 w 31"/>
              <a:gd name="T61" fmla="*/ 144 h 199"/>
              <a:gd name="T62" fmla="*/ 0 w 31"/>
              <a:gd name="T63" fmla="*/ 133 h 199"/>
              <a:gd name="T64" fmla="*/ 8 w 31"/>
              <a:gd name="T65" fmla="*/ 86 h 199"/>
              <a:gd name="T66" fmla="*/ 15 w 31"/>
              <a:gd name="T67" fmla="*/ 82 h 199"/>
              <a:gd name="T68" fmla="*/ 15 w 31"/>
              <a:gd name="T69" fmla="*/ 62 h 199"/>
              <a:gd name="T70" fmla="*/ 19 w 31"/>
              <a:gd name="T71" fmla="*/ 31 h 199"/>
              <a:gd name="T72" fmla="*/ 19 w 31"/>
              <a:gd name="T73" fmla="*/ 27 h 199"/>
              <a:gd name="T74" fmla="*/ 19 w 31"/>
              <a:gd name="T75" fmla="*/ 12 h 199"/>
              <a:gd name="T76" fmla="*/ 23 w 31"/>
              <a:gd name="T77" fmla="*/ 4 h 199"/>
              <a:gd name="T78" fmla="*/ 27 w 31"/>
              <a:gd name="T79" fmla="*/ 0 h 199"/>
              <a:gd name="T80" fmla="*/ 27 w 31"/>
              <a:gd name="T81" fmla="*/ 0 h 199"/>
              <a:gd name="T82" fmla="*/ 31 w 31"/>
              <a:gd name="T83" fmla="*/ 0 h 199"/>
              <a:gd name="T84" fmla="*/ 31 w 31"/>
              <a:gd name="T85" fmla="*/ 4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1" h="199">
                <a:moveTo>
                  <a:pt x="31" y="4"/>
                </a:moveTo>
                <a:lnTo>
                  <a:pt x="31" y="4"/>
                </a:lnTo>
                <a:lnTo>
                  <a:pt x="31" y="4"/>
                </a:lnTo>
                <a:lnTo>
                  <a:pt x="31" y="4"/>
                </a:lnTo>
                <a:lnTo>
                  <a:pt x="31" y="8"/>
                </a:lnTo>
                <a:lnTo>
                  <a:pt x="27" y="8"/>
                </a:lnTo>
                <a:lnTo>
                  <a:pt x="27" y="16"/>
                </a:lnTo>
                <a:lnTo>
                  <a:pt x="31" y="20"/>
                </a:lnTo>
                <a:lnTo>
                  <a:pt x="31" y="23"/>
                </a:lnTo>
                <a:lnTo>
                  <a:pt x="31" y="27"/>
                </a:lnTo>
                <a:lnTo>
                  <a:pt x="31" y="27"/>
                </a:lnTo>
                <a:lnTo>
                  <a:pt x="31" y="27"/>
                </a:lnTo>
                <a:lnTo>
                  <a:pt x="31" y="27"/>
                </a:lnTo>
                <a:lnTo>
                  <a:pt x="31" y="31"/>
                </a:lnTo>
                <a:lnTo>
                  <a:pt x="31" y="31"/>
                </a:lnTo>
                <a:lnTo>
                  <a:pt x="31" y="31"/>
                </a:lnTo>
                <a:lnTo>
                  <a:pt x="31" y="35"/>
                </a:lnTo>
                <a:lnTo>
                  <a:pt x="31" y="35"/>
                </a:lnTo>
                <a:lnTo>
                  <a:pt x="27" y="43"/>
                </a:lnTo>
                <a:lnTo>
                  <a:pt x="27" y="47"/>
                </a:lnTo>
                <a:lnTo>
                  <a:pt x="27" y="51"/>
                </a:lnTo>
                <a:lnTo>
                  <a:pt x="27" y="51"/>
                </a:lnTo>
                <a:lnTo>
                  <a:pt x="27" y="55"/>
                </a:lnTo>
                <a:lnTo>
                  <a:pt x="23" y="55"/>
                </a:lnTo>
                <a:lnTo>
                  <a:pt x="23" y="59"/>
                </a:lnTo>
                <a:lnTo>
                  <a:pt x="27" y="59"/>
                </a:lnTo>
                <a:lnTo>
                  <a:pt x="27" y="59"/>
                </a:lnTo>
                <a:lnTo>
                  <a:pt x="27" y="59"/>
                </a:lnTo>
                <a:lnTo>
                  <a:pt x="27" y="59"/>
                </a:lnTo>
                <a:lnTo>
                  <a:pt x="27" y="62"/>
                </a:lnTo>
                <a:lnTo>
                  <a:pt x="23" y="66"/>
                </a:lnTo>
                <a:lnTo>
                  <a:pt x="27" y="70"/>
                </a:lnTo>
                <a:lnTo>
                  <a:pt x="27" y="74"/>
                </a:lnTo>
                <a:lnTo>
                  <a:pt x="27" y="74"/>
                </a:lnTo>
                <a:lnTo>
                  <a:pt x="27" y="78"/>
                </a:lnTo>
                <a:lnTo>
                  <a:pt x="27" y="78"/>
                </a:lnTo>
                <a:lnTo>
                  <a:pt x="27" y="90"/>
                </a:lnTo>
                <a:lnTo>
                  <a:pt x="27" y="94"/>
                </a:lnTo>
                <a:lnTo>
                  <a:pt x="27" y="94"/>
                </a:lnTo>
                <a:lnTo>
                  <a:pt x="23" y="94"/>
                </a:lnTo>
                <a:lnTo>
                  <a:pt x="23" y="98"/>
                </a:lnTo>
                <a:lnTo>
                  <a:pt x="23" y="98"/>
                </a:lnTo>
                <a:lnTo>
                  <a:pt x="23" y="98"/>
                </a:lnTo>
                <a:lnTo>
                  <a:pt x="23" y="102"/>
                </a:lnTo>
                <a:lnTo>
                  <a:pt x="23" y="102"/>
                </a:lnTo>
                <a:lnTo>
                  <a:pt x="23" y="105"/>
                </a:lnTo>
                <a:lnTo>
                  <a:pt x="23" y="125"/>
                </a:lnTo>
                <a:lnTo>
                  <a:pt x="23" y="129"/>
                </a:lnTo>
                <a:lnTo>
                  <a:pt x="23" y="133"/>
                </a:lnTo>
                <a:lnTo>
                  <a:pt x="23" y="133"/>
                </a:lnTo>
                <a:lnTo>
                  <a:pt x="23" y="137"/>
                </a:lnTo>
                <a:lnTo>
                  <a:pt x="23" y="137"/>
                </a:lnTo>
                <a:lnTo>
                  <a:pt x="23" y="137"/>
                </a:lnTo>
                <a:lnTo>
                  <a:pt x="19" y="137"/>
                </a:lnTo>
                <a:lnTo>
                  <a:pt x="19" y="141"/>
                </a:lnTo>
                <a:lnTo>
                  <a:pt x="19" y="144"/>
                </a:lnTo>
                <a:lnTo>
                  <a:pt x="19" y="144"/>
                </a:lnTo>
                <a:lnTo>
                  <a:pt x="23" y="144"/>
                </a:lnTo>
                <a:lnTo>
                  <a:pt x="23" y="144"/>
                </a:lnTo>
                <a:lnTo>
                  <a:pt x="23" y="144"/>
                </a:lnTo>
                <a:lnTo>
                  <a:pt x="23" y="148"/>
                </a:lnTo>
                <a:lnTo>
                  <a:pt x="23" y="148"/>
                </a:lnTo>
                <a:lnTo>
                  <a:pt x="23" y="152"/>
                </a:lnTo>
                <a:lnTo>
                  <a:pt x="23" y="152"/>
                </a:lnTo>
                <a:lnTo>
                  <a:pt x="23" y="156"/>
                </a:lnTo>
                <a:lnTo>
                  <a:pt x="23" y="160"/>
                </a:lnTo>
                <a:lnTo>
                  <a:pt x="19" y="164"/>
                </a:lnTo>
                <a:lnTo>
                  <a:pt x="19" y="164"/>
                </a:lnTo>
                <a:lnTo>
                  <a:pt x="23" y="168"/>
                </a:lnTo>
                <a:lnTo>
                  <a:pt x="23" y="172"/>
                </a:lnTo>
                <a:lnTo>
                  <a:pt x="23" y="176"/>
                </a:lnTo>
                <a:lnTo>
                  <a:pt x="23" y="176"/>
                </a:lnTo>
                <a:lnTo>
                  <a:pt x="23" y="180"/>
                </a:lnTo>
                <a:lnTo>
                  <a:pt x="23" y="180"/>
                </a:lnTo>
                <a:lnTo>
                  <a:pt x="23" y="184"/>
                </a:lnTo>
                <a:lnTo>
                  <a:pt x="19" y="195"/>
                </a:lnTo>
                <a:lnTo>
                  <a:pt x="19" y="199"/>
                </a:lnTo>
                <a:lnTo>
                  <a:pt x="15" y="199"/>
                </a:lnTo>
                <a:lnTo>
                  <a:pt x="15" y="199"/>
                </a:lnTo>
                <a:lnTo>
                  <a:pt x="11" y="199"/>
                </a:lnTo>
                <a:lnTo>
                  <a:pt x="11" y="195"/>
                </a:lnTo>
                <a:lnTo>
                  <a:pt x="11" y="191"/>
                </a:lnTo>
                <a:lnTo>
                  <a:pt x="11" y="191"/>
                </a:lnTo>
                <a:lnTo>
                  <a:pt x="8" y="187"/>
                </a:lnTo>
                <a:lnTo>
                  <a:pt x="8" y="184"/>
                </a:lnTo>
                <a:lnTo>
                  <a:pt x="8" y="180"/>
                </a:lnTo>
                <a:lnTo>
                  <a:pt x="8" y="172"/>
                </a:lnTo>
                <a:lnTo>
                  <a:pt x="8" y="168"/>
                </a:lnTo>
                <a:lnTo>
                  <a:pt x="4" y="168"/>
                </a:lnTo>
                <a:lnTo>
                  <a:pt x="4" y="164"/>
                </a:lnTo>
                <a:lnTo>
                  <a:pt x="4" y="160"/>
                </a:lnTo>
                <a:lnTo>
                  <a:pt x="0" y="144"/>
                </a:lnTo>
                <a:lnTo>
                  <a:pt x="0" y="144"/>
                </a:lnTo>
                <a:lnTo>
                  <a:pt x="0" y="141"/>
                </a:lnTo>
                <a:lnTo>
                  <a:pt x="0" y="137"/>
                </a:lnTo>
                <a:lnTo>
                  <a:pt x="0" y="133"/>
                </a:lnTo>
                <a:lnTo>
                  <a:pt x="0" y="129"/>
                </a:lnTo>
                <a:lnTo>
                  <a:pt x="8" y="90"/>
                </a:lnTo>
                <a:lnTo>
                  <a:pt x="8" y="86"/>
                </a:lnTo>
                <a:lnTo>
                  <a:pt x="8" y="86"/>
                </a:lnTo>
                <a:lnTo>
                  <a:pt x="11" y="86"/>
                </a:lnTo>
                <a:lnTo>
                  <a:pt x="15" y="82"/>
                </a:lnTo>
                <a:lnTo>
                  <a:pt x="15" y="82"/>
                </a:lnTo>
                <a:lnTo>
                  <a:pt x="15" y="74"/>
                </a:lnTo>
                <a:lnTo>
                  <a:pt x="15" y="62"/>
                </a:lnTo>
                <a:lnTo>
                  <a:pt x="19" y="55"/>
                </a:lnTo>
                <a:lnTo>
                  <a:pt x="19" y="43"/>
                </a:lnTo>
                <a:lnTo>
                  <a:pt x="19" y="31"/>
                </a:lnTo>
                <a:lnTo>
                  <a:pt x="19" y="27"/>
                </a:lnTo>
                <a:lnTo>
                  <a:pt x="19" y="27"/>
                </a:lnTo>
                <a:lnTo>
                  <a:pt x="19" y="27"/>
                </a:lnTo>
                <a:lnTo>
                  <a:pt x="23" y="23"/>
                </a:lnTo>
                <a:lnTo>
                  <a:pt x="23" y="23"/>
                </a:lnTo>
                <a:lnTo>
                  <a:pt x="19" y="12"/>
                </a:lnTo>
                <a:lnTo>
                  <a:pt x="19" y="12"/>
                </a:lnTo>
                <a:lnTo>
                  <a:pt x="19" y="8"/>
                </a:lnTo>
                <a:lnTo>
                  <a:pt x="23" y="4"/>
                </a:lnTo>
                <a:lnTo>
                  <a:pt x="23" y="0"/>
                </a:lnTo>
                <a:lnTo>
                  <a:pt x="23" y="0"/>
                </a:lnTo>
                <a:lnTo>
                  <a:pt x="27" y="0"/>
                </a:lnTo>
                <a:lnTo>
                  <a:pt x="27" y="4"/>
                </a:lnTo>
                <a:lnTo>
                  <a:pt x="27" y="4"/>
                </a:lnTo>
                <a:lnTo>
                  <a:pt x="27" y="0"/>
                </a:lnTo>
                <a:lnTo>
                  <a:pt x="27" y="0"/>
                </a:lnTo>
                <a:lnTo>
                  <a:pt x="31" y="0"/>
                </a:lnTo>
                <a:lnTo>
                  <a:pt x="31" y="0"/>
                </a:lnTo>
                <a:lnTo>
                  <a:pt x="31" y="0"/>
                </a:lnTo>
                <a:lnTo>
                  <a:pt x="31" y="0"/>
                </a:lnTo>
                <a:lnTo>
                  <a:pt x="31" y="4"/>
                </a:lnTo>
                <a:lnTo>
                  <a:pt x="31" y="4"/>
                </a:lnTo>
                <a:lnTo>
                  <a:pt x="31" y="4"/>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1" name="Freeform 15"/>
          <p:cNvSpPr>
            <a:spLocks/>
          </p:cNvSpPr>
          <p:nvPr/>
        </p:nvSpPr>
        <p:spPr bwMode="auto">
          <a:xfrm>
            <a:off x="8839037" y="4985199"/>
            <a:ext cx="7329" cy="9775"/>
          </a:xfrm>
          <a:custGeom>
            <a:avLst/>
            <a:gdLst>
              <a:gd name="T0" fmla="*/ 3 w 3"/>
              <a:gd name="T1" fmla="*/ 4 h 4"/>
              <a:gd name="T2" fmla="*/ 3 w 3"/>
              <a:gd name="T3" fmla="*/ 4 h 4"/>
              <a:gd name="T4" fmla="*/ 0 w 3"/>
              <a:gd name="T5" fmla="*/ 0 h 4"/>
              <a:gd name="T6" fmla="*/ 3 w 3"/>
              <a:gd name="T7" fmla="*/ 0 h 4"/>
              <a:gd name="T8" fmla="*/ 3 w 3"/>
              <a:gd name="T9" fmla="*/ 0 h 4"/>
              <a:gd name="T10" fmla="*/ 3 w 3"/>
              <a:gd name="T11" fmla="*/ 0 h 4"/>
              <a:gd name="T12" fmla="*/ 3 w 3"/>
              <a:gd name="T13" fmla="*/ 4 h 4"/>
              <a:gd name="T14" fmla="*/ 3 w 3"/>
              <a:gd name="T15" fmla="*/ 4 h 4"/>
              <a:gd name="T16" fmla="*/ 3 w 3"/>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3" y="4"/>
                </a:moveTo>
                <a:lnTo>
                  <a:pt x="3" y="4"/>
                </a:lnTo>
                <a:lnTo>
                  <a:pt x="0" y="0"/>
                </a:lnTo>
                <a:lnTo>
                  <a:pt x="3" y="0"/>
                </a:lnTo>
                <a:lnTo>
                  <a:pt x="3" y="0"/>
                </a:lnTo>
                <a:lnTo>
                  <a:pt x="3" y="0"/>
                </a:lnTo>
                <a:lnTo>
                  <a:pt x="3" y="4"/>
                </a:lnTo>
                <a:lnTo>
                  <a:pt x="3" y="4"/>
                </a:lnTo>
                <a:lnTo>
                  <a:pt x="3" y="4"/>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2" name="Freeform 23"/>
          <p:cNvSpPr>
            <a:spLocks noEditPoints="1"/>
          </p:cNvSpPr>
          <p:nvPr/>
        </p:nvSpPr>
        <p:spPr bwMode="auto">
          <a:xfrm>
            <a:off x="9190862" y="5261355"/>
            <a:ext cx="210117" cy="640293"/>
          </a:xfrm>
          <a:custGeom>
            <a:avLst/>
            <a:gdLst>
              <a:gd name="T0" fmla="*/ 59 w 86"/>
              <a:gd name="T1" fmla="*/ 0 h 262"/>
              <a:gd name="T2" fmla="*/ 59 w 86"/>
              <a:gd name="T3" fmla="*/ 4 h 262"/>
              <a:gd name="T4" fmla="*/ 86 w 86"/>
              <a:gd name="T5" fmla="*/ 67 h 262"/>
              <a:gd name="T6" fmla="*/ 78 w 86"/>
              <a:gd name="T7" fmla="*/ 70 h 262"/>
              <a:gd name="T8" fmla="*/ 74 w 86"/>
              <a:gd name="T9" fmla="*/ 82 h 262"/>
              <a:gd name="T10" fmla="*/ 74 w 86"/>
              <a:gd name="T11" fmla="*/ 90 h 262"/>
              <a:gd name="T12" fmla="*/ 63 w 86"/>
              <a:gd name="T13" fmla="*/ 78 h 262"/>
              <a:gd name="T14" fmla="*/ 67 w 86"/>
              <a:gd name="T15" fmla="*/ 70 h 262"/>
              <a:gd name="T16" fmla="*/ 74 w 86"/>
              <a:gd name="T17" fmla="*/ 67 h 262"/>
              <a:gd name="T18" fmla="*/ 78 w 86"/>
              <a:gd name="T19" fmla="*/ 67 h 262"/>
              <a:gd name="T20" fmla="*/ 67 w 86"/>
              <a:gd name="T21" fmla="*/ 90 h 262"/>
              <a:gd name="T22" fmla="*/ 63 w 86"/>
              <a:gd name="T23" fmla="*/ 82 h 262"/>
              <a:gd name="T24" fmla="*/ 55 w 86"/>
              <a:gd name="T25" fmla="*/ 86 h 262"/>
              <a:gd name="T26" fmla="*/ 55 w 86"/>
              <a:gd name="T27" fmla="*/ 82 h 262"/>
              <a:gd name="T28" fmla="*/ 51 w 86"/>
              <a:gd name="T29" fmla="*/ 90 h 262"/>
              <a:gd name="T30" fmla="*/ 47 w 86"/>
              <a:gd name="T31" fmla="*/ 98 h 262"/>
              <a:gd name="T32" fmla="*/ 43 w 86"/>
              <a:gd name="T33" fmla="*/ 94 h 262"/>
              <a:gd name="T34" fmla="*/ 43 w 86"/>
              <a:gd name="T35" fmla="*/ 90 h 262"/>
              <a:gd name="T36" fmla="*/ 31 w 86"/>
              <a:gd name="T37" fmla="*/ 90 h 262"/>
              <a:gd name="T38" fmla="*/ 31 w 86"/>
              <a:gd name="T39" fmla="*/ 102 h 262"/>
              <a:gd name="T40" fmla="*/ 27 w 86"/>
              <a:gd name="T41" fmla="*/ 102 h 262"/>
              <a:gd name="T42" fmla="*/ 0 w 86"/>
              <a:gd name="T43" fmla="*/ 160 h 262"/>
              <a:gd name="T44" fmla="*/ 8 w 86"/>
              <a:gd name="T45" fmla="*/ 176 h 262"/>
              <a:gd name="T46" fmla="*/ 12 w 86"/>
              <a:gd name="T47" fmla="*/ 184 h 262"/>
              <a:gd name="T48" fmla="*/ 16 w 86"/>
              <a:gd name="T49" fmla="*/ 191 h 262"/>
              <a:gd name="T50" fmla="*/ 12 w 86"/>
              <a:gd name="T51" fmla="*/ 207 h 262"/>
              <a:gd name="T52" fmla="*/ 27 w 86"/>
              <a:gd name="T53" fmla="*/ 227 h 262"/>
              <a:gd name="T54" fmla="*/ 31 w 86"/>
              <a:gd name="T55" fmla="*/ 234 h 262"/>
              <a:gd name="T56" fmla="*/ 35 w 86"/>
              <a:gd name="T57" fmla="*/ 231 h 262"/>
              <a:gd name="T58" fmla="*/ 31 w 86"/>
              <a:gd name="T59" fmla="*/ 242 h 262"/>
              <a:gd name="T60" fmla="*/ 31 w 86"/>
              <a:gd name="T61" fmla="*/ 262 h 262"/>
              <a:gd name="T62" fmla="*/ 47 w 86"/>
              <a:gd name="T63" fmla="*/ 250 h 262"/>
              <a:gd name="T64" fmla="*/ 51 w 86"/>
              <a:gd name="T65" fmla="*/ 242 h 262"/>
              <a:gd name="T66" fmla="*/ 43 w 86"/>
              <a:gd name="T67" fmla="*/ 227 h 262"/>
              <a:gd name="T68" fmla="*/ 47 w 86"/>
              <a:gd name="T69" fmla="*/ 219 h 262"/>
              <a:gd name="T70" fmla="*/ 55 w 86"/>
              <a:gd name="T71" fmla="*/ 207 h 262"/>
              <a:gd name="T72" fmla="*/ 67 w 86"/>
              <a:gd name="T73" fmla="*/ 191 h 262"/>
              <a:gd name="T74" fmla="*/ 63 w 86"/>
              <a:gd name="T75" fmla="*/ 188 h 262"/>
              <a:gd name="T76" fmla="*/ 70 w 86"/>
              <a:gd name="T77" fmla="*/ 172 h 262"/>
              <a:gd name="T78" fmla="*/ 74 w 86"/>
              <a:gd name="T79" fmla="*/ 168 h 262"/>
              <a:gd name="T80" fmla="*/ 78 w 86"/>
              <a:gd name="T81" fmla="*/ 164 h 262"/>
              <a:gd name="T82" fmla="*/ 74 w 86"/>
              <a:gd name="T83" fmla="*/ 160 h 262"/>
              <a:gd name="T84" fmla="*/ 67 w 86"/>
              <a:gd name="T85" fmla="*/ 160 h 262"/>
              <a:gd name="T86" fmla="*/ 63 w 86"/>
              <a:gd name="T87" fmla="*/ 156 h 262"/>
              <a:gd name="T88" fmla="*/ 59 w 86"/>
              <a:gd name="T89" fmla="*/ 145 h 262"/>
              <a:gd name="T90" fmla="*/ 55 w 86"/>
              <a:gd name="T91" fmla="*/ 137 h 262"/>
              <a:gd name="T92" fmla="*/ 55 w 86"/>
              <a:gd name="T93" fmla="*/ 129 h 262"/>
              <a:gd name="T94" fmla="*/ 51 w 86"/>
              <a:gd name="T95" fmla="*/ 113 h 262"/>
              <a:gd name="T96" fmla="*/ 63 w 86"/>
              <a:gd name="T97" fmla="*/ 113 h 262"/>
              <a:gd name="T98" fmla="*/ 63 w 86"/>
              <a:gd name="T99" fmla="*/ 106 h 262"/>
              <a:gd name="T100" fmla="*/ 67 w 86"/>
              <a:gd name="T101" fmla="*/ 9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 h="262">
                <a:moveTo>
                  <a:pt x="59" y="4"/>
                </a:moveTo>
                <a:lnTo>
                  <a:pt x="59" y="4"/>
                </a:lnTo>
                <a:lnTo>
                  <a:pt x="55" y="0"/>
                </a:lnTo>
                <a:lnTo>
                  <a:pt x="59" y="0"/>
                </a:lnTo>
                <a:lnTo>
                  <a:pt x="59" y="0"/>
                </a:lnTo>
                <a:lnTo>
                  <a:pt x="67" y="0"/>
                </a:lnTo>
                <a:lnTo>
                  <a:pt x="67" y="0"/>
                </a:lnTo>
                <a:lnTo>
                  <a:pt x="67" y="4"/>
                </a:lnTo>
                <a:lnTo>
                  <a:pt x="63" y="8"/>
                </a:lnTo>
                <a:lnTo>
                  <a:pt x="59" y="4"/>
                </a:lnTo>
                <a:moveTo>
                  <a:pt x="86" y="67"/>
                </a:moveTo>
                <a:lnTo>
                  <a:pt x="86" y="67"/>
                </a:lnTo>
                <a:lnTo>
                  <a:pt x="86" y="67"/>
                </a:lnTo>
                <a:lnTo>
                  <a:pt x="86" y="67"/>
                </a:lnTo>
                <a:lnTo>
                  <a:pt x="86" y="67"/>
                </a:lnTo>
                <a:lnTo>
                  <a:pt x="86" y="67"/>
                </a:lnTo>
                <a:lnTo>
                  <a:pt x="86" y="67"/>
                </a:lnTo>
                <a:lnTo>
                  <a:pt x="86" y="70"/>
                </a:lnTo>
                <a:lnTo>
                  <a:pt x="82" y="70"/>
                </a:lnTo>
                <a:lnTo>
                  <a:pt x="78" y="70"/>
                </a:lnTo>
                <a:lnTo>
                  <a:pt x="78" y="74"/>
                </a:lnTo>
                <a:lnTo>
                  <a:pt x="74" y="74"/>
                </a:lnTo>
                <a:lnTo>
                  <a:pt x="74" y="78"/>
                </a:lnTo>
                <a:lnTo>
                  <a:pt x="74" y="78"/>
                </a:lnTo>
                <a:lnTo>
                  <a:pt x="74" y="82"/>
                </a:lnTo>
                <a:lnTo>
                  <a:pt x="78" y="82"/>
                </a:lnTo>
                <a:lnTo>
                  <a:pt x="78" y="82"/>
                </a:lnTo>
                <a:lnTo>
                  <a:pt x="74" y="90"/>
                </a:lnTo>
                <a:lnTo>
                  <a:pt x="74" y="90"/>
                </a:lnTo>
                <a:lnTo>
                  <a:pt x="74" y="90"/>
                </a:lnTo>
                <a:lnTo>
                  <a:pt x="74" y="90"/>
                </a:lnTo>
                <a:lnTo>
                  <a:pt x="70" y="90"/>
                </a:lnTo>
                <a:lnTo>
                  <a:pt x="70" y="86"/>
                </a:lnTo>
                <a:lnTo>
                  <a:pt x="67" y="82"/>
                </a:lnTo>
                <a:lnTo>
                  <a:pt x="63" y="78"/>
                </a:lnTo>
                <a:lnTo>
                  <a:pt x="67" y="78"/>
                </a:lnTo>
                <a:lnTo>
                  <a:pt x="67" y="74"/>
                </a:lnTo>
                <a:lnTo>
                  <a:pt x="67" y="74"/>
                </a:lnTo>
                <a:lnTo>
                  <a:pt x="67" y="74"/>
                </a:lnTo>
                <a:lnTo>
                  <a:pt x="67" y="70"/>
                </a:lnTo>
                <a:lnTo>
                  <a:pt x="67" y="70"/>
                </a:lnTo>
                <a:lnTo>
                  <a:pt x="67" y="67"/>
                </a:lnTo>
                <a:lnTo>
                  <a:pt x="70" y="67"/>
                </a:lnTo>
                <a:lnTo>
                  <a:pt x="70" y="67"/>
                </a:lnTo>
                <a:lnTo>
                  <a:pt x="74" y="67"/>
                </a:lnTo>
                <a:lnTo>
                  <a:pt x="74" y="67"/>
                </a:lnTo>
                <a:lnTo>
                  <a:pt x="74" y="67"/>
                </a:lnTo>
                <a:lnTo>
                  <a:pt x="78" y="63"/>
                </a:lnTo>
                <a:lnTo>
                  <a:pt x="78" y="67"/>
                </a:lnTo>
                <a:lnTo>
                  <a:pt x="78" y="67"/>
                </a:lnTo>
                <a:lnTo>
                  <a:pt x="82" y="67"/>
                </a:lnTo>
                <a:lnTo>
                  <a:pt x="86" y="67"/>
                </a:lnTo>
                <a:lnTo>
                  <a:pt x="86" y="67"/>
                </a:lnTo>
                <a:moveTo>
                  <a:pt x="67" y="90"/>
                </a:moveTo>
                <a:lnTo>
                  <a:pt x="67" y="90"/>
                </a:lnTo>
                <a:lnTo>
                  <a:pt x="67" y="90"/>
                </a:lnTo>
                <a:lnTo>
                  <a:pt x="67" y="86"/>
                </a:lnTo>
                <a:lnTo>
                  <a:pt x="63" y="86"/>
                </a:lnTo>
                <a:lnTo>
                  <a:pt x="63" y="86"/>
                </a:lnTo>
                <a:lnTo>
                  <a:pt x="63" y="82"/>
                </a:lnTo>
                <a:lnTo>
                  <a:pt x="63" y="82"/>
                </a:lnTo>
                <a:lnTo>
                  <a:pt x="63" y="82"/>
                </a:lnTo>
                <a:lnTo>
                  <a:pt x="59" y="82"/>
                </a:lnTo>
                <a:lnTo>
                  <a:pt x="59" y="82"/>
                </a:lnTo>
                <a:lnTo>
                  <a:pt x="55" y="86"/>
                </a:lnTo>
                <a:lnTo>
                  <a:pt x="59" y="86"/>
                </a:lnTo>
                <a:lnTo>
                  <a:pt x="55" y="86"/>
                </a:lnTo>
                <a:lnTo>
                  <a:pt x="55" y="86"/>
                </a:lnTo>
                <a:lnTo>
                  <a:pt x="55" y="82"/>
                </a:lnTo>
                <a:lnTo>
                  <a:pt x="55" y="82"/>
                </a:lnTo>
                <a:lnTo>
                  <a:pt x="47" y="86"/>
                </a:lnTo>
                <a:lnTo>
                  <a:pt x="47" y="86"/>
                </a:lnTo>
                <a:lnTo>
                  <a:pt x="47" y="86"/>
                </a:lnTo>
                <a:lnTo>
                  <a:pt x="47" y="86"/>
                </a:lnTo>
                <a:lnTo>
                  <a:pt x="51" y="90"/>
                </a:lnTo>
                <a:lnTo>
                  <a:pt x="51" y="90"/>
                </a:lnTo>
                <a:lnTo>
                  <a:pt x="47" y="94"/>
                </a:lnTo>
                <a:lnTo>
                  <a:pt x="47" y="94"/>
                </a:lnTo>
                <a:lnTo>
                  <a:pt x="47" y="102"/>
                </a:lnTo>
                <a:lnTo>
                  <a:pt x="47" y="98"/>
                </a:lnTo>
                <a:lnTo>
                  <a:pt x="43" y="98"/>
                </a:lnTo>
                <a:lnTo>
                  <a:pt x="43" y="94"/>
                </a:lnTo>
                <a:lnTo>
                  <a:pt x="43" y="94"/>
                </a:lnTo>
                <a:lnTo>
                  <a:pt x="43" y="94"/>
                </a:lnTo>
                <a:lnTo>
                  <a:pt x="43" y="94"/>
                </a:lnTo>
                <a:lnTo>
                  <a:pt x="43" y="94"/>
                </a:lnTo>
                <a:lnTo>
                  <a:pt x="43" y="94"/>
                </a:lnTo>
                <a:lnTo>
                  <a:pt x="43" y="94"/>
                </a:lnTo>
                <a:lnTo>
                  <a:pt x="43" y="90"/>
                </a:lnTo>
                <a:lnTo>
                  <a:pt x="43" y="90"/>
                </a:lnTo>
                <a:lnTo>
                  <a:pt x="39" y="86"/>
                </a:lnTo>
                <a:lnTo>
                  <a:pt x="39" y="86"/>
                </a:lnTo>
                <a:lnTo>
                  <a:pt x="35" y="86"/>
                </a:lnTo>
                <a:lnTo>
                  <a:pt x="35" y="86"/>
                </a:lnTo>
                <a:lnTo>
                  <a:pt x="31" y="90"/>
                </a:lnTo>
                <a:lnTo>
                  <a:pt x="31" y="90"/>
                </a:lnTo>
                <a:lnTo>
                  <a:pt x="31" y="94"/>
                </a:lnTo>
                <a:lnTo>
                  <a:pt x="31" y="98"/>
                </a:lnTo>
                <a:lnTo>
                  <a:pt x="31" y="98"/>
                </a:lnTo>
                <a:lnTo>
                  <a:pt x="31" y="102"/>
                </a:lnTo>
                <a:lnTo>
                  <a:pt x="31" y="102"/>
                </a:lnTo>
                <a:lnTo>
                  <a:pt x="31" y="102"/>
                </a:lnTo>
                <a:lnTo>
                  <a:pt x="27" y="102"/>
                </a:lnTo>
                <a:lnTo>
                  <a:pt x="27" y="102"/>
                </a:lnTo>
                <a:lnTo>
                  <a:pt x="27" y="102"/>
                </a:lnTo>
                <a:lnTo>
                  <a:pt x="24" y="106"/>
                </a:lnTo>
                <a:lnTo>
                  <a:pt x="20" y="109"/>
                </a:lnTo>
                <a:lnTo>
                  <a:pt x="12" y="133"/>
                </a:lnTo>
                <a:lnTo>
                  <a:pt x="4" y="152"/>
                </a:lnTo>
                <a:lnTo>
                  <a:pt x="0" y="160"/>
                </a:lnTo>
                <a:lnTo>
                  <a:pt x="4" y="164"/>
                </a:lnTo>
                <a:lnTo>
                  <a:pt x="4" y="168"/>
                </a:lnTo>
                <a:lnTo>
                  <a:pt x="4" y="172"/>
                </a:lnTo>
                <a:lnTo>
                  <a:pt x="8" y="176"/>
                </a:lnTo>
                <a:lnTo>
                  <a:pt x="8" y="176"/>
                </a:lnTo>
                <a:lnTo>
                  <a:pt x="8" y="180"/>
                </a:lnTo>
                <a:lnTo>
                  <a:pt x="8" y="180"/>
                </a:lnTo>
                <a:lnTo>
                  <a:pt x="12" y="180"/>
                </a:lnTo>
                <a:lnTo>
                  <a:pt x="12" y="184"/>
                </a:lnTo>
                <a:lnTo>
                  <a:pt x="12" y="184"/>
                </a:lnTo>
                <a:lnTo>
                  <a:pt x="12" y="184"/>
                </a:lnTo>
                <a:lnTo>
                  <a:pt x="12" y="184"/>
                </a:lnTo>
                <a:lnTo>
                  <a:pt x="16" y="184"/>
                </a:lnTo>
                <a:lnTo>
                  <a:pt x="12" y="188"/>
                </a:lnTo>
                <a:lnTo>
                  <a:pt x="16" y="191"/>
                </a:lnTo>
                <a:lnTo>
                  <a:pt x="16" y="195"/>
                </a:lnTo>
                <a:lnTo>
                  <a:pt x="16" y="195"/>
                </a:lnTo>
                <a:lnTo>
                  <a:pt x="12" y="199"/>
                </a:lnTo>
                <a:lnTo>
                  <a:pt x="12" y="203"/>
                </a:lnTo>
                <a:lnTo>
                  <a:pt x="12" y="207"/>
                </a:lnTo>
                <a:lnTo>
                  <a:pt x="20" y="211"/>
                </a:lnTo>
                <a:lnTo>
                  <a:pt x="24" y="223"/>
                </a:lnTo>
                <a:lnTo>
                  <a:pt x="31" y="223"/>
                </a:lnTo>
                <a:lnTo>
                  <a:pt x="31" y="227"/>
                </a:lnTo>
                <a:lnTo>
                  <a:pt x="27" y="227"/>
                </a:lnTo>
                <a:lnTo>
                  <a:pt x="27" y="227"/>
                </a:lnTo>
                <a:lnTo>
                  <a:pt x="31" y="231"/>
                </a:lnTo>
                <a:lnTo>
                  <a:pt x="31" y="231"/>
                </a:lnTo>
                <a:lnTo>
                  <a:pt x="31" y="234"/>
                </a:lnTo>
                <a:lnTo>
                  <a:pt x="31" y="234"/>
                </a:lnTo>
                <a:lnTo>
                  <a:pt x="31" y="234"/>
                </a:lnTo>
                <a:lnTo>
                  <a:pt x="31" y="238"/>
                </a:lnTo>
                <a:lnTo>
                  <a:pt x="35" y="234"/>
                </a:lnTo>
                <a:lnTo>
                  <a:pt x="35" y="231"/>
                </a:lnTo>
                <a:lnTo>
                  <a:pt x="35" y="231"/>
                </a:lnTo>
                <a:lnTo>
                  <a:pt x="35" y="231"/>
                </a:lnTo>
                <a:lnTo>
                  <a:pt x="39" y="238"/>
                </a:lnTo>
                <a:lnTo>
                  <a:pt x="35" y="238"/>
                </a:lnTo>
                <a:lnTo>
                  <a:pt x="35" y="242"/>
                </a:lnTo>
                <a:lnTo>
                  <a:pt x="31" y="242"/>
                </a:lnTo>
                <a:lnTo>
                  <a:pt x="31" y="242"/>
                </a:lnTo>
                <a:lnTo>
                  <a:pt x="35" y="246"/>
                </a:lnTo>
                <a:lnTo>
                  <a:pt x="35" y="246"/>
                </a:lnTo>
                <a:lnTo>
                  <a:pt x="35" y="250"/>
                </a:lnTo>
                <a:lnTo>
                  <a:pt x="31" y="262"/>
                </a:lnTo>
                <a:lnTo>
                  <a:pt x="35" y="262"/>
                </a:lnTo>
                <a:lnTo>
                  <a:pt x="39" y="262"/>
                </a:lnTo>
                <a:lnTo>
                  <a:pt x="43" y="254"/>
                </a:lnTo>
                <a:lnTo>
                  <a:pt x="47" y="254"/>
                </a:lnTo>
                <a:lnTo>
                  <a:pt x="47" y="250"/>
                </a:lnTo>
                <a:lnTo>
                  <a:pt x="47" y="246"/>
                </a:lnTo>
                <a:lnTo>
                  <a:pt x="47" y="246"/>
                </a:lnTo>
                <a:lnTo>
                  <a:pt x="47" y="246"/>
                </a:lnTo>
                <a:lnTo>
                  <a:pt x="47" y="242"/>
                </a:lnTo>
                <a:lnTo>
                  <a:pt x="51" y="242"/>
                </a:lnTo>
                <a:lnTo>
                  <a:pt x="47" y="242"/>
                </a:lnTo>
                <a:lnTo>
                  <a:pt x="47" y="242"/>
                </a:lnTo>
                <a:lnTo>
                  <a:pt x="43" y="238"/>
                </a:lnTo>
                <a:lnTo>
                  <a:pt x="43" y="231"/>
                </a:lnTo>
                <a:lnTo>
                  <a:pt x="43" y="227"/>
                </a:lnTo>
                <a:lnTo>
                  <a:pt x="47" y="223"/>
                </a:lnTo>
                <a:lnTo>
                  <a:pt x="51" y="223"/>
                </a:lnTo>
                <a:lnTo>
                  <a:pt x="43" y="223"/>
                </a:lnTo>
                <a:lnTo>
                  <a:pt x="43" y="219"/>
                </a:lnTo>
                <a:lnTo>
                  <a:pt x="47" y="219"/>
                </a:lnTo>
                <a:lnTo>
                  <a:pt x="55" y="207"/>
                </a:lnTo>
                <a:lnTo>
                  <a:pt x="59" y="207"/>
                </a:lnTo>
                <a:lnTo>
                  <a:pt x="59" y="207"/>
                </a:lnTo>
                <a:lnTo>
                  <a:pt x="55" y="207"/>
                </a:lnTo>
                <a:lnTo>
                  <a:pt x="55" y="207"/>
                </a:lnTo>
                <a:lnTo>
                  <a:pt x="59" y="203"/>
                </a:lnTo>
                <a:lnTo>
                  <a:pt x="67" y="199"/>
                </a:lnTo>
                <a:lnTo>
                  <a:pt x="67" y="199"/>
                </a:lnTo>
                <a:lnTo>
                  <a:pt x="67" y="195"/>
                </a:lnTo>
                <a:lnTo>
                  <a:pt x="67" y="191"/>
                </a:lnTo>
                <a:lnTo>
                  <a:pt x="67" y="191"/>
                </a:lnTo>
                <a:lnTo>
                  <a:pt x="63" y="191"/>
                </a:lnTo>
                <a:lnTo>
                  <a:pt x="63" y="191"/>
                </a:lnTo>
                <a:lnTo>
                  <a:pt x="63" y="188"/>
                </a:lnTo>
                <a:lnTo>
                  <a:pt x="63" y="188"/>
                </a:lnTo>
                <a:lnTo>
                  <a:pt x="63" y="184"/>
                </a:lnTo>
                <a:lnTo>
                  <a:pt x="67" y="180"/>
                </a:lnTo>
                <a:lnTo>
                  <a:pt x="67" y="176"/>
                </a:lnTo>
                <a:lnTo>
                  <a:pt x="70" y="172"/>
                </a:lnTo>
                <a:lnTo>
                  <a:pt x="70" y="172"/>
                </a:lnTo>
                <a:lnTo>
                  <a:pt x="70" y="172"/>
                </a:lnTo>
                <a:lnTo>
                  <a:pt x="74" y="168"/>
                </a:lnTo>
                <a:lnTo>
                  <a:pt x="74" y="168"/>
                </a:lnTo>
                <a:lnTo>
                  <a:pt x="74" y="168"/>
                </a:lnTo>
                <a:lnTo>
                  <a:pt x="74" y="168"/>
                </a:lnTo>
                <a:lnTo>
                  <a:pt x="74" y="168"/>
                </a:lnTo>
                <a:lnTo>
                  <a:pt x="78" y="168"/>
                </a:lnTo>
                <a:lnTo>
                  <a:pt x="78" y="168"/>
                </a:lnTo>
                <a:lnTo>
                  <a:pt x="78" y="164"/>
                </a:lnTo>
                <a:lnTo>
                  <a:pt x="78" y="164"/>
                </a:lnTo>
                <a:lnTo>
                  <a:pt x="78" y="160"/>
                </a:lnTo>
                <a:lnTo>
                  <a:pt x="74" y="160"/>
                </a:lnTo>
                <a:lnTo>
                  <a:pt x="74" y="160"/>
                </a:lnTo>
                <a:lnTo>
                  <a:pt x="74" y="160"/>
                </a:lnTo>
                <a:lnTo>
                  <a:pt x="74" y="160"/>
                </a:lnTo>
                <a:lnTo>
                  <a:pt x="70" y="160"/>
                </a:lnTo>
                <a:lnTo>
                  <a:pt x="74" y="160"/>
                </a:lnTo>
                <a:lnTo>
                  <a:pt x="70" y="160"/>
                </a:lnTo>
                <a:lnTo>
                  <a:pt x="70" y="160"/>
                </a:lnTo>
                <a:lnTo>
                  <a:pt x="67" y="160"/>
                </a:lnTo>
                <a:lnTo>
                  <a:pt x="67" y="160"/>
                </a:lnTo>
                <a:lnTo>
                  <a:pt x="67" y="156"/>
                </a:lnTo>
                <a:lnTo>
                  <a:pt x="63" y="160"/>
                </a:lnTo>
                <a:lnTo>
                  <a:pt x="63" y="156"/>
                </a:lnTo>
                <a:lnTo>
                  <a:pt x="63" y="156"/>
                </a:lnTo>
                <a:lnTo>
                  <a:pt x="63" y="152"/>
                </a:lnTo>
                <a:lnTo>
                  <a:pt x="59" y="152"/>
                </a:lnTo>
                <a:lnTo>
                  <a:pt x="59" y="149"/>
                </a:lnTo>
                <a:lnTo>
                  <a:pt x="59" y="149"/>
                </a:lnTo>
                <a:lnTo>
                  <a:pt x="59" y="145"/>
                </a:lnTo>
                <a:lnTo>
                  <a:pt x="59" y="145"/>
                </a:lnTo>
                <a:lnTo>
                  <a:pt x="59" y="141"/>
                </a:lnTo>
                <a:lnTo>
                  <a:pt x="59" y="137"/>
                </a:lnTo>
                <a:lnTo>
                  <a:pt x="59" y="137"/>
                </a:lnTo>
                <a:lnTo>
                  <a:pt x="55" y="137"/>
                </a:lnTo>
                <a:lnTo>
                  <a:pt x="55" y="133"/>
                </a:lnTo>
                <a:lnTo>
                  <a:pt x="55" y="133"/>
                </a:lnTo>
                <a:lnTo>
                  <a:pt x="55" y="133"/>
                </a:lnTo>
                <a:lnTo>
                  <a:pt x="55" y="129"/>
                </a:lnTo>
                <a:lnTo>
                  <a:pt x="55" y="129"/>
                </a:lnTo>
                <a:lnTo>
                  <a:pt x="55" y="125"/>
                </a:lnTo>
                <a:lnTo>
                  <a:pt x="55" y="117"/>
                </a:lnTo>
                <a:lnTo>
                  <a:pt x="55" y="117"/>
                </a:lnTo>
                <a:lnTo>
                  <a:pt x="55" y="117"/>
                </a:lnTo>
                <a:lnTo>
                  <a:pt x="51" y="113"/>
                </a:lnTo>
                <a:lnTo>
                  <a:pt x="55" y="113"/>
                </a:lnTo>
                <a:lnTo>
                  <a:pt x="55" y="113"/>
                </a:lnTo>
                <a:lnTo>
                  <a:pt x="59" y="113"/>
                </a:lnTo>
                <a:lnTo>
                  <a:pt x="59" y="113"/>
                </a:lnTo>
                <a:lnTo>
                  <a:pt x="63" y="113"/>
                </a:lnTo>
                <a:lnTo>
                  <a:pt x="67" y="113"/>
                </a:lnTo>
                <a:lnTo>
                  <a:pt x="63" y="109"/>
                </a:lnTo>
                <a:lnTo>
                  <a:pt x="63" y="109"/>
                </a:lnTo>
                <a:lnTo>
                  <a:pt x="63" y="106"/>
                </a:lnTo>
                <a:lnTo>
                  <a:pt x="63" y="106"/>
                </a:lnTo>
                <a:lnTo>
                  <a:pt x="63" y="106"/>
                </a:lnTo>
                <a:lnTo>
                  <a:pt x="63" y="102"/>
                </a:lnTo>
                <a:lnTo>
                  <a:pt x="67" y="106"/>
                </a:lnTo>
                <a:lnTo>
                  <a:pt x="67" y="106"/>
                </a:lnTo>
                <a:lnTo>
                  <a:pt x="67" y="98"/>
                </a:lnTo>
                <a:lnTo>
                  <a:pt x="67" y="98"/>
                </a:lnTo>
                <a:lnTo>
                  <a:pt x="74" y="94"/>
                </a:lnTo>
                <a:lnTo>
                  <a:pt x="70" y="94"/>
                </a:lnTo>
                <a:lnTo>
                  <a:pt x="67" y="90"/>
                </a:lnTo>
              </a:path>
            </a:pathLst>
          </a:custGeom>
          <a:solidFill>
            <a:srgbClr val="9F9F9F"/>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3" name="Freeform 26"/>
          <p:cNvSpPr>
            <a:spLocks/>
          </p:cNvSpPr>
          <p:nvPr/>
        </p:nvSpPr>
        <p:spPr bwMode="auto">
          <a:xfrm>
            <a:off x="8846366" y="4831235"/>
            <a:ext cx="9773" cy="9775"/>
          </a:xfrm>
          <a:custGeom>
            <a:avLst/>
            <a:gdLst>
              <a:gd name="T0" fmla="*/ 0 w 4"/>
              <a:gd name="T1" fmla="*/ 0 h 4"/>
              <a:gd name="T2" fmla="*/ 0 w 4"/>
              <a:gd name="T3" fmla="*/ 0 h 4"/>
              <a:gd name="T4" fmla="*/ 4 w 4"/>
              <a:gd name="T5" fmla="*/ 0 h 4"/>
              <a:gd name="T6" fmla="*/ 0 w 4"/>
              <a:gd name="T7" fmla="*/ 4 h 4"/>
              <a:gd name="T8" fmla="*/ 0 w 4"/>
              <a:gd name="T9" fmla="*/ 0 h 4"/>
            </a:gdLst>
            <a:ahLst/>
            <a:cxnLst>
              <a:cxn ang="0">
                <a:pos x="T0" y="T1"/>
              </a:cxn>
              <a:cxn ang="0">
                <a:pos x="T2" y="T3"/>
              </a:cxn>
              <a:cxn ang="0">
                <a:pos x="T4" y="T5"/>
              </a:cxn>
              <a:cxn ang="0">
                <a:pos x="T6" y="T7"/>
              </a:cxn>
              <a:cxn ang="0">
                <a:pos x="T8" y="T9"/>
              </a:cxn>
            </a:cxnLst>
            <a:rect l="0" t="0" r="r" b="b"/>
            <a:pathLst>
              <a:path w="4" h="4">
                <a:moveTo>
                  <a:pt x="0" y="0"/>
                </a:moveTo>
                <a:lnTo>
                  <a:pt x="0" y="0"/>
                </a:lnTo>
                <a:lnTo>
                  <a:pt x="4" y="0"/>
                </a:lnTo>
                <a:lnTo>
                  <a:pt x="0" y="4"/>
                </a:lnTo>
                <a:lnTo>
                  <a:pt x="0" y="0"/>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4" name="Freeform 27"/>
          <p:cNvSpPr>
            <a:spLocks noEditPoints="1"/>
          </p:cNvSpPr>
          <p:nvPr/>
        </p:nvSpPr>
        <p:spPr bwMode="auto">
          <a:xfrm>
            <a:off x="8494541" y="6187581"/>
            <a:ext cx="371370" cy="237056"/>
          </a:xfrm>
          <a:custGeom>
            <a:avLst/>
            <a:gdLst>
              <a:gd name="T0" fmla="*/ 129 w 152"/>
              <a:gd name="T1" fmla="*/ 62 h 97"/>
              <a:gd name="T2" fmla="*/ 129 w 152"/>
              <a:gd name="T3" fmla="*/ 66 h 97"/>
              <a:gd name="T4" fmla="*/ 129 w 152"/>
              <a:gd name="T5" fmla="*/ 70 h 97"/>
              <a:gd name="T6" fmla="*/ 125 w 152"/>
              <a:gd name="T7" fmla="*/ 62 h 97"/>
              <a:gd name="T8" fmla="*/ 129 w 152"/>
              <a:gd name="T9" fmla="*/ 62 h 97"/>
              <a:gd name="T10" fmla="*/ 152 w 152"/>
              <a:gd name="T11" fmla="*/ 19 h 97"/>
              <a:gd name="T12" fmla="*/ 133 w 152"/>
              <a:gd name="T13" fmla="*/ 19 h 97"/>
              <a:gd name="T14" fmla="*/ 105 w 152"/>
              <a:gd name="T15" fmla="*/ 0 h 97"/>
              <a:gd name="T16" fmla="*/ 98 w 152"/>
              <a:gd name="T17" fmla="*/ 0 h 97"/>
              <a:gd name="T18" fmla="*/ 98 w 152"/>
              <a:gd name="T19" fmla="*/ 4 h 97"/>
              <a:gd name="T20" fmla="*/ 90 w 152"/>
              <a:gd name="T21" fmla="*/ 4 h 97"/>
              <a:gd name="T22" fmla="*/ 82 w 152"/>
              <a:gd name="T23" fmla="*/ 8 h 97"/>
              <a:gd name="T24" fmla="*/ 78 w 152"/>
              <a:gd name="T25" fmla="*/ 12 h 97"/>
              <a:gd name="T26" fmla="*/ 70 w 152"/>
              <a:gd name="T27" fmla="*/ 16 h 97"/>
              <a:gd name="T28" fmla="*/ 70 w 152"/>
              <a:gd name="T29" fmla="*/ 16 h 97"/>
              <a:gd name="T30" fmla="*/ 62 w 152"/>
              <a:gd name="T31" fmla="*/ 16 h 97"/>
              <a:gd name="T32" fmla="*/ 51 w 152"/>
              <a:gd name="T33" fmla="*/ 19 h 97"/>
              <a:gd name="T34" fmla="*/ 51 w 152"/>
              <a:gd name="T35" fmla="*/ 23 h 97"/>
              <a:gd name="T36" fmla="*/ 43 w 152"/>
              <a:gd name="T37" fmla="*/ 35 h 97"/>
              <a:gd name="T38" fmla="*/ 15 w 152"/>
              <a:gd name="T39" fmla="*/ 27 h 97"/>
              <a:gd name="T40" fmla="*/ 4 w 152"/>
              <a:gd name="T41" fmla="*/ 35 h 97"/>
              <a:gd name="T42" fmla="*/ 4 w 152"/>
              <a:gd name="T43" fmla="*/ 55 h 97"/>
              <a:gd name="T44" fmla="*/ 8 w 152"/>
              <a:gd name="T45" fmla="*/ 62 h 97"/>
              <a:gd name="T46" fmla="*/ 15 w 152"/>
              <a:gd name="T47" fmla="*/ 62 h 97"/>
              <a:gd name="T48" fmla="*/ 19 w 152"/>
              <a:gd name="T49" fmla="*/ 62 h 97"/>
              <a:gd name="T50" fmla="*/ 23 w 152"/>
              <a:gd name="T51" fmla="*/ 78 h 97"/>
              <a:gd name="T52" fmla="*/ 23 w 152"/>
              <a:gd name="T53" fmla="*/ 94 h 97"/>
              <a:gd name="T54" fmla="*/ 27 w 152"/>
              <a:gd name="T55" fmla="*/ 94 h 97"/>
              <a:gd name="T56" fmla="*/ 31 w 152"/>
              <a:gd name="T57" fmla="*/ 97 h 97"/>
              <a:gd name="T58" fmla="*/ 31 w 152"/>
              <a:gd name="T59" fmla="*/ 97 h 97"/>
              <a:gd name="T60" fmla="*/ 35 w 152"/>
              <a:gd name="T61" fmla="*/ 97 h 97"/>
              <a:gd name="T62" fmla="*/ 39 w 152"/>
              <a:gd name="T63" fmla="*/ 97 h 97"/>
              <a:gd name="T64" fmla="*/ 43 w 152"/>
              <a:gd name="T65" fmla="*/ 94 h 97"/>
              <a:gd name="T66" fmla="*/ 43 w 152"/>
              <a:gd name="T67" fmla="*/ 90 h 97"/>
              <a:gd name="T68" fmla="*/ 35 w 152"/>
              <a:gd name="T69" fmla="*/ 82 h 97"/>
              <a:gd name="T70" fmla="*/ 31 w 152"/>
              <a:gd name="T71" fmla="*/ 78 h 97"/>
              <a:gd name="T72" fmla="*/ 39 w 152"/>
              <a:gd name="T73" fmla="*/ 70 h 97"/>
              <a:gd name="T74" fmla="*/ 47 w 152"/>
              <a:gd name="T75" fmla="*/ 70 h 97"/>
              <a:gd name="T76" fmla="*/ 55 w 152"/>
              <a:gd name="T77" fmla="*/ 66 h 97"/>
              <a:gd name="T78" fmla="*/ 66 w 152"/>
              <a:gd name="T79" fmla="*/ 66 h 97"/>
              <a:gd name="T80" fmla="*/ 66 w 152"/>
              <a:gd name="T81" fmla="*/ 62 h 97"/>
              <a:gd name="T82" fmla="*/ 70 w 152"/>
              <a:gd name="T83" fmla="*/ 66 h 97"/>
              <a:gd name="T84" fmla="*/ 74 w 152"/>
              <a:gd name="T85" fmla="*/ 62 h 97"/>
              <a:gd name="T86" fmla="*/ 86 w 152"/>
              <a:gd name="T87" fmla="*/ 62 h 97"/>
              <a:gd name="T88" fmla="*/ 90 w 152"/>
              <a:gd name="T89" fmla="*/ 62 h 97"/>
              <a:gd name="T90" fmla="*/ 98 w 152"/>
              <a:gd name="T91" fmla="*/ 62 h 97"/>
              <a:gd name="T92" fmla="*/ 98 w 152"/>
              <a:gd name="T93" fmla="*/ 58 h 97"/>
              <a:gd name="T94" fmla="*/ 101 w 152"/>
              <a:gd name="T95" fmla="*/ 58 h 97"/>
              <a:gd name="T96" fmla="*/ 105 w 152"/>
              <a:gd name="T97" fmla="*/ 58 h 97"/>
              <a:gd name="T98" fmla="*/ 113 w 152"/>
              <a:gd name="T99" fmla="*/ 51 h 97"/>
              <a:gd name="T100" fmla="*/ 113 w 152"/>
              <a:gd name="T101" fmla="*/ 55 h 97"/>
              <a:gd name="T102" fmla="*/ 121 w 152"/>
              <a:gd name="T103" fmla="*/ 51 h 97"/>
              <a:gd name="T104" fmla="*/ 125 w 152"/>
              <a:gd name="T105" fmla="*/ 51 h 97"/>
              <a:gd name="T106" fmla="*/ 129 w 152"/>
              <a:gd name="T107" fmla="*/ 51 h 97"/>
              <a:gd name="T108" fmla="*/ 137 w 152"/>
              <a:gd name="T109" fmla="*/ 51 h 97"/>
              <a:gd name="T110" fmla="*/ 141 w 152"/>
              <a:gd name="T111" fmla="*/ 62 h 97"/>
              <a:gd name="T112" fmla="*/ 148 w 152"/>
              <a:gd name="T113" fmla="*/ 47 h 97"/>
              <a:gd name="T114" fmla="*/ 152 w 152"/>
              <a:gd name="T115" fmla="*/ 35 h 97"/>
              <a:gd name="T116" fmla="*/ 152 w 152"/>
              <a:gd name="T117" fmla="*/ 1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97">
                <a:moveTo>
                  <a:pt x="129" y="62"/>
                </a:moveTo>
                <a:lnTo>
                  <a:pt x="129" y="62"/>
                </a:lnTo>
                <a:lnTo>
                  <a:pt x="129" y="62"/>
                </a:lnTo>
                <a:lnTo>
                  <a:pt x="129" y="62"/>
                </a:lnTo>
                <a:lnTo>
                  <a:pt x="129" y="62"/>
                </a:lnTo>
                <a:lnTo>
                  <a:pt x="129" y="62"/>
                </a:lnTo>
                <a:lnTo>
                  <a:pt x="129" y="66"/>
                </a:lnTo>
                <a:lnTo>
                  <a:pt x="129" y="66"/>
                </a:lnTo>
                <a:lnTo>
                  <a:pt x="129" y="66"/>
                </a:lnTo>
                <a:lnTo>
                  <a:pt x="129" y="70"/>
                </a:lnTo>
                <a:lnTo>
                  <a:pt x="129" y="70"/>
                </a:lnTo>
                <a:lnTo>
                  <a:pt x="129" y="70"/>
                </a:lnTo>
                <a:lnTo>
                  <a:pt x="129" y="70"/>
                </a:lnTo>
                <a:lnTo>
                  <a:pt x="125" y="66"/>
                </a:lnTo>
                <a:lnTo>
                  <a:pt x="125" y="66"/>
                </a:lnTo>
                <a:lnTo>
                  <a:pt x="125" y="62"/>
                </a:lnTo>
                <a:lnTo>
                  <a:pt x="125" y="62"/>
                </a:lnTo>
                <a:lnTo>
                  <a:pt x="125" y="62"/>
                </a:lnTo>
                <a:lnTo>
                  <a:pt x="125" y="62"/>
                </a:lnTo>
                <a:lnTo>
                  <a:pt x="129" y="62"/>
                </a:lnTo>
                <a:lnTo>
                  <a:pt x="129" y="62"/>
                </a:lnTo>
                <a:lnTo>
                  <a:pt x="129" y="62"/>
                </a:lnTo>
                <a:moveTo>
                  <a:pt x="152" y="19"/>
                </a:moveTo>
                <a:lnTo>
                  <a:pt x="152" y="19"/>
                </a:lnTo>
                <a:lnTo>
                  <a:pt x="152" y="19"/>
                </a:lnTo>
                <a:lnTo>
                  <a:pt x="148" y="23"/>
                </a:lnTo>
                <a:lnTo>
                  <a:pt x="144" y="23"/>
                </a:lnTo>
                <a:lnTo>
                  <a:pt x="133" y="19"/>
                </a:lnTo>
                <a:lnTo>
                  <a:pt x="129" y="19"/>
                </a:lnTo>
                <a:lnTo>
                  <a:pt x="117" y="12"/>
                </a:lnTo>
                <a:lnTo>
                  <a:pt x="113" y="8"/>
                </a:lnTo>
                <a:lnTo>
                  <a:pt x="105" y="0"/>
                </a:lnTo>
                <a:lnTo>
                  <a:pt x="101" y="0"/>
                </a:lnTo>
                <a:lnTo>
                  <a:pt x="101" y="0"/>
                </a:lnTo>
                <a:lnTo>
                  <a:pt x="98" y="0"/>
                </a:lnTo>
                <a:lnTo>
                  <a:pt x="98" y="0"/>
                </a:lnTo>
                <a:lnTo>
                  <a:pt x="98" y="0"/>
                </a:lnTo>
                <a:lnTo>
                  <a:pt x="98" y="4"/>
                </a:lnTo>
                <a:lnTo>
                  <a:pt x="98" y="4"/>
                </a:lnTo>
                <a:lnTo>
                  <a:pt x="98" y="4"/>
                </a:lnTo>
                <a:lnTo>
                  <a:pt x="98" y="4"/>
                </a:lnTo>
                <a:lnTo>
                  <a:pt x="98" y="4"/>
                </a:lnTo>
                <a:lnTo>
                  <a:pt x="90" y="4"/>
                </a:lnTo>
                <a:lnTo>
                  <a:pt x="90" y="4"/>
                </a:lnTo>
                <a:lnTo>
                  <a:pt x="86" y="4"/>
                </a:lnTo>
                <a:lnTo>
                  <a:pt x="86" y="4"/>
                </a:lnTo>
                <a:lnTo>
                  <a:pt x="86" y="4"/>
                </a:lnTo>
                <a:lnTo>
                  <a:pt x="82" y="8"/>
                </a:lnTo>
                <a:lnTo>
                  <a:pt x="82" y="12"/>
                </a:lnTo>
                <a:lnTo>
                  <a:pt x="82" y="12"/>
                </a:lnTo>
                <a:lnTo>
                  <a:pt x="78" y="12"/>
                </a:lnTo>
                <a:lnTo>
                  <a:pt x="78" y="12"/>
                </a:lnTo>
                <a:lnTo>
                  <a:pt x="74" y="12"/>
                </a:lnTo>
                <a:lnTo>
                  <a:pt x="74" y="12"/>
                </a:lnTo>
                <a:lnTo>
                  <a:pt x="74" y="12"/>
                </a:lnTo>
                <a:lnTo>
                  <a:pt x="70" y="16"/>
                </a:lnTo>
                <a:lnTo>
                  <a:pt x="70" y="16"/>
                </a:lnTo>
                <a:lnTo>
                  <a:pt x="70" y="16"/>
                </a:lnTo>
                <a:lnTo>
                  <a:pt x="70" y="16"/>
                </a:lnTo>
                <a:lnTo>
                  <a:pt x="70" y="16"/>
                </a:lnTo>
                <a:lnTo>
                  <a:pt x="70" y="16"/>
                </a:lnTo>
                <a:lnTo>
                  <a:pt x="66" y="16"/>
                </a:lnTo>
                <a:lnTo>
                  <a:pt x="62" y="16"/>
                </a:lnTo>
                <a:lnTo>
                  <a:pt x="62" y="16"/>
                </a:lnTo>
                <a:lnTo>
                  <a:pt x="58" y="16"/>
                </a:lnTo>
                <a:lnTo>
                  <a:pt x="55" y="19"/>
                </a:lnTo>
                <a:lnTo>
                  <a:pt x="51" y="19"/>
                </a:lnTo>
                <a:lnTo>
                  <a:pt x="51" y="19"/>
                </a:lnTo>
                <a:lnTo>
                  <a:pt x="51" y="19"/>
                </a:lnTo>
                <a:lnTo>
                  <a:pt x="51" y="19"/>
                </a:lnTo>
                <a:lnTo>
                  <a:pt x="51" y="23"/>
                </a:lnTo>
                <a:lnTo>
                  <a:pt x="51" y="23"/>
                </a:lnTo>
                <a:lnTo>
                  <a:pt x="47" y="27"/>
                </a:lnTo>
                <a:lnTo>
                  <a:pt x="47" y="31"/>
                </a:lnTo>
                <a:lnTo>
                  <a:pt x="43" y="35"/>
                </a:lnTo>
                <a:lnTo>
                  <a:pt x="43" y="35"/>
                </a:lnTo>
                <a:lnTo>
                  <a:pt x="27" y="31"/>
                </a:lnTo>
                <a:lnTo>
                  <a:pt x="23" y="31"/>
                </a:lnTo>
                <a:lnTo>
                  <a:pt x="19" y="27"/>
                </a:lnTo>
                <a:lnTo>
                  <a:pt x="15" y="27"/>
                </a:lnTo>
                <a:lnTo>
                  <a:pt x="12" y="23"/>
                </a:lnTo>
                <a:lnTo>
                  <a:pt x="8" y="23"/>
                </a:lnTo>
                <a:lnTo>
                  <a:pt x="4" y="31"/>
                </a:lnTo>
                <a:lnTo>
                  <a:pt x="4" y="35"/>
                </a:lnTo>
                <a:lnTo>
                  <a:pt x="0" y="47"/>
                </a:lnTo>
                <a:lnTo>
                  <a:pt x="0" y="47"/>
                </a:lnTo>
                <a:lnTo>
                  <a:pt x="0" y="51"/>
                </a:lnTo>
                <a:lnTo>
                  <a:pt x="4" y="55"/>
                </a:lnTo>
                <a:lnTo>
                  <a:pt x="4" y="55"/>
                </a:lnTo>
                <a:lnTo>
                  <a:pt x="4" y="58"/>
                </a:lnTo>
                <a:lnTo>
                  <a:pt x="8" y="58"/>
                </a:lnTo>
                <a:lnTo>
                  <a:pt x="8" y="62"/>
                </a:lnTo>
                <a:lnTo>
                  <a:pt x="12" y="62"/>
                </a:lnTo>
                <a:lnTo>
                  <a:pt x="12" y="62"/>
                </a:lnTo>
                <a:lnTo>
                  <a:pt x="12" y="62"/>
                </a:lnTo>
                <a:lnTo>
                  <a:pt x="15" y="62"/>
                </a:lnTo>
                <a:lnTo>
                  <a:pt x="15" y="62"/>
                </a:lnTo>
                <a:lnTo>
                  <a:pt x="15" y="62"/>
                </a:lnTo>
                <a:lnTo>
                  <a:pt x="15" y="62"/>
                </a:lnTo>
                <a:lnTo>
                  <a:pt x="19" y="62"/>
                </a:lnTo>
                <a:lnTo>
                  <a:pt x="19" y="66"/>
                </a:lnTo>
                <a:lnTo>
                  <a:pt x="23" y="70"/>
                </a:lnTo>
                <a:lnTo>
                  <a:pt x="23" y="74"/>
                </a:lnTo>
                <a:lnTo>
                  <a:pt x="23" y="78"/>
                </a:lnTo>
                <a:lnTo>
                  <a:pt x="23" y="82"/>
                </a:lnTo>
                <a:lnTo>
                  <a:pt x="23" y="86"/>
                </a:lnTo>
                <a:lnTo>
                  <a:pt x="23" y="94"/>
                </a:lnTo>
                <a:lnTo>
                  <a:pt x="23" y="94"/>
                </a:lnTo>
                <a:lnTo>
                  <a:pt x="27" y="94"/>
                </a:lnTo>
                <a:lnTo>
                  <a:pt x="23" y="94"/>
                </a:lnTo>
                <a:lnTo>
                  <a:pt x="27" y="94"/>
                </a:lnTo>
                <a:lnTo>
                  <a:pt x="27" y="94"/>
                </a:lnTo>
                <a:lnTo>
                  <a:pt x="27" y="90"/>
                </a:lnTo>
                <a:lnTo>
                  <a:pt x="27" y="94"/>
                </a:lnTo>
                <a:lnTo>
                  <a:pt x="31" y="94"/>
                </a:lnTo>
                <a:lnTo>
                  <a:pt x="31" y="97"/>
                </a:lnTo>
                <a:lnTo>
                  <a:pt x="31" y="97"/>
                </a:lnTo>
                <a:lnTo>
                  <a:pt x="31" y="97"/>
                </a:lnTo>
                <a:lnTo>
                  <a:pt x="31" y="97"/>
                </a:lnTo>
                <a:lnTo>
                  <a:pt x="31" y="97"/>
                </a:lnTo>
                <a:lnTo>
                  <a:pt x="35" y="97"/>
                </a:lnTo>
                <a:lnTo>
                  <a:pt x="35" y="97"/>
                </a:lnTo>
                <a:lnTo>
                  <a:pt x="35" y="97"/>
                </a:lnTo>
                <a:lnTo>
                  <a:pt x="35" y="97"/>
                </a:lnTo>
                <a:lnTo>
                  <a:pt x="39" y="97"/>
                </a:lnTo>
                <a:lnTo>
                  <a:pt x="39" y="97"/>
                </a:lnTo>
                <a:lnTo>
                  <a:pt x="39" y="97"/>
                </a:lnTo>
                <a:lnTo>
                  <a:pt x="39" y="97"/>
                </a:lnTo>
                <a:lnTo>
                  <a:pt x="43" y="97"/>
                </a:lnTo>
                <a:lnTo>
                  <a:pt x="43" y="97"/>
                </a:lnTo>
                <a:lnTo>
                  <a:pt x="43" y="97"/>
                </a:lnTo>
                <a:lnTo>
                  <a:pt x="43" y="94"/>
                </a:lnTo>
                <a:lnTo>
                  <a:pt x="43" y="94"/>
                </a:lnTo>
                <a:lnTo>
                  <a:pt x="43" y="94"/>
                </a:lnTo>
                <a:lnTo>
                  <a:pt x="43" y="90"/>
                </a:lnTo>
                <a:lnTo>
                  <a:pt x="43" y="90"/>
                </a:lnTo>
                <a:lnTo>
                  <a:pt x="39" y="86"/>
                </a:lnTo>
                <a:lnTo>
                  <a:pt x="39" y="82"/>
                </a:lnTo>
                <a:lnTo>
                  <a:pt x="35" y="82"/>
                </a:lnTo>
                <a:lnTo>
                  <a:pt x="35" y="82"/>
                </a:lnTo>
                <a:lnTo>
                  <a:pt x="35" y="82"/>
                </a:lnTo>
                <a:lnTo>
                  <a:pt x="35" y="82"/>
                </a:lnTo>
                <a:lnTo>
                  <a:pt x="35" y="78"/>
                </a:lnTo>
                <a:lnTo>
                  <a:pt x="31" y="78"/>
                </a:lnTo>
                <a:lnTo>
                  <a:pt x="31" y="74"/>
                </a:lnTo>
                <a:lnTo>
                  <a:pt x="35" y="74"/>
                </a:lnTo>
                <a:lnTo>
                  <a:pt x="35" y="70"/>
                </a:lnTo>
                <a:lnTo>
                  <a:pt x="39" y="70"/>
                </a:lnTo>
                <a:lnTo>
                  <a:pt x="43" y="70"/>
                </a:lnTo>
                <a:lnTo>
                  <a:pt x="43" y="74"/>
                </a:lnTo>
                <a:lnTo>
                  <a:pt x="47" y="74"/>
                </a:lnTo>
                <a:lnTo>
                  <a:pt x="47" y="70"/>
                </a:lnTo>
                <a:lnTo>
                  <a:pt x="47" y="70"/>
                </a:lnTo>
                <a:lnTo>
                  <a:pt x="51" y="70"/>
                </a:lnTo>
                <a:lnTo>
                  <a:pt x="55" y="70"/>
                </a:lnTo>
                <a:lnTo>
                  <a:pt x="55" y="66"/>
                </a:lnTo>
                <a:lnTo>
                  <a:pt x="58" y="66"/>
                </a:lnTo>
                <a:lnTo>
                  <a:pt x="58" y="66"/>
                </a:lnTo>
                <a:lnTo>
                  <a:pt x="66" y="66"/>
                </a:lnTo>
                <a:lnTo>
                  <a:pt x="66" y="66"/>
                </a:lnTo>
                <a:lnTo>
                  <a:pt x="66" y="62"/>
                </a:lnTo>
                <a:lnTo>
                  <a:pt x="62" y="62"/>
                </a:lnTo>
                <a:lnTo>
                  <a:pt x="66" y="62"/>
                </a:lnTo>
                <a:lnTo>
                  <a:pt x="66" y="62"/>
                </a:lnTo>
                <a:lnTo>
                  <a:pt x="66" y="62"/>
                </a:lnTo>
                <a:lnTo>
                  <a:pt x="70" y="62"/>
                </a:lnTo>
                <a:lnTo>
                  <a:pt x="70" y="66"/>
                </a:lnTo>
                <a:lnTo>
                  <a:pt x="70" y="66"/>
                </a:lnTo>
                <a:lnTo>
                  <a:pt x="74" y="66"/>
                </a:lnTo>
                <a:lnTo>
                  <a:pt x="74" y="66"/>
                </a:lnTo>
                <a:lnTo>
                  <a:pt x="74" y="62"/>
                </a:lnTo>
                <a:lnTo>
                  <a:pt x="74" y="62"/>
                </a:lnTo>
                <a:lnTo>
                  <a:pt x="78" y="62"/>
                </a:lnTo>
                <a:lnTo>
                  <a:pt x="78" y="66"/>
                </a:lnTo>
                <a:lnTo>
                  <a:pt x="82" y="62"/>
                </a:lnTo>
                <a:lnTo>
                  <a:pt x="86" y="62"/>
                </a:lnTo>
                <a:lnTo>
                  <a:pt x="90" y="58"/>
                </a:lnTo>
                <a:lnTo>
                  <a:pt x="90" y="62"/>
                </a:lnTo>
                <a:lnTo>
                  <a:pt x="94" y="62"/>
                </a:lnTo>
                <a:lnTo>
                  <a:pt x="90" y="62"/>
                </a:lnTo>
                <a:lnTo>
                  <a:pt x="90" y="62"/>
                </a:lnTo>
                <a:lnTo>
                  <a:pt x="90" y="66"/>
                </a:lnTo>
                <a:lnTo>
                  <a:pt x="94" y="66"/>
                </a:lnTo>
                <a:lnTo>
                  <a:pt x="98" y="62"/>
                </a:lnTo>
                <a:lnTo>
                  <a:pt x="98" y="62"/>
                </a:lnTo>
                <a:lnTo>
                  <a:pt x="98" y="62"/>
                </a:lnTo>
                <a:lnTo>
                  <a:pt x="98" y="62"/>
                </a:lnTo>
                <a:lnTo>
                  <a:pt x="98" y="58"/>
                </a:lnTo>
                <a:lnTo>
                  <a:pt x="98" y="58"/>
                </a:lnTo>
                <a:lnTo>
                  <a:pt x="98" y="55"/>
                </a:lnTo>
                <a:lnTo>
                  <a:pt x="101" y="58"/>
                </a:lnTo>
                <a:lnTo>
                  <a:pt x="101" y="58"/>
                </a:lnTo>
                <a:lnTo>
                  <a:pt x="101" y="58"/>
                </a:lnTo>
                <a:lnTo>
                  <a:pt x="105" y="58"/>
                </a:lnTo>
                <a:lnTo>
                  <a:pt x="105" y="58"/>
                </a:lnTo>
                <a:lnTo>
                  <a:pt x="105" y="58"/>
                </a:lnTo>
                <a:lnTo>
                  <a:pt x="105" y="58"/>
                </a:lnTo>
                <a:lnTo>
                  <a:pt x="105" y="55"/>
                </a:lnTo>
                <a:lnTo>
                  <a:pt x="109" y="55"/>
                </a:lnTo>
                <a:lnTo>
                  <a:pt x="113" y="51"/>
                </a:lnTo>
                <a:lnTo>
                  <a:pt x="113" y="51"/>
                </a:lnTo>
                <a:lnTo>
                  <a:pt x="113" y="51"/>
                </a:lnTo>
                <a:lnTo>
                  <a:pt x="117" y="51"/>
                </a:lnTo>
                <a:lnTo>
                  <a:pt x="113" y="55"/>
                </a:lnTo>
                <a:lnTo>
                  <a:pt x="113" y="55"/>
                </a:lnTo>
                <a:lnTo>
                  <a:pt x="117" y="58"/>
                </a:lnTo>
                <a:lnTo>
                  <a:pt x="117" y="55"/>
                </a:lnTo>
                <a:lnTo>
                  <a:pt x="121" y="51"/>
                </a:lnTo>
                <a:lnTo>
                  <a:pt x="121" y="51"/>
                </a:lnTo>
                <a:lnTo>
                  <a:pt x="121" y="51"/>
                </a:lnTo>
                <a:lnTo>
                  <a:pt x="121" y="51"/>
                </a:lnTo>
                <a:lnTo>
                  <a:pt x="125" y="51"/>
                </a:lnTo>
                <a:lnTo>
                  <a:pt x="125" y="51"/>
                </a:lnTo>
                <a:lnTo>
                  <a:pt x="125" y="55"/>
                </a:lnTo>
                <a:lnTo>
                  <a:pt x="125" y="55"/>
                </a:lnTo>
                <a:lnTo>
                  <a:pt x="129" y="51"/>
                </a:lnTo>
                <a:lnTo>
                  <a:pt x="129" y="55"/>
                </a:lnTo>
                <a:lnTo>
                  <a:pt x="133" y="55"/>
                </a:lnTo>
                <a:lnTo>
                  <a:pt x="137" y="51"/>
                </a:lnTo>
                <a:lnTo>
                  <a:pt x="137" y="51"/>
                </a:lnTo>
                <a:lnTo>
                  <a:pt x="137" y="55"/>
                </a:lnTo>
                <a:lnTo>
                  <a:pt x="137" y="62"/>
                </a:lnTo>
                <a:lnTo>
                  <a:pt x="141" y="62"/>
                </a:lnTo>
                <a:lnTo>
                  <a:pt x="141" y="62"/>
                </a:lnTo>
                <a:lnTo>
                  <a:pt x="144" y="62"/>
                </a:lnTo>
                <a:lnTo>
                  <a:pt x="144" y="62"/>
                </a:lnTo>
                <a:lnTo>
                  <a:pt x="148" y="47"/>
                </a:lnTo>
                <a:lnTo>
                  <a:pt x="148" y="47"/>
                </a:lnTo>
                <a:lnTo>
                  <a:pt x="152" y="43"/>
                </a:lnTo>
                <a:lnTo>
                  <a:pt x="152" y="39"/>
                </a:lnTo>
                <a:lnTo>
                  <a:pt x="152" y="39"/>
                </a:lnTo>
                <a:lnTo>
                  <a:pt x="152" y="35"/>
                </a:lnTo>
                <a:lnTo>
                  <a:pt x="152" y="35"/>
                </a:lnTo>
                <a:lnTo>
                  <a:pt x="152" y="35"/>
                </a:lnTo>
                <a:lnTo>
                  <a:pt x="152" y="31"/>
                </a:lnTo>
                <a:lnTo>
                  <a:pt x="152" y="19"/>
                </a:lnTo>
                <a:lnTo>
                  <a:pt x="152" y="19"/>
                </a:lnTo>
                <a:lnTo>
                  <a:pt x="152" y="19"/>
                </a:lnTo>
              </a:path>
            </a:pathLst>
          </a:custGeom>
          <a:solidFill>
            <a:srgbClr val="8D8D8D"/>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5" name="Freeform 68"/>
          <p:cNvSpPr>
            <a:spLocks/>
          </p:cNvSpPr>
          <p:nvPr/>
        </p:nvSpPr>
        <p:spPr bwMode="auto">
          <a:xfrm>
            <a:off x="7805551" y="6243789"/>
            <a:ext cx="39092" cy="29326"/>
          </a:xfrm>
          <a:custGeom>
            <a:avLst/>
            <a:gdLst>
              <a:gd name="T0" fmla="*/ 12 w 16"/>
              <a:gd name="T1" fmla="*/ 4 h 12"/>
              <a:gd name="T2" fmla="*/ 12 w 16"/>
              <a:gd name="T3" fmla="*/ 4 h 12"/>
              <a:gd name="T4" fmla="*/ 4 w 16"/>
              <a:gd name="T5" fmla="*/ 4 h 12"/>
              <a:gd name="T6" fmla="*/ 0 w 16"/>
              <a:gd name="T7" fmla="*/ 8 h 12"/>
              <a:gd name="T8" fmla="*/ 0 w 16"/>
              <a:gd name="T9" fmla="*/ 8 h 12"/>
              <a:gd name="T10" fmla="*/ 4 w 16"/>
              <a:gd name="T11" fmla="*/ 12 h 12"/>
              <a:gd name="T12" fmla="*/ 4 w 16"/>
              <a:gd name="T13" fmla="*/ 12 h 12"/>
              <a:gd name="T14" fmla="*/ 8 w 16"/>
              <a:gd name="T15" fmla="*/ 12 h 12"/>
              <a:gd name="T16" fmla="*/ 8 w 16"/>
              <a:gd name="T17" fmla="*/ 12 h 12"/>
              <a:gd name="T18" fmla="*/ 8 w 16"/>
              <a:gd name="T19" fmla="*/ 8 h 12"/>
              <a:gd name="T20" fmla="*/ 12 w 16"/>
              <a:gd name="T21" fmla="*/ 8 h 12"/>
              <a:gd name="T22" fmla="*/ 12 w 16"/>
              <a:gd name="T23" fmla="*/ 4 h 12"/>
              <a:gd name="T24" fmla="*/ 12 w 16"/>
              <a:gd name="T25" fmla="*/ 4 h 12"/>
              <a:gd name="T26" fmla="*/ 12 w 16"/>
              <a:gd name="T27" fmla="*/ 4 h 12"/>
              <a:gd name="T28" fmla="*/ 12 w 16"/>
              <a:gd name="T29" fmla="*/ 4 h 12"/>
              <a:gd name="T30" fmla="*/ 16 w 16"/>
              <a:gd name="T31" fmla="*/ 4 h 12"/>
              <a:gd name="T32" fmla="*/ 12 w 16"/>
              <a:gd name="T33" fmla="*/ 0 h 12"/>
              <a:gd name="T34" fmla="*/ 12 w 16"/>
              <a:gd name="T35"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 h="12">
                <a:moveTo>
                  <a:pt x="12" y="4"/>
                </a:moveTo>
                <a:lnTo>
                  <a:pt x="12" y="4"/>
                </a:lnTo>
                <a:lnTo>
                  <a:pt x="4" y="4"/>
                </a:lnTo>
                <a:lnTo>
                  <a:pt x="0" y="8"/>
                </a:lnTo>
                <a:lnTo>
                  <a:pt x="0" y="8"/>
                </a:lnTo>
                <a:lnTo>
                  <a:pt x="4" y="12"/>
                </a:lnTo>
                <a:lnTo>
                  <a:pt x="4" y="12"/>
                </a:lnTo>
                <a:lnTo>
                  <a:pt x="8" y="12"/>
                </a:lnTo>
                <a:lnTo>
                  <a:pt x="8" y="12"/>
                </a:lnTo>
                <a:lnTo>
                  <a:pt x="8" y="8"/>
                </a:lnTo>
                <a:lnTo>
                  <a:pt x="12" y="8"/>
                </a:lnTo>
                <a:lnTo>
                  <a:pt x="12" y="4"/>
                </a:lnTo>
                <a:lnTo>
                  <a:pt x="12" y="4"/>
                </a:lnTo>
                <a:lnTo>
                  <a:pt x="12" y="4"/>
                </a:lnTo>
                <a:lnTo>
                  <a:pt x="12" y="4"/>
                </a:lnTo>
                <a:lnTo>
                  <a:pt x="16" y="4"/>
                </a:lnTo>
                <a:lnTo>
                  <a:pt x="12" y="0"/>
                </a:lnTo>
                <a:lnTo>
                  <a:pt x="12" y="4"/>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6" name="Freeform 48"/>
          <p:cNvSpPr>
            <a:spLocks/>
          </p:cNvSpPr>
          <p:nvPr/>
        </p:nvSpPr>
        <p:spPr bwMode="auto">
          <a:xfrm>
            <a:off x="9440070" y="4353448"/>
            <a:ext cx="9773" cy="9775"/>
          </a:xfrm>
          <a:custGeom>
            <a:avLst/>
            <a:gdLst>
              <a:gd name="T0" fmla="*/ 4 w 4"/>
              <a:gd name="T1" fmla="*/ 0 h 4"/>
              <a:gd name="T2" fmla="*/ 4 w 4"/>
              <a:gd name="T3" fmla="*/ 0 h 4"/>
              <a:gd name="T4" fmla="*/ 0 w 4"/>
              <a:gd name="T5" fmla="*/ 0 h 4"/>
              <a:gd name="T6" fmla="*/ 0 w 4"/>
              <a:gd name="T7" fmla="*/ 0 h 4"/>
              <a:gd name="T8" fmla="*/ 0 w 4"/>
              <a:gd name="T9" fmla="*/ 0 h 4"/>
              <a:gd name="T10" fmla="*/ 0 w 4"/>
              <a:gd name="T11" fmla="*/ 4 h 4"/>
              <a:gd name="T12" fmla="*/ 0 w 4"/>
              <a:gd name="T13" fmla="*/ 4 h 4"/>
              <a:gd name="T14" fmla="*/ 4 w 4"/>
              <a:gd name="T15" fmla="*/ 4 h 4"/>
              <a:gd name="T16" fmla="*/ 4 w 4"/>
              <a:gd name="T17" fmla="*/ 4 h 4"/>
              <a:gd name="T18" fmla="*/ 4 w 4"/>
              <a:gd name="T19" fmla="*/ 0 h 4"/>
              <a:gd name="T20" fmla="*/ 4 w 4"/>
              <a:gd name="T21" fmla="*/ 0 h 4"/>
              <a:gd name="T22" fmla="*/ 4 w 4"/>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 h="4">
                <a:moveTo>
                  <a:pt x="4" y="0"/>
                </a:moveTo>
                <a:lnTo>
                  <a:pt x="4" y="0"/>
                </a:lnTo>
                <a:lnTo>
                  <a:pt x="0" y="0"/>
                </a:lnTo>
                <a:lnTo>
                  <a:pt x="0" y="0"/>
                </a:lnTo>
                <a:lnTo>
                  <a:pt x="0" y="0"/>
                </a:lnTo>
                <a:lnTo>
                  <a:pt x="0" y="4"/>
                </a:lnTo>
                <a:lnTo>
                  <a:pt x="0" y="4"/>
                </a:lnTo>
                <a:lnTo>
                  <a:pt x="4" y="4"/>
                </a:lnTo>
                <a:lnTo>
                  <a:pt x="4" y="4"/>
                </a:lnTo>
                <a:lnTo>
                  <a:pt x="4" y="0"/>
                </a:lnTo>
                <a:lnTo>
                  <a:pt x="4" y="0"/>
                </a:lnTo>
                <a:lnTo>
                  <a:pt x="4" y="0"/>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7" name="Freeform 41"/>
          <p:cNvSpPr>
            <a:spLocks/>
          </p:cNvSpPr>
          <p:nvPr/>
        </p:nvSpPr>
        <p:spPr bwMode="auto">
          <a:xfrm>
            <a:off x="7335735" y="4940286"/>
            <a:ext cx="65966" cy="105087"/>
          </a:xfrm>
          <a:custGeom>
            <a:avLst/>
            <a:gdLst>
              <a:gd name="T0" fmla="*/ 23 w 27"/>
              <a:gd name="T1" fmla="*/ 16 h 43"/>
              <a:gd name="T2" fmla="*/ 23 w 27"/>
              <a:gd name="T3" fmla="*/ 16 h 43"/>
              <a:gd name="T4" fmla="*/ 27 w 27"/>
              <a:gd name="T5" fmla="*/ 24 h 43"/>
              <a:gd name="T6" fmla="*/ 27 w 27"/>
              <a:gd name="T7" fmla="*/ 24 h 43"/>
              <a:gd name="T8" fmla="*/ 27 w 27"/>
              <a:gd name="T9" fmla="*/ 24 h 43"/>
              <a:gd name="T10" fmla="*/ 27 w 27"/>
              <a:gd name="T11" fmla="*/ 24 h 43"/>
              <a:gd name="T12" fmla="*/ 23 w 27"/>
              <a:gd name="T13" fmla="*/ 24 h 43"/>
              <a:gd name="T14" fmla="*/ 23 w 27"/>
              <a:gd name="T15" fmla="*/ 24 h 43"/>
              <a:gd name="T16" fmla="*/ 23 w 27"/>
              <a:gd name="T17" fmla="*/ 28 h 43"/>
              <a:gd name="T18" fmla="*/ 23 w 27"/>
              <a:gd name="T19" fmla="*/ 28 h 43"/>
              <a:gd name="T20" fmla="*/ 20 w 27"/>
              <a:gd name="T21" fmla="*/ 28 h 43"/>
              <a:gd name="T22" fmla="*/ 16 w 27"/>
              <a:gd name="T23" fmla="*/ 28 h 43"/>
              <a:gd name="T24" fmla="*/ 16 w 27"/>
              <a:gd name="T25" fmla="*/ 32 h 43"/>
              <a:gd name="T26" fmla="*/ 12 w 27"/>
              <a:gd name="T27" fmla="*/ 36 h 43"/>
              <a:gd name="T28" fmla="*/ 12 w 27"/>
              <a:gd name="T29" fmla="*/ 36 h 43"/>
              <a:gd name="T30" fmla="*/ 16 w 27"/>
              <a:gd name="T31" fmla="*/ 36 h 43"/>
              <a:gd name="T32" fmla="*/ 16 w 27"/>
              <a:gd name="T33" fmla="*/ 39 h 43"/>
              <a:gd name="T34" fmla="*/ 16 w 27"/>
              <a:gd name="T35" fmla="*/ 43 h 43"/>
              <a:gd name="T36" fmla="*/ 12 w 27"/>
              <a:gd name="T37" fmla="*/ 43 h 43"/>
              <a:gd name="T38" fmla="*/ 8 w 27"/>
              <a:gd name="T39" fmla="*/ 43 h 43"/>
              <a:gd name="T40" fmla="*/ 4 w 27"/>
              <a:gd name="T41" fmla="*/ 39 h 43"/>
              <a:gd name="T42" fmla="*/ 4 w 27"/>
              <a:gd name="T43" fmla="*/ 39 h 43"/>
              <a:gd name="T44" fmla="*/ 4 w 27"/>
              <a:gd name="T45" fmla="*/ 36 h 43"/>
              <a:gd name="T46" fmla="*/ 0 w 27"/>
              <a:gd name="T47" fmla="*/ 32 h 43"/>
              <a:gd name="T48" fmla="*/ 4 w 27"/>
              <a:gd name="T49" fmla="*/ 28 h 43"/>
              <a:gd name="T50" fmla="*/ 4 w 27"/>
              <a:gd name="T51" fmla="*/ 20 h 43"/>
              <a:gd name="T52" fmla="*/ 0 w 27"/>
              <a:gd name="T53" fmla="*/ 16 h 43"/>
              <a:gd name="T54" fmla="*/ 0 w 27"/>
              <a:gd name="T55" fmla="*/ 12 h 43"/>
              <a:gd name="T56" fmla="*/ 4 w 27"/>
              <a:gd name="T57" fmla="*/ 4 h 43"/>
              <a:gd name="T58" fmla="*/ 8 w 27"/>
              <a:gd name="T59" fmla="*/ 0 h 43"/>
              <a:gd name="T60" fmla="*/ 12 w 27"/>
              <a:gd name="T61" fmla="*/ 4 h 43"/>
              <a:gd name="T62" fmla="*/ 16 w 27"/>
              <a:gd name="T63" fmla="*/ 8 h 43"/>
              <a:gd name="T64" fmla="*/ 16 w 27"/>
              <a:gd name="T65" fmla="*/ 8 h 43"/>
              <a:gd name="T66" fmla="*/ 23 w 27"/>
              <a:gd name="T67" fmla="*/ 12 h 43"/>
              <a:gd name="T68" fmla="*/ 23 w 27"/>
              <a:gd name="T69" fmla="*/ 12 h 43"/>
              <a:gd name="T70" fmla="*/ 23 w 27"/>
              <a:gd name="T71" fmla="*/ 16 h 43"/>
              <a:gd name="T72" fmla="*/ 23 w 27"/>
              <a:gd name="T73" fmla="*/ 16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43">
                <a:moveTo>
                  <a:pt x="23" y="16"/>
                </a:moveTo>
                <a:lnTo>
                  <a:pt x="23" y="16"/>
                </a:lnTo>
                <a:lnTo>
                  <a:pt x="27" y="24"/>
                </a:lnTo>
                <a:lnTo>
                  <a:pt x="27" y="24"/>
                </a:lnTo>
                <a:lnTo>
                  <a:pt x="27" y="24"/>
                </a:lnTo>
                <a:lnTo>
                  <a:pt x="27" y="24"/>
                </a:lnTo>
                <a:lnTo>
                  <a:pt x="23" y="24"/>
                </a:lnTo>
                <a:lnTo>
                  <a:pt x="23" y="24"/>
                </a:lnTo>
                <a:lnTo>
                  <a:pt x="23" y="28"/>
                </a:lnTo>
                <a:lnTo>
                  <a:pt x="23" y="28"/>
                </a:lnTo>
                <a:lnTo>
                  <a:pt x="20" y="28"/>
                </a:lnTo>
                <a:lnTo>
                  <a:pt x="16" y="28"/>
                </a:lnTo>
                <a:lnTo>
                  <a:pt x="16" y="32"/>
                </a:lnTo>
                <a:lnTo>
                  <a:pt x="12" y="36"/>
                </a:lnTo>
                <a:lnTo>
                  <a:pt x="12" y="36"/>
                </a:lnTo>
                <a:lnTo>
                  <a:pt x="16" y="36"/>
                </a:lnTo>
                <a:lnTo>
                  <a:pt x="16" y="39"/>
                </a:lnTo>
                <a:lnTo>
                  <a:pt x="16" y="43"/>
                </a:lnTo>
                <a:lnTo>
                  <a:pt x="12" y="43"/>
                </a:lnTo>
                <a:lnTo>
                  <a:pt x="8" y="43"/>
                </a:lnTo>
                <a:lnTo>
                  <a:pt x="4" y="39"/>
                </a:lnTo>
                <a:lnTo>
                  <a:pt x="4" y="39"/>
                </a:lnTo>
                <a:lnTo>
                  <a:pt x="4" y="36"/>
                </a:lnTo>
                <a:lnTo>
                  <a:pt x="0" y="32"/>
                </a:lnTo>
                <a:lnTo>
                  <a:pt x="4" y="28"/>
                </a:lnTo>
                <a:lnTo>
                  <a:pt x="4" y="20"/>
                </a:lnTo>
                <a:lnTo>
                  <a:pt x="0" y="16"/>
                </a:lnTo>
                <a:lnTo>
                  <a:pt x="0" y="12"/>
                </a:lnTo>
                <a:lnTo>
                  <a:pt x="4" y="4"/>
                </a:lnTo>
                <a:lnTo>
                  <a:pt x="8" y="0"/>
                </a:lnTo>
                <a:lnTo>
                  <a:pt x="12" y="4"/>
                </a:lnTo>
                <a:lnTo>
                  <a:pt x="16" y="8"/>
                </a:lnTo>
                <a:lnTo>
                  <a:pt x="16" y="8"/>
                </a:lnTo>
                <a:lnTo>
                  <a:pt x="23" y="12"/>
                </a:lnTo>
                <a:lnTo>
                  <a:pt x="23" y="12"/>
                </a:lnTo>
                <a:lnTo>
                  <a:pt x="23" y="16"/>
                </a:lnTo>
                <a:lnTo>
                  <a:pt x="23" y="16"/>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8" name="Freeform 42"/>
          <p:cNvSpPr>
            <a:spLocks/>
          </p:cNvSpPr>
          <p:nvPr/>
        </p:nvSpPr>
        <p:spPr bwMode="auto">
          <a:xfrm>
            <a:off x="7355281" y="4893852"/>
            <a:ext cx="105058" cy="124638"/>
          </a:xfrm>
          <a:custGeom>
            <a:avLst/>
            <a:gdLst>
              <a:gd name="T0" fmla="*/ 39 w 43"/>
              <a:gd name="T1" fmla="*/ 51 h 51"/>
              <a:gd name="T2" fmla="*/ 39 w 43"/>
              <a:gd name="T3" fmla="*/ 51 h 51"/>
              <a:gd name="T4" fmla="*/ 31 w 43"/>
              <a:gd name="T5" fmla="*/ 51 h 51"/>
              <a:gd name="T6" fmla="*/ 27 w 43"/>
              <a:gd name="T7" fmla="*/ 51 h 51"/>
              <a:gd name="T8" fmla="*/ 27 w 43"/>
              <a:gd name="T9" fmla="*/ 51 h 51"/>
              <a:gd name="T10" fmla="*/ 27 w 43"/>
              <a:gd name="T11" fmla="*/ 47 h 51"/>
              <a:gd name="T12" fmla="*/ 27 w 43"/>
              <a:gd name="T13" fmla="*/ 43 h 51"/>
              <a:gd name="T14" fmla="*/ 27 w 43"/>
              <a:gd name="T15" fmla="*/ 43 h 51"/>
              <a:gd name="T16" fmla="*/ 23 w 43"/>
              <a:gd name="T17" fmla="*/ 43 h 51"/>
              <a:gd name="T18" fmla="*/ 23 w 43"/>
              <a:gd name="T19" fmla="*/ 39 h 51"/>
              <a:gd name="T20" fmla="*/ 19 w 43"/>
              <a:gd name="T21" fmla="*/ 43 h 51"/>
              <a:gd name="T22" fmla="*/ 19 w 43"/>
              <a:gd name="T23" fmla="*/ 43 h 51"/>
              <a:gd name="T24" fmla="*/ 19 w 43"/>
              <a:gd name="T25" fmla="*/ 43 h 51"/>
              <a:gd name="T26" fmla="*/ 15 w 43"/>
              <a:gd name="T27" fmla="*/ 35 h 51"/>
              <a:gd name="T28" fmla="*/ 15 w 43"/>
              <a:gd name="T29" fmla="*/ 35 h 51"/>
              <a:gd name="T30" fmla="*/ 15 w 43"/>
              <a:gd name="T31" fmla="*/ 31 h 51"/>
              <a:gd name="T32" fmla="*/ 15 w 43"/>
              <a:gd name="T33" fmla="*/ 31 h 51"/>
              <a:gd name="T34" fmla="*/ 8 w 43"/>
              <a:gd name="T35" fmla="*/ 27 h 51"/>
              <a:gd name="T36" fmla="*/ 8 w 43"/>
              <a:gd name="T37" fmla="*/ 27 h 51"/>
              <a:gd name="T38" fmla="*/ 4 w 43"/>
              <a:gd name="T39" fmla="*/ 23 h 51"/>
              <a:gd name="T40" fmla="*/ 0 w 43"/>
              <a:gd name="T41" fmla="*/ 19 h 51"/>
              <a:gd name="T42" fmla="*/ 4 w 43"/>
              <a:gd name="T43" fmla="*/ 19 h 51"/>
              <a:gd name="T44" fmla="*/ 4 w 43"/>
              <a:gd name="T45" fmla="*/ 15 h 51"/>
              <a:gd name="T46" fmla="*/ 8 w 43"/>
              <a:gd name="T47" fmla="*/ 15 h 51"/>
              <a:gd name="T48" fmla="*/ 8 w 43"/>
              <a:gd name="T49" fmla="*/ 0 h 51"/>
              <a:gd name="T50" fmla="*/ 15 w 43"/>
              <a:gd name="T51" fmla="*/ 0 h 51"/>
              <a:gd name="T52" fmla="*/ 19 w 43"/>
              <a:gd name="T53" fmla="*/ 4 h 51"/>
              <a:gd name="T54" fmla="*/ 19 w 43"/>
              <a:gd name="T55" fmla="*/ 4 h 51"/>
              <a:gd name="T56" fmla="*/ 23 w 43"/>
              <a:gd name="T57" fmla="*/ 4 h 51"/>
              <a:gd name="T58" fmla="*/ 23 w 43"/>
              <a:gd name="T59" fmla="*/ 8 h 51"/>
              <a:gd name="T60" fmla="*/ 31 w 43"/>
              <a:gd name="T61" fmla="*/ 19 h 51"/>
              <a:gd name="T62" fmla="*/ 39 w 43"/>
              <a:gd name="T63" fmla="*/ 23 h 51"/>
              <a:gd name="T64" fmla="*/ 39 w 43"/>
              <a:gd name="T65" fmla="*/ 27 h 51"/>
              <a:gd name="T66" fmla="*/ 43 w 43"/>
              <a:gd name="T67" fmla="*/ 43 h 51"/>
              <a:gd name="T68" fmla="*/ 43 w 43"/>
              <a:gd name="T69" fmla="*/ 47 h 51"/>
              <a:gd name="T70" fmla="*/ 43 w 43"/>
              <a:gd name="T71" fmla="*/ 51 h 51"/>
              <a:gd name="T72" fmla="*/ 43 w 43"/>
              <a:gd name="T73" fmla="*/ 51 h 51"/>
              <a:gd name="T74" fmla="*/ 39 w 43"/>
              <a:gd name="T75"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 h="51">
                <a:moveTo>
                  <a:pt x="39" y="51"/>
                </a:moveTo>
                <a:lnTo>
                  <a:pt x="39" y="51"/>
                </a:lnTo>
                <a:lnTo>
                  <a:pt x="31" y="51"/>
                </a:lnTo>
                <a:lnTo>
                  <a:pt x="27" y="51"/>
                </a:lnTo>
                <a:lnTo>
                  <a:pt x="27" y="51"/>
                </a:lnTo>
                <a:lnTo>
                  <a:pt x="27" y="47"/>
                </a:lnTo>
                <a:lnTo>
                  <a:pt x="27" y="43"/>
                </a:lnTo>
                <a:lnTo>
                  <a:pt x="27" y="43"/>
                </a:lnTo>
                <a:lnTo>
                  <a:pt x="23" y="43"/>
                </a:lnTo>
                <a:lnTo>
                  <a:pt x="23" y="39"/>
                </a:lnTo>
                <a:lnTo>
                  <a:pt x="19" y="43"/>
                </a:lnTo>
                <a:lnTo>
                  <a:pt x="19" y="43"/>
                </a:lnTo>
                <a:lnTo>
                  <a:pt x="19" y="43"/>
                </a:lnTo>
                <a:lnTo>
                  <a:pt x="15" y="35"/>
                </a:lnTo>
                <a:lnTo>
                  <a:pt x="15" y="35"/>
                </a:lnTo>
                <a:lnTo>
                  <a:pt x="15" y="31"/>
                </a:lnTo>
                <a:lnTo>
                  <a:pt x="15" y="31"/>
                </a:lnTo>
                <a:lnTo>
                  <a:pt x="8" y="27"/>
                </a:lnTo>
                <a:lnTo>
                  <a:pt x="8" y="27"/>
                </a:lnTo>
                <a:lnTo>
                  <a:pt x="4" y="23"/>
                </a:lnTo>
                <a:lnTo>
                  <a:pt x="0" y="19"/>
                </a:lnTo>
                <a:lnTo>
                  <a:pt x="4" y="19"/>
                </a:lnTo>
                <a:lnTo>
                  <a:pt x="4" y="15"/>
                </a:lnTo>
                <a:lnTo>
                  <a:pt x="8" y="15"/>
                </a:lnTo>
                <a:lnTo>
                  <a:pt x="8" y="0"/>
                </a:lnTo>
                <a:lnTo>
                  <a:pt x="15" y="0"/>
                </a:lnTo>
                <a:lnTo>
                  <a:pt x="19" y="4"/>
                </a:lnTo>
                <a:lnTo>
                  <a:pt x="19" y="4"/>
                </a:lnTo>
                <a:lnTo>
                  <a:pt x="23" y="4"/>
                </a:lnTo>
                <a:lnTo>
                  <a:pt x="23" y="8"/>
                </a:lnTo>
                <a:lnTo>
                  <a:pt x="31" y="19"/>
                </a:lnTo>
                <a:lnTo>
                  <a:pt x="39" y="23"/>
                </a:lnTo>
                <a:lnTo>
                  <a:pt x="39" y="27"/>
                </a:lnTo>
                <a:lnTo>
                  <a:pt x="43" y="43"/>
                </a:lnTo>
                <a:lnTo>
                  <a:pt x="43" y="47"/>
                </a:lnTo>
                <a:lnTo>
                  <a:pt x="43" y="51"/>
                </a:lnTo>
                <a:lnTo>
                  <a:pt x="43" y="51"/>
                </a:lnTo>
                <a:lnTo>
                  <a:pt x="39" y="51"/>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9" name="Freeform 44"/>
          <p:cNvSpPr>
            <a:spLocks noEditPoints="1"/>
          </p:cNvSpPr>
          <p:nvPr/>
        </p:nvSpPr>
        <p:spPr bwMode="auto">
          <a:xfrm>
            <a:off x="7240448" y="5084473"/>
            <a:ext cx="171026" cy="315259"/>
          </a:xfrm>
          <a:custGeom>
            <a:avLst/>
            <a:gdLst>
              <a:gd name="T0" fmla="*/ 55 w 70"/>
              <a:gd name="T1" fmla="*/ 4 h 129"/>
              <a:gd name="T2" fmla="*/ 51 w 70"/>
              <a:gd name="T3" fmla="*/ 4 h 129"/>
              <a:gd name="T4" fmla="*/ 51 w 70"/>
              <a:gd name="T5" fmla="*/ 8 h 129"/>
              <a:gd name="T6" fmla="*/ 55 w 70"/>
              <a:gd name="T7" fmla="*/ 16 h 129"/>
              <a:gd name="T8" fmla="*/ 55 w 70"/>
              <a:gd name="T9" fmla="*/ 8 h 129"/>
              <a:gd name="T10" fmla="*/ 43 w 70"/>
              <a:gd name="T11" fmla="*/ 4 h 129"/>
              <a:gd name="T12" fmla="*/ 51 w 70"/>
              <a:gd name="T13" fmla="*/ 12 h 129"/>
              <a:gd name="T14" fmla="*/ 51 w 70"/>
              <a:gd name="T15" fmla="*/ 23 h 129"/>
              <a:gd name="T16" fmla="*/ 47 w 70"/>
              <a:gd name="T17" fmla="*/ 27 h 129"/>
              <a:gd name="T18" fmla="*/ 39 w 70"/>
              <a:gd name="T19" fmla="*/ 27 h 129"/>
              <a:gd name="T20" fmla="*/ 47 w 70"/>
              <a:gd name="T21" fmla="*/ 35 h 129"/>
              <a:gd name="T22" fmla="*/ 62 w 70"/>
              <a:gd name="T23" fmla="*/ 43 h 129"/>
              <a:gd name="T24" fmla="*/ 62 w 70"/>
              <a:gd name="T25" fmla="*/ 51 h 129"/>
              <a:gd name="T26" fmla="*/ 66 w 70"/>
              <a:gd name="T27" fmla="*/ 59 h 129"/>
              <a:gd name="T28" fmla="*/ 70 w 70"/>
              <a:gd name="T29" fmla="*/ 66 h 129"/>
              <a:gd name="T30" fmla="*/ 66 w 70"/>
              <a:gd name="T31" fmla="*/ 74 h 129"/>
              <a:gd name="T32" fmla="*/ 59 w 70"/>
              <a:gd name="T33" fmla="*/ 70 h 129"/>
              <a:gd name="T34" fmla="*/ 59 w 70"/>
              <a:gd name="T35" fmla="*/ 78 h 129"/>
              <a:gd name="T36" fmla="*/ 59 w 70"/>
              <a:gd name="T37" fmla="*/ 82 h 129"/>
              <a:gd name="T38" fmla="*/ 59 w 70"/>
              <a:gd name="T39" fmla="*/ 82 h 129"/>
              <a:gd name="T40" fmla="*/ 59 w 70"/>
              <a:gd name="T41" fmla="*/ 94 h 129"/>
              <a:gd name="T42" fmla="*/ 55 w 70"/>
              <a:gd name="T43" fmla="*/ 98 h 129"/>
              <a:gd name="T44" fmla="*/ 59 w 70"/>
              <a:gd name="T45" fmla="*/ 105 h 129"/>
              <a:gd name="T46" fmla="*/ 55 w 70"/>
              <a:gd name="T47" fmla="*/ 98 h 129"/>
              <a:gd name="T48" fmla="*/ 55 w 70"/>
              <a:gd name="T49" fmla="*/ 113 h 129"/>
              <a:gd name="T50" fmla="*/ 51 w 70"/>
              <a:gd name="T51" fmla="*/ 98 h 129"/>
              <a:gd name="T52" fmla="*/ 51 w 70"/>
              <a:gd name="T53" fmla="*/ 109 h 129"/>
              <a:gd name="T54" fmla="*/ 51 w 70"/>
              <a:gd name="T55" fmla="*/ 113 h 129"/>
              <a:gd name="T56" fmla="*/ 47 w 70"/>
              <a:gd name="T57" fmla="*/ 117 h 129"/>
              <a:gd name="T58" fmla="*/ 43 w 70"/>
              <a:gd name="T59" fmla="*/ 117 h 129"/>
              <a:gd name="T60" fmla="*/ 47 w 70"/>
              <a:gd name="T61" fmla="*/ 109 h 129"/>
              <a:gd name="T62" fmla="*/ 43 w 70"/>
              <a:gd name="T63" fmla="*/ 113 h 129"/>
              <a:gd name="T64" fmla="*/ 39 w 70"/>
              <a:gd name="T65" fmla="*/ 117 h 129"/>
              <a:gd name="T66" fmla="*/ 35 w 70"/>
              <a:gd name="T67" fmla="*/ 121 h 129"/>
              <a:gd name="T68" fmla="*/ 31 w 70"/>
              <a:gd name="T69" fmla="*/ 129 h 129"/>
              <a:gd name="T70" fmla="*/ 19 w 70"/>
              <a:gd name="T71" fmla="*/ 129 h 129"/>
              <a:gd name="T72" fmla="*/ 19 w 70"/>
              <a:gd name="T73" fmla="*/ 121 h 129"/>
              <a:gd name="T74" fmla="*/ 19 w 70"/>
              <a:gd name="T75" fmla="*/ 109 h 129"/>
              <a:gd name="T76" fmla="*/ 16 w 70"/>
              <a:gd name="T77" fmla="*/ 101 h 129"/>
              <a:gd name="T78" fmla="*/ 16 w 70"/>
              <a:gd name="T79" fmla="*/ 94 h 129"/>
              <a:gd name="T80" fmla="*/ 16 w 70"/>
              <a:gd name="T81" fmla="*/ 90 h 129"/>
              <a:gd name="T82" fmla="*/ 16 w 70"/>
              <a:gd name="T83" fmla="*/ 86 h 129"/>
              <a:gd name="T84" fmla="*/ 16 w 70"/>
              <a:gd name="T85" fmla="*/ 78 h 129"/>
              <a:gd name="T86" fmla="*/ 4 w 70"/>
              <a:gd name="T87" fmla="*/ 66 h 129"/>
              <a:gd name="T88" fmla="*/ 0 w 70"/>
              <a:gd name="T89" fmla="*/ 43 h 129"/>
              <a:gd name="T90" fmla="*/ 23 w 70"/>
              <a:gd name="T91" fmla="*/ 39 h 129"/>
              <a:gd name="T92" fmla="*/ 27 w 70"/>
              <a:gd name="T93" fmla="*/ 39 h 129"/>
              <a:gd name="T94" fmla="*/ 23 w 70"/>
              <a:gd name="T95" fmla="*/ 31 h 129"/>
              <a:gd name="T96" fmla="*/ 12 w 70"/>
              <a:gd name="T97" fmla="*/ 19 h 129"/>
              <a:gd name="T98" fmla="*/ 12 w 70"/>
              <a:gd name="T99" fmla="*/ 16 h 129"/>
              <a:gd name="T100" fmla="*/ 23 w 70"/>
              <a:gd name="T101" fmla="*/ 12 h 129"/>
              <a:gd name="T102" fmla="*/ 39 w 70"/>
              <a:gd name="T103" fmla="*/ 4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0" h="129">
                <a:moveTo>
                  <a:pt x="55" y="8"/>
                </a:moveTo>
                <a:lnTo>
                  <a:pt x="55" y="8"/>
                </a:lnTo>
                <a:lnTo>
                  <a:pt x="55" y="4"/>
                </a:lnTo>
                <a:lnTo>
                  <a:pt x="51" y="0"/>
                </a:lnTo>
                <a:lnTo>
                  <a:pt x="47" y="0"/>
                </a:lnTo>
                <a:lnTo>
                  <a:pt x="51" y="4"/>
                </a:lnTo>
                <a:lnTo>
                  <a:pt x="51" y="4"/>
                </a:lnTo>
                <a:lnTo>
                  <a:pt x="51" y="4"/>
                </a:lnTo>
                <a:lnTo>
                  <a:pt x="51" y="8"/>
                </a:lnTo>
                <a:lnTo>
                  <a:pt x="51" y="12"/>
                </a:lnTo>
                <a:lnTo>
                  <a:pt x="55" y="16"/>
                </a:lnTo>
                <a:lnTo>
                  <a:pt x="55" y="16"/>
                </a:lnTo>
                <a:lnTo>
                  <a:pt x="55" y="19"/>
                </a:lnTo>
                <a:lnTo>
                  <a:pt x="55" y="16"/>
                </a:lnTo>
                <a:lnTo>
                  <a:pt x="55" y="8"/>
                </a:lnTo>
                <a:moveTo>
                  <a:pt x="39" y="4"/>
                </a:moveTo>
                <a:lnTo>
                  <a:pt x="39" y="4"/>
                </a:lnTo>
                <a:lnTo>
                  <a:pt x="43" y="4"/>
                </a:lnTo>
                <a:lnTo>
                  <a:pt x="47" y="4"/>
                </a:lnTo>
                <a:lnTo>
                  <a:pt x="51" y="8"/>
                </a:lnTo>
                <a:lnTo>
                  <a:pt x="51" y="12"/>
                </a:lnTo>
                <a:lnTo>
                  <a:pt x="51" y="16"/>
                </a:lnTo>
                <a:lnTo>
                  <a:pt x="51" y="19"/>
                </a:lnTo>
                <a:lnTo>
                  <a:pt x="51" y="23"/>
                </a:lnTo>
                <a:lnTo>
                  <a:pt x="51" y="27"/>
                </a:lnTo>
                <a:lnTo>
                  <a:pt x="51" y="31"/>
                </a:lnTo>
                <a:lnTo>
                  <a:pt x="47" y="27"/>
                </a:lnTo>
                <a:lnTo>
                  <a:pt x="43" y="27"/>
                </a:lnTo>
                <a:lnTo>
                  <a:pt x="39" y="27"/>
                </a:lnTo>
                <a:lnTo>
                  <a:pt x="39" y="27"/>
                </a:lnTo>
                <a:lnTo>
                  <a:pt x="43" y="31"/>
                </a:lnTo>
                <a:lnTo>
                  <a:pt x="47" y="35"/>
                </a:lnTo>
                <a:lnTo>
                  <a:pt x="47" y="35"/>
                </a:lnTo>
                <a:lnTo>
                  <a:pt x="51" y="35"/>
                </a:lnTo>
                <a:lnTo>
                  <a:pt x="55" y="43"/>
                </a:lnTo>
                <a:lnTo>
                  <a:pt x="62" y="43"/>
                </a:lnTo>
                <a:lnTo>
                  <a:pt x="62" y="43"/>
                </a:lnTo>
                <a:lnTo>
                  <a:pt x="62" y="47"/>
                </a:lnTo>
                <a:lnTo>
                  <a:pt x="62" y="51"/>
                </a:lnTo>
                <a:lnTo>
                  <a:pt x="62" y="55"/>
                </a:lnTo>
                <a:lnTo>
                  <a:pt x="62" y="59"/>
                </a:lnTo>
                <a:lnTo>
                  <a:pt x="66" y="59"/>
                </a:lnTo>
                <a:lnTo>
                  <a:pt x="70" y="62"/>
                </a:lnTo>
                <a:lnTo>
                  <a:pt x="70" y="66"/>
                </a:lnTo>
                <a:lnTo>
                  <a:pt x="70" y="66"/>
                </a:lnTo>
                <a:lnTo>
                  <a:pt x="70" y="70"/>
                </a:lnTo>
                <a:lnTo>
                  <a:pt x="66" y="70"/>
                </a:lnTo>
                <a:lnTo>
                  <a:pt x="66" y="74"/>
                </a:lnTo>
                <a:lnTo>
                  <a:pt x="66" y="74"/>
                </a:lnTo>
                <a:lnTo>
                  <a:pt x="62" y="74"/>
                </a:lnTo>
                <a:lnTo>
                  <a:pt x="59" y="70"/>
                </a:lnTo>
                <a:lnTo>
                  <a:pt x="59" y="70"/>
                </a:lnTo>
                <a:lnTo>
                  <a:pt x="59" y="74"/>
                </a:lnTo>
                <a:lnTo>
                  <a:pt x="59" y="78"/>
                </a:lnTo>
                <a:lnTo>
                  <a:pt x="59" y="78"/>
                </a:lnTo>
                <a:lnTo>
                  <a:pt x="59" y="78"/>
                </a:lnTo>
                <a:lnTo>
                  <a:pt x="59" y="82"/>
                </a:lnTo>
                <a:lnTo>
                  <a:pt x="59" y="82"/>
                </a:lnTo>
                <a:lnTo>
                  <a:pt x="59" y="82"/>
                </a:lnTo>
                <a:lnTo>
                  <a:pt x="59" y="82"/>
                </a:lnTo>
                <a:lnTo>
                  <a:pt x="55" y="86"/>
                </a:lnTo>
                <a:lnTo>
                  <a:pt x="55" y="90"/>
                </a:lnTo>
                <a:lnTo>
                  <a:pt x="59" y="94"/>
                </a:lnTo>
                <a:lnTo>
                  <a:pt x="59" y="98"/>
                </a:lnTo>
                <a:lnTo>
                  <a:pt x="55" y="94"/>
                </a:lnTo>
                <a:lnTo>
                  <a:pt x="55" y="98"/>
                </a:lnTo>
                <a:lnTo>
                  <a:pt x="59" y="105"/>
                </a:lnTo>
                <a:lnTo>
                  <a:pt x="59" y="109"/>
                </a:lnTo>
                <a:lnTo>
                  <a:pt x="59" y="105"/>
                </a:lnTo>
                <a:lnTo>
                  <a:pt x="55" y="105"/>
                </a:lnTo>
                <a:lnTo>
                  <a:pt x="55" y="101"/>
                </a:lnTo>
                <a:lnTo>
                  <a:pt x="55" y="98"/>
                </a:lnTo>
                <a:lnTo>
                  <a:pt x="55" y="101"/>
                </a:lnTo>
                <a:lnTo>
                  <a:pt x="55" y="109"/>
                </a:lnTo>
                <a:lnTo>
                  <a:pt x="55" y="113"/>
                </a:lnTo>
                <a:lnTo>
                  <a:pt x="55" y="109"/>
                </a:lnTo>
                <a:lnTo>
                  <a:pt x="51" y="98"/>
                </a:lnTo>
                <a:lnTo>
                  <a:pt x="51" y="98"/>
                </a:lnTo>
                <a:lnTo>
                  <a:pt x="51" y="101"/>
                </a:lnTo>
                <a:lnTo>
                  <a:pt x="51" y="105"/>
                </a:lnTo>
                <a:lnTo>
                  <a:pt x="51" y="109"/>
                </a:lnTo>
                <a:lnTo>
                  <a:pt x="51" y="109"/>
                </a:lnTo>
                <a:lnTo>
                  <a:pt x="51" y="109"/>
                </a:lnTo>
                <a:lnTo>
                  <a:pt x="51" y="113"/>
                </a:lnTo>
                <a:lnTo>
                  <a:pt x="51" y="113"/>
                </a:lnTo>
                <a:lnTo>
                  <a:pt x="51" y="117"/>
                </a:lnTo>
                <a:lnTo>
                  <a:pt x="47" y="117"/>
                </a:lnTo>
                <a:lnTo>
                  <a:pt x="47" y="121"/>
                </a:lnTo>
                <a:lnTo>
                  <a:pt x="43" y="117"/>
                </a:lnTo>
                <a:lnTo>
                  <a:pt x="43" y="117"/>
                </a:lnTo>
                <a:lnTo>
                  <a:pt x="47" y="113"/>
                </a:lnTo>
                <a:lnTo>
                  <a:pt x="47" y="113"/>
                </a:lnTo>
                <a:lnTo>
                  <a:pt x="47" y="109"/>
                </a:lnTo>
                <a:lnTo>
                  <a:pt x="47" y="109"/>
                </a:lnTo>
                <a:lnTo>
                  <a:pt x="43" y="113"/>
                </a:lnTo>
                <a:lnTo>
                  <a:pt x="43" y="113"/>
                </a:lnTo>
                <a:lnTo>
                  <a:pt x="39" y="117"/>
                </a:lnTo>
                <a:lnTo>
                  <a:pt x="39" y="117"/>
                </a:lnTo>
                <a:lnTo>
                  <a:pt x="39" y="117"/>
                </a:lnTo>
                <a:lnTo>
                  <a:pt x="35" y="117"/>
                </a:lnTo>
                <a:lnTo>
                  <a:pt x="35" y="113"/>
                </a:lnTo>
                <a:lnTo>
                  <a:pt x="35" y="121"/>
                </a:lnTo>
                <a:lnTo>
                  <a:pt x="35" y="125"/>
                </a:lnTo>
                <a:lnTo>
                  <a:pt x="31" y="129"/>
                </a:lnTo>
                <a:lnTo>
                  <a:pt x="31" y="129"/>
                </a:lnTo>
                <a:lnTo>
                  <a:pt x="19" y="129"/>
                </a:lnTo>
                <a:lnTo>
                  <a:pt x="19" y="129"/>
                </a:lnTo>
                <a:lnTo>
                  <a:pt x="19" y="129"/>
                </a:lnTo>
                <a:lnTo>
                  <a:pt x="19" y="125"/>
                </a:lnTo>
                <a:lnTo>
                  <a:pt x="19" y="121"/>
                </a:lnTo>
                <a:lnTo>
                  <a:pt x="19" y="121"/>
                </a:lnTo>
                <a:lnTo>
                  <a:pt x="19" y="117"/>
                </a:lnTo>
                <a:lnTo>
                  <a:pt x="19" y="109"/>
                </a:lnTo>
                <a:lnTo>
                  <a:pt x="19" y="109"/>
                </a:lnTo>
                <a:lnTo>
                  <a:pt x="19" y="105"/>
                </a:lnTo>
                <a:lnTo>
                  <a:pt x="16" y="101"/>
                </a:lnTo>
                <a:lnTo>
                  <a:pt x="16" y="101"/>
                </a:lnTo>
                <a:lnTo>
                  <a:pt x="16" y="98"/>
                </a:lnTo>
                <a:lnTo>
                  <a:pt x="16" y="98"/>
                </a:lnTo>
                <a:lnTo>
                  <a:pt x="16" y="94"/>
                </a:lnTo>
                <a:lnTo>
                  <a:pt x="16" y="94"/>
                </a:lnTo>
                <a:lnTo>
                  <a:pt x="16" y="94"/>
                </a:lnTo>
                <a:lnTo>
                  <a:pt x="16" y="90"/>
                </a:lnTo>
                <a:lnTo>
                  <a:pt x="19" y="90"/>
                </a:lnTo>
                <a:lnTo>
                  <a:pt x="19" y="90"/>
                </a:lnTo>
                <a:lnTo>
                  <a:pt x="16" y="86"/>
                </a:lnTo>
                <a:lnTo>
                  <a:pt x="16" y="82"/>
                </a:lnTo>
                <a:lnTo>
                  <a:pt x="16" y="78"/>
                </a:lnTo>
                <a:lnTo>
                  <a:pt x="16" y="78"/>
                </a:lnTo>
                <a:lnTo>
                  <a:pt x="16" y="74"/>
                </a:lnTo>
                <a:lnTo>
                  <a:pt x="8" y="66"/>
                </a:lnTo>
                <a:lnTo>
                  <a:pt x="4" y="66"/>
                </a:lnTo>
                <a:lnTo>
                  <a:pt x="4" y="62"/>
                </a:lnTo>
                <a:lnTo>
                  <a:pt x="4" y="51"/>
                </a:lnTo>
                <a:lnTo>
                  <a:pt x="0" y="43"/>
                </a:lnTo>
                <a:lnTo>
                  <a:pt x="0" y="43"/>
                </a:lnTo>
                <a:lnTo>
                  <a:pt x="4" y="43"/>
                </a:lnTo>
                <a:lnTo>
                  <a:pt x="23" y="39"/>
                </a:lnTo>
                <a:lnTo>
                  <a:pt x="23" y="39"/>
                </a:lnTo>
                <a:lnTo>
                  <a:pt x="27" y="39"/>
                </a:lnTo>
                <a:lnTo>
                  <a:pt x="27" y="39"/>
                </a:lnTo>
                <a:lnTo>
                  <a:pt x="27" y="39"/>
                </a:lnTo>
                <a:lnTo>
                  <a:pt x="27" y="35"/>
                </a:lnTo>
                <a:lnTo>
                  <a:pt x="23" y="31"/>
                </a:lnTo>
                <a:lnTo>
                  <a:pt x="19" y="27"/>
                </a:lnTo>
                <a:lnTo>
                  <a:pt x="12" y="23"/>
                </a:lnTo>
                <a:lnTo>
                  <a:pt x="12" y="19"/>
                </a:lnTo>
                <a:lnTo>
                  <a:pt x="12" y="19"/>
                </a:lnTo>
                <a:lnTo>
                  <a:pt x="12" y="19"/>
                </a:lnTo>
                <a:lnTo>
                  <a:pt x="12" y="16"/>
                </a:lnTo>
                <a:lnTo>
                  <a:pt x="19" y="8"/>
                </a:lnTo>
                <a:lnTo>
                  <a:pt x="19" y="8"/>
                </a:lnTo>
                <a:lnTo>
                  <a:pt x="23" y="12"/>
                </a:lnTo>
                <a:lnTo>
                  <a:pt x="27" y="4"/>
                </a:lnTo>
                <a:lnTo>
                  <a:pt x="31" y="4"/>
                </a:lnTo>
                <a:lnTo>
                  <a:pt x="39" y="4"/>
                </a:lnTo>
              </a:path>
            </a:pathLst>
          </a:custGeom>
          <a:solidFill>
            <a:srgbClr val="A3A3A3"/>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0" name="Freeform 47"/>
          <p:cNvSpPr>
            <a:spLocks noEditPoints="1"/>
          </p:cNvSpPr>
          <p:nvPr/>
        </p:nvSpPr>
        <p:spPr bwMode="auto">
          <a:xfrm>
            <a:off x="8117567" y="84325"/>
            <a:ext cx="1375535" cy="1097296"/>
          </a:xfrm>
          <a:custGeom>
            <a:avLst/>
            <a:gdLst>
              <a:gd name="T0" fmla="*/ 133 w 563"/>
              <a:gd name="T1" fmla="*/ 59 h 449"/>
              <a:gd name="T2" fmla="*/ 493 w 563"/>
              <a:gd name="T3" fmla="*/ 39 h 449"/>
              <a:gd name="T4" fmla="*/ 422 w 563"/>
              <a:gd name="T5" fmla="*/ 20 h 449"/>
              <a:gd name="T6" fmla="*/ 387 w 563"/>
              <a:gd name="T7" fmla="*/ 20 h 449"/>
              <a:gd name="T8" fmla="*/ 360 w 563"/>
              <a:gd name="T9" fmla="*/ 78 h 449"/>
              <a:gd name="T10" fmla="*/ 376 w 563"/>
              <a:gd name="T11" fmla="*/ 129 h 449"/>
              <a:gd name="T12" fmla="*/ 348 w 563"/>
              <a:gd name="T13" fmla="*/ 90 h 449"/>
              <a:gd name="T14" fmla="*/ 321 w 563"/>
              <a:gd name="T15" fmla="*/ 66 h 449"/>
              <a:gd name="T16" fmla="*/ 329 w 563"/>
              <a:gd name="T17" fmla="*/ 43 h 449"/>
              <a:gd name="T18" fmla="*/ 309 w 563"/>
              <a:gd name="T19" fmla="*/ 16 h 449"/>
              <a:gd name="T20" fmla="*/ 274 w 563"/>
              <a:gd name="T21" fmla="*/ 12 h 449"/>
              <a:gd name="T22" fmla="*/ 278 w 563"/>
              <a:gd name="T23" fmla="*/ 39 h 449"/>
              <a:gd name="T24" fmla="*/ 282 w 563"/>
              <a:gd name="T25" fmla="*/ 78 h 449"/>
              <a:gd name="T26" fmla="*/ 282 w 563"/>
              <a:gd name="T27" fmla="*/ 121 h 449"/>
              <a:gd name="T28" fmla="*/ 262 w 563"/>
              <a:gd name="T29" fmla="*/ 105 h 449"/>
              <a:gd name="T30" fmla="*/ 235 w 563"/>
              <a:gd name="T31" fmla="*/ 51 h 449"/>
              <a:gd name="T32" fmla="*/ 223 w 563"/>
              <a:gd name="T33" fmla="*/ 199 h 449"/>
              <a:gd name="T34" fmla="*/ 204 w 563"/>
              <a:gd name="T35" fmla="*/ 180 h 449"/>
              <a:gd name="T36" fmla="*/ 192 w 563"/>
              <a:gd name="T37" fmla="*/ 125 h 449"/>
              <a:gd name="T38" fmla="*/ 188 w 563"/>
              <a:gd name="T39" fmla="*/ 74 h 449"/>
              <a:gd name="T40" fmla="*/ 165 w 563"/>
              <a:gd name="T41" fmla="*/ 82 h 449"/>
              <a:gd name="T42" fmla="*/ 141 w 563"/>
              <a:gd name="T43" fmla="*/ 78 h 449"/>
              <a:gd name="T44" fmla="*/ 129 w 563"/>
              <a:gd name="T45" fmla="*/ 102 h 449"/>
              <a:gd name="T46" fmla="*/ 137 w 563"/>
              <a:gd name="T47" fmla="*/ 141 h 449"/>
              <a:gd name="T48" fmla="*/ 110 w 563"/>
              <a:gd name="T49" fmla="*/ 207 h 449"/>
              <a:gd name="T50" fmla="*/ 133 w 563"/>
              <a:gd name="T51" fmla="*/ 250 h 449"/>
              <a:gd name="T52" fmla="*/ 75 w 563"/>
              <a:gd name="T53" fmla="*/ 254 h 449"/>
              <a:gd name="T54" fmla="*/ 59 w 563"/>
              <a:gd name="T55" fmla="*/ 242 h 449"/>
              <a:gd name="T56" fmla="*/ 36 w 563"/>
              <a:gd name="T57" fmla="*/ 234 h 449"/>
              <a:gd name="T58" fmla="*/ 12 w 563"/>
              <a:gd name="T59" fmla="*/ 238 h 449"/>
              <a:gd name="T60" fmla="*/ 67 w 563"/>
              <a:gd name="T61" fmla="*/ 258 h 449"/>
              <a:gd name="T62" fmla="*/ 129 w 563"/>
              <a:gd name="T63" fmla="*/ 312 h 449"/>
              <a:gd name="T64" fmla="*/ 110 w 563"/>
              <a:gd name="T65" fmla="*/ 402 h 449"/>
              <a:gd name="T66" fmla="*/ 309 w 563"/>
              <a:gd name="T67" fmla="*/ 430 h 449"/>
              <a:gd name="T68" fmla="*/ 329 w 563"/>
              <a:gd name="T69" fmla="*/ 344 h 449"/>
              <a:gd name="T70" fmla="*/ 294 w 563"/>
              <a:gd name="T71" fmla="*/ 250 h 449"/>
              <a:gd name="T72" fmla="*/ 352 w 563"/>
              <a:gd name="T73" fmla="*/ 164 h 449"/>
              <a:gd name="T74" fmla="*/ 508 w 563"/>
              <a:gd name="T75" fmla="*/ 250 h 449"/>
              <a:gd name="T76" fmla="*/ 524 w 563"/>
              <a:gd name="T77" fmla="*/ 168 h 449"/>
              <a:gd name="T78" fmla="*/ 524 w 563"/>
              <a:gd name="T79" fmla="*/ 148 h 449"/>
              <a:gd name="T80" fmla="*/ 512 w 563"/>
              <a:gd name="T81" fmla="*/ 156 h 449"/>
              <a:gd name="T82" fmla="*/ 481 w 563"/>
              <a:gd name="T83" fmla="*/ 164 h 449"/>
              <a:gd name="T84" fmla="*/ 465 w 563"/>
              <a:gd name="T85" fmla="*/ 129 h 449"/>
              <a:gd name="T86" fmla="*/ 481 w 563"/>
              <a:gd name="T87" fmla="*/ 105 h 449"/>
              <a:gd name="T88" fmla="*/ 102 w 563"/>
              <a:gd name="T89" fmla="*/ 129 h 449"/>
              <a:gd name="T90" fmla="*/ 110 w 563"/>
              <a:gd name="T91" fmla="*/ 148 h 449"/>
              <a:gd name="T92" fmla="*/ 106 w 563"/>
              <a:gd name="T93" fmla="*/ 86 h 449"/>
              <a:gd name="T94" fmla="*/ 79 w 563"/>
              <a:gd name="T95" fmla="*/ 191 h 449"/>
              <a:gd name="T96" fmla="*/ 94 w 563"/>
              <a:gd name="T97" fmla="*/ 172 h 449"/>
              <a:gd name="T98" fmla="*/ 106 w 563"/>
              <a:gd name="T99" fmla="*/ 160 h 449"/>
              <a:gd name="T100" fmla="*/ 161 w 563"/>
              <a:gd name="T101" fmla="*/ 59 h 449"/>
              <a:gd name="T102" fmla="*/ 180 w 563"/>
              <a:gd name="T103" fmla="*/ 39 h 449"/>
              <a:gd name="T104" fmla="*/ 208 w 563"/>
              <a:gd name="T105" fmla="*/ 55 h 449"/>
              <a:gd name="T106" fmla="*/ 75 w 563"/>
              <a:gd name="T107" fmla="*/ 203 h 449"/>
              <a:gd name="T108" fmla="*/ 36 w 563"/>
              <a:gd name="T109" fmla="*/ 180 h 449"/>
              <a:gd name="T110" fmla="*/ 36 w 563"/>
              <a:gd name="T111" fmla="*/ 156 h 449"/>
              <a:gd name="T112" fmla="*/ 51 w 563"/>
              <a:gd name="T113" fmla="*/ 144 h 449"/>
              <a:gd name="T114" fmla="*/ 71 w 563"/>
              <a:gd name="T115" fmla="*/ 137 h 449"/>
              <a:gd name="T116" fmla="*/ 79 w 563"/>
              <a:gd name="T117" fmla="*/ 117 h 449"/>
              <a:gd name="T118" fmla="*/ 75 w 563"/>
              <a:gd name="T119" fmla="*/ 148 h 449"/>
              <a:gd name="T120" fmla="*/ 63 w 563"/>
              <a:gd name="T121" fmla="*/ 172 h 449"/>
              <a:gd name="T122" fmla="*/ 485 w 563"/>
              <a:gd name="T123" fmla="*/ 144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63" h="449">
                <a:moveTo>
                  <a:pt x="133" y="62"/>
                </a:moveTo>
                <a:lnTo>
                  <a:pt x="133" y="62"/>
                </a:lnTo>
                <a:lnTo>
                  <a:pt x="133" y="62"/>
                </a:lnTo>
                <a:lnTo>
                  <a:pt x="137" y="62"/>
                </a:lnTo>
                <a:lnTo>
                  <a:pt x="137" y="62"/>
                </a:lnTo>
                <a:lnTo>
                  <a:pt x="133" y="62"/>
                </a:lnTo>
                <a:lnTo>
                  <a:pt x="133" y="66"/>
                </a:lnTo>
                <a:lnTo>
                  <a:pt x="137" y="66"/>
                </a:lnTo>
                <a:lnTo>
                  <a:pt x="137" y="66"/>
                </a:lnTo>
                <a:lnTo>
                  <a:pt x="137" y="70"/>
                </a:lnTo>
                <a:lnTo>
                  <a:pt x="137" y="70"/>
                </a:lnTo>
                <a:lnTo>
                  <a:pt x="133" y="70"/>
                </a:lnTo>
                <a:lnTo>
                  <a:pt x="133" y="70"/>
                </a:lnTo>
                <a:lnTo>
                  <a:pt x="133" y="70"/>
                </a:lnTo>
                <a:lnTo>
                  <a:pt x="129" y="70"/>
                </a:lnTo>
                <a:lnTo>
                  <a:pt x="129" y="70"/>
                </a:lnTo>
                <a:lnTo>
                  <a:pt x="125" y="70"/>
                </a:lnTo>
                <a:lnTo>
                  <a:pt x="125" y="66"/>
                </a:lnTo>
                <a:lnTo>
                  <a:pt x="125" y="62"/>
                </a:lnTo>
                <a:lnTo>
                  <a:pt x="125" y="62"/>
                </a:lnTo>
                <a:lnTo>
                  <a:pt x="129" y="62"/>
                </a:lnTo>
                <a:lnTo>
                  <a:pt x="129" y="62"/>
                </a:lnTo>
                <a:lnTo>
                  <a:pt x="129" y="66"/>
                </a:lnTo>
                <a:lnTo>
                  <a:pt x="129" y="66"/>
                </a:lnTo>
                <a:lnTo>
                  <a:pt x="129" y="66"/>
                </a:lnTo>
                <a:lnTo>
                  <a:pt x="133" y="66"/>
                </a:lnTo>
                <a:lnTo>
                  <a:pt x="133" y="62"/>
                </a:lnTo>
                <a:lnTo>
                  <a:pt x="129" y="62"/>
                </a:lnTo>
                <a:lnTo>
                  <a:pt x="129" y="62"/>
                </a:lnTo>
                <a:lnTo>
                  <a:pt x="129" y="59"/>
                </a:lnTo>
                <a:lnTo>
                  <a:pt x="129" y="59"/>
                </a:lnTo>
                <a:lnTo>
                  <a:pt x="129" y="59"/>
                </a:lnTo>
                <a:lnTo>
                  <a:pt x="133" y="59"/>
                </a:lnTo>
                <a:lnTo>
                  <a:pt x="133" y="59"/>
                </a:lnTo>
                <a:lnTo>
                  <a:pt x="133" y="59"/>
                </a:lnTo>
                <a:lnTo>
                  <a:pt x="133" y="59"/>
                </a:lnTo>
                <a:lnTo>
                  <a:pt x="133" y="59"/>
                </a:lnTo>
                <a:lnTo>
                  <a:pt x="133" y="59"/>
                </a:lnTo>
                <a:lnTo>
                  <a:pt x="133" y="59"/>
                </a:lnTo>
                <a:lnTo>
                  <a:pt x="133" y="59"/>
                </a:lnTo>
                <a:lnTo>
                  <a:pt x="133" y="62"/>
                </a:lnTo>
                <a:moveTo>
                  <a:pt x="24" y="215"/>
                </a:moveTo>
                <a:lnTo>
                  <a:pt x="24" y="215"/>
                </a:lnTo>
                <a:lnTo>
                  <a:pt x="24" y="215"/>
                </a:lnTo>
                <a:lnTo>
                  <a:pt x="24" y="219"/>
                </a:lnTo>
                <a:lnTo>
                  <a:pt x="28" y="226"/>
                </a:lnTo>
                <a:lnTo>
                  <a:pt x="28" y="226"/>
                </a:lnTo>
                <a:lnTo>
                  <a:pt x="28" y="230"/>
                </a:lnTo>
                <a:lnTo>
                  <a:pt x="24" y="230"/>
                </a:lnTo>
                <a:lnTo>
                  <a:pt x="24" y="230"/>
                </a:lnTo>
                <a:lnTo>
                  <a:pt x="24" y="230"/>
                </a:lnTo>
                <a:lnTo>
                  <a:pt x="20" y="226"/>
                </a:lnTo>
                <a:lnTo>
                  <a:pt x="20" y="223"/>
                </a:lnTo>
                <a:lnTo>
                  <a:pt x="20" y="219"/>
                </a:lnTo>
                <a:lnTo>
                  <a:pt x="20" y="219"/>
                </a:lnTo>
                <a:lnTo>
                  <a:pt x="16" y="215"/>
                </a:lnTo>
                <a:lnTo>
                  <a:pt x="16" y="215"/>
                </a:lnTo>
                <a:lnTo>
                  <a:pt x="16" y="215"/>
                </a:lnTo>
                <a:lnTo>
                  <a:pt x="16" y="215"/>
                </a:lnTo>
                <a:lnTo>
                  <a:pt x="16" y="215"/>
                </a:lnTo>
                <a:lnTo>
                  <a:pt x="16" y="211"/>
                </a:lnTo>
                <a:lnTo>
                  <a:pt x="16" y="211"/>
                </a:lnTo>
                <a:lnTo>
                  <a:pt x="20" y="211"/>
                </a:lnTo>
                <a:lnTo>
                  <a:pt x="20" y="215"/>
                </a:lnTo>
                <a:lnTo>
                  <a:pt x="24" y="215"/>
                </a:lnTo>
                <a:moveTo>
                  <a:pt x="508" y="55"/>
                </a:moveTo>
                <a:lnTo>
                  <a:pt x="508" y="55"/>
                </a:lnTo>
                <a:lnTo>
                  <a:pt x="505" y="55"/>
                </a:lnTo>
                <a:lnTo>
                  <a:pt x="505" y="51"/>
                </a:lnTo>
                <a:lnTo>
                  <a:pt x="505" y="51"/>
                </a:lnTo>
                <a:lnTo>
                  <a:pt x="505" y="47"/>
                </a:lnTo>
                <a:lnTo>
                  <a:pt x="505" y="47"/>
                </a:lnTo>
                <a:lnTo>
                  <a:pt x="505" y="47"/>
                </a:lnTo>
                <a:lnTo>
                  <a:pt x="497" y="39"/>
                </a:lnTo>
                <a:lnTo>
                  <a:pt x="497" y="39"/>
                </a:lnTo>
                <a:lnTo>
                  <a:pt x="493" y="39"/>
                </a:lnTo>
                <a:lnTo>
                  <a:pt x="489" y="35"/>
                </a:lnTo>
                <a:lnTo>
                  <a:pt x="489" y="35"/>
                </a:lnTo>
                <a:lnTo>
                  <a:pt x="485" y="39"/>
                </a:lnTo>
                <a:lnTo>
                  <a:pt x="485" y="43"/>
                </a:lnTo>
                <a:lnTo>
                  <a:pt x="485" y="43"/>
                </a:lnTo>
                <a:lnTo>
                  <a:pt x="485" y="43"/>
                </a:lnTo>
                <a:lnTo>
                  <a:pt x="481" y="43"/>
                </a:lnTo>
                <a:lnTo>
                  <a:pt x="477" y="39"/>
                </a:lnTo>
                <a:lnTo>
                  <a:pt x="465" y="35"/>
                </a:lnTo>
                <a:lnTo>
                  <a:pt x="465" y="31"/>
                </a:lnTo>
                <a:lnTo>
                  <a:pt x="465" y="31"/>
                </a:lnTo>
                <a:lnTo>
                  <a:pt x="458" y="31"/>
                </a:lnTo>
                <a:lnTo>
                  <a:pt x="458" y="31"/>
                </a:lnTo>
                <a:lnTo>
                  <a:pt x="446" y="43"/>
                </a:lnTo>
                <a:lnTo>
                  <a:pt x="438" y="43"/>
                </a:lnTo>
                <a:lnTo>
                  <a:pt x="434" y="43"/>
                </a:lnTo>
                <a:lnTo>
                  <a:pt x="438" y="43"/>
                </a:lnTo>
                <a:lnTo>
                  <a:pt x="442" y="43"/>
                </a:lnTo>
                <a:lnTo>
                  <a:pt x="446" y="39"/>
                </a:lnTo>
                <a:lnTo>
                  <a:pt x="446" y="39"/>
                </a:lnTo>
                <a:lnTo>
                  <a:pt x="442" y="39"/>
                </a:lnTo>
                <a:lnTo>
                  <a:pt x="442" y="39"/>
                </a:lnTo>
                <a:lnTo>
                  <a:pt x="442" y="39"/>
                </a:lnTo>
                <a:lnTo>
                  <a:pt x="442" y="39"/>
                </a:lnTo>
                <a:lnTo>
                  <a:pt x="442" y="39"/>
                </a:lnTo>
                <a:lnTo>
                  <a:pt x="446" y="35"/>
                </a:lnTo>
                <a:lnTo>
                  <a:pt x="450" y="31"/>
                </a:lnTo>
                <a:lnTo>
                  <a:pt x="450" y="27"/>
                </a:lnTo>
                <a:lnTo>
                  <a:pt x="446" y="27"/>
                </a:lnTo>
                <a:lnTo>
                  <a:pt x="442" y="23"/>
                </a:lnTo>
                <a:lnTo>
                  <a:pt x="434" y="27"/>
                </a:lnTo>
                <a:lnTo>
                  <a:pt x="430" y="27"/>
                </a:lnTo>
                <a:lnTo>
                  <a:pt x="434" y="23"/>
                </a:lnTo>
                <a:lnTo>
                  <a:pt x="434" y="23"/>
                </a:lnTo>
                <a:lnTo>
                  <a:pt x="434" y="20"/>
                </a:lnTo>
                <a:lnTo>
                  <a:pt x="426" y="16"/>
                </a:lnTo>
                <a:lnTo>
                  <a:pt x="426" y="16"/>
                </a:lnTo>
                <a:lnTo>
                  <a:pt x="422" y="20"/>
                </a:lnTo>
                <a:lnTo>
                  <a:pt x="422" y="20"/>
                </a:lnTo>
                <a:lnTo>
                  <a:pt x="419" y="27"/>
                </a:lnTo>
                <a:lnTo>
                  <a:pt x="419" y="31"/>
                </a:lnTo>
                <a:lnTo>
                  <a:pt x="419" y="31"/>
                </a:lnTo>
                <a:lnTo>
                  <a:pt x="419" y="31"/>
                </a:lnTo>
                <a:lnTo>
                  <a:pt x="419" y="35"/>
                </a:lnTo>
                <a:lnTo>
                  <a:pt x="415" y="39"/>
                </a:lnTo>
                <a:lnTo>
                  <a:pt x="415" y="35"/>
                </a:lnTo>
                <a:lnTo>
                  <a:pt x="415" y="31"/>
                </a:lnTo>
                <a:lnTo>
                  <a:pt x="415" y="27"/>
                </a:lnTo>
                <a:lnTo>
                  <a:pt x="411" y="20"/>
                </a:lnTo>
                <a:lnTo>
                  <a:pt x="407" y="20"/>
                </a:lnTo>
                <a:lnTo>
                  <a:pt x="403" y="20"/>
                </a:lnTo>
                <a:lnTo>
                  <a:pt x="399" y="31"/>
                </a:lnTo>
                <a:lnTo>
                  <a:pt x="395" y="31"/>
                </a:lnTo>
                <a:lnTo>
                  <a:pt x="391" y="35"/>
                </a:lnTo>
                <a:lnTo>
                  <a:pt x="391" y="39"/>
                </a:lnTo>
                <a:lnTo>
                  <a:pt x="391" y="43"/>
                </a:lnTo>
                <a:lnTo>
                  <a:pt x="391" y="39"/>
                </a:lnTo>
                <a:lnTo>
                  <a:pt x="391" y="39"/>
                </a:lnTo>
                <a:lnTo>
                  <a:pt x="391" y="39"/>
                </a:lnTo>
                <a:lnTo>
                  <a:pt x="391" y="39"/>
                </a:lnTo>
                <a:lnTo>
                  <a:pt x="387" y="39"/>
                </a:lnTo>
                <a:lnTo>
                  <a:pt x="391" y="35"/>
                </a:lnTo>
                <a:lnTo>
                  <a:pt x="391" y="35"/>
                </a:lnTo>
                <a:lnTo>
                  <a:pt x="391" y="35"/>
                </a:lnTo>
                <a:lnTo>
                  <a:pt x="391" y="31"/>
                </a:lnTo>
                <a:lnTo>
                  <a:pt x="391" y="31"/>
                </a:lnTo>
                <a:lnTo>
                  <a:pt x="391" y="31"/>
                </a:lnTo>
                <a:lnTo>
                  <a:pt x="387" y="31"/>
                </a:lnTo>
                <a:lnTo>
                  <a:pt x="387" y="31"/>
                </a:lnTo>
                <a:lnTo>
                  <a:pt x="391" y="31"/>
                </a:lnTo>
                <a:lnTo>
                  <a:pt x="391" y="27"/>
                </a:lnTo>
                <a:lnTo>
                  <a:pt x="391" y="27"/>
                </a:lnTo>
                <a:lnTo>
                  <a:pt x="387" y="27"/>
                </a:lnTo>
                <a:lnTo>
                  <a:pt x="383" y="27"/>
                </a:lnTo>
                <a:lnTo>
                  <a:pt x="387" y="23"/>
                </a:lnTo>
                <a:lnTo>
                  <a:pt x="387" y="20"/>
                </a:lnTo>
                <a:lnTo>
                  <a:pt x="383" y="20"/>
                </a:lnTo>
                <a:lnTo>
                  <a:pt x="379" y="20"/>
                </a:lnTo>
                <a:lnTo>
                  <a:pt x="379" y="20"/>
                </a:lnTo>
                <a:lnTo>
                  <a:pt x="379" y="20"/>
                </a:lnTo>
                <a:lnTo>
                  <a:pt x="379" y="20"/>
                </a:lnTo>
                <a:lnTo>
                  <a:pt x="376" y="20"/>
                </a:lnTo>
                <a:lnTo>
                  <a:pt x="376" y="16"/>
                </a:lnTo>
                <a:lnTo>
                  <a:pt x="376" y="16"/>
                </a:lnTo>
                <a:lnTo>
                  <a:pt x="372" y="16"/>
                </a:lnTo>
                <a:lnTo>
                  <a:pt x="364" y="16"/>
                </a:lnTo>
                <a:lnTo>
                  <a:pt x="364" y="16"/>
                </a:lnTo>
                <a:lnTo>
                  <a:pt x="364" y="16"/>
                </a:lnTo>
                <a:lnTo>
                  <a:pt x="364" y="16"/>
                </a:lnTo>
                <a:lnTo>
                  <a:pt x="364" y="12"/>
                </a:lnTo>
                <a:lnTo>
                  <a:pt x="364" y="12"/>
                </a:lnTo>
                <a:lnTo>
                  <a:pt x="348" y="20"/>
                </a:lnTo>
                <a:lnTo>
                  <a:pt x="348" y="23"/>
                </a:lnTo>
                <a:lnTo>
                  <a:pt x="348" y="23"/>
                </a:lnTo>
                <a:lnTo>
                  <a:pt x="348" y="27"/>
                </a:lnTo>
                <a:lnTo>
                  <a:pt x="348" y="35"/>
                </a:lnTo>
                <a:lnTo>
                  <a:pt x="348" y="43"/>
                </a:lnTo>
                <a:lnTo>
                  <a:pt x="348" y="47"/>
                </a:lnTo>
                <a:lnTo>
                  <a:pt x="348" y="47"/>
                </a:lnTo>
                <a:lnTo>
                  <a:pt x="352" y="47"/>
                </a:lnTo>
                <a:lnTo>
                  <a:pt x="356" y="51"/>
                </a:lnTo>
                <a:lnTo>
                  <a:pt x="356" y="51"/>
                </a:lnTo>
                <a:lnTo>
                  <a:pt x="356" y="51"/>
                </a:lnTo>
                <a:lnTo>
                  <a:pt x="356" y="51"/>
                </a:lnTo>
                <a:lnTo>
                  <a:pt x="352" y="51"/>
                </a:lnTo>
                <a:lnTo>
                  <a:pt x="352" y="55"/>
                </a:lnTo>
                <a:lnTo>
                  <a:pt x="352" y="55"/>
                </a:lnTo>
                <a:lnTo>
                  <a:pt x="352" y="55"/>
                </a:lnTo>
                <a:lnTo>
                  <a:pt x="352" y="59"/>
                </a:lnTo>
                <a:lnTo>
                  <a:pt x="352" y="62"/>
                </a:lnTo>
                <a:lnTo>
                  <a:pt x="356" y="70"/>
                </a:lnTo>
                <a:lnTo>
                  <a:pt x="356" y="74"/>
                </a:lnTo>
                <a:lnTo>
                  <a:pt x="356" y="74"/>
                </a:lnTo>
                <a:lnTo>
                  <a:pt x="360" y="78"/>
                </a:lnTo>
                <a:lnTo>
                  <a:pt x="364" y="78"/>
                </a:lnTo>
                <a:lnTo>
                  <a:pt x="368" y="74"/>
                </a:lnTo>
                <a:lnTo>
                  <a:pt x="368" y="78"/>
                </a:lnTo>
                <a:lnTo>
                  <a:pt x="364" y="78"/>
                </a:lnTo>
                <a:lnTo>
                  <a:pt x="364" y="78"/>
                </a:lnTo>
                <a:lnTo>
                  <a:pt x="364" y="82"/>
                </a:lnTo>
                <a:lnTo>
                  <a:pt x="368" y="82"/>
                </a:lnTo>
                <a:lnTo>
                  <a:pt x="368" y="82"/>
                </a:lnTo>
                <a:lnTo>
                  <a:pt x="368" y="86"/>
                </a:lnTo>
                <a:lnTo>
                  <a:pt x="368" y="86"/>
                </a:lnTo>
                <a:lnTo>
                  <a:pt x="368" y="86"/>
                </a:lnTo>
                <a:lnTo>
                  <a:pt x="368" y="86"/>
                </a:lnTo>
                <a:lnTo>
                  <a:pt x="364" y="82"/>
                </a:lnTo>
                <a:lnTo>
                  <a:pt x="364" y="82"/>
                </a:lnTo>
                <a:lnTo>
                  <a:pt x="360" y="82"/>
                </a:lnTo>
                <a:lnTo>
                  <a:pt x="360" y="82"/>
                </a:lnTo>
                <a:lnTo>
                  <a:pt x="356" y="82"/>
                </a:lnTo>
                <a:lnTo>
                  <a:pt x="356" y="86"/>
                </a:lnTo>
                <a:lnTo>
                  <a:pt x="360" y="86"/>
                </a:lnTo>
                <a:lnTo>
                  <a:pt x="360" y="90"/>
                </a:lnTo>
                <a:lnTo>
                  <a:pt x="360" y="90"/>
                </a:lnTo>
                <a:lnTo>
                  <a:pt x="360" y="94"/>
                </a:lnTo>
                <a:lnTo>
                  <a:pt x="356" y="94"/>
                </a:lnTo>
                <a:lnTo>
                  <a:pt x="356" y="94"/>
                </a:lnTo>
                <a:lnTo>
                  <a:pt x="360" y="98"/>
                </a:lnTo>
                <a:lnTo>
                  <a:pt x="360" y="102"/>
                </a:lnTo>
                <a:lnTo>
                  <a:pt x="360" y="102"/>
                </a:lnTo>
                <a:lnTo>
                  <a:pt x="364" y="105"/>
                </a:lnTo>
                <a:lnTo>
                  <a:pt x="364" y="109"/>
                </a:lnTo>
                <a:lnTo>
                  <a:pt x="364" y="113"/>
                </a:lnTo>
                <a:lnTo>
                  <a:pt x="364" y="113"/>
                </a:lnTo>
                <a:lnTo>
                  <a:pt x="368" y="117"/>
                </a:lnTo>
                <a:lnTo>
                  <a:pt x="368" y="121"/>
                </a:lnTo>
                <a:lnTo>
                  <a:pt x="368" y="121"/>
                </a:lnTo>
                <a:lnTo>
                  <a:pt x="372" y="125"/>
                </a:lnTo>
                <a:lnTo>
                  <a:pt x="372" y="125"/>
                </a:lnTo>
                <a:lnTo>
                  <a:pt x="372" y="129"/>
                </a:lnTo>
                <a:lnTo>
                  <a:pt x="376" y="129"/>
                </a:lnTo>
                <a:lnTo>
                  <a:pt x="376" y="129"/>
                </a:lnTo>
                <a:lnTo>
                  <a:pt x="376" y="133"/>
                </a:lnTo>
                <a:lnTo>
                  <a:pt x="379" y="141"/>
                </a:lnTo>
                <a:lnTo>
                  <a:pt x="376" y="144"/>
                </a:lnTo>
                <a:lnTo>
                  <a:pt x="376" y="148"/>
                </a:lnTo>
                <a:lnTo>
                  <a:pt x="372" y="148"/>
                </a:lnTo>
                <a:lnTo>
                  <a:pt x="372" y="148"/>
                </a:lnTo>
                <a:lnTo>
                  <a:pt x="376" y="148"/>
                </a:lnTo>
                <a:lnTo>
                  <a:pt x="376" y="144"/>
                </a:lnTo>
                <a:lnTo>
                  <a:pt x="376" y="141"/>
                </a:lnTo>
                <a:lnTo>
                  <a:pt x="376" y="137"/>
                </a:lnTo>
                <a:lnTo>
                  <a:pt x="376" y="137"/>
                </a:lnTo>
                <a:lnTo>
                  <a:pt x="376" y="133"/>
                </a:lnTo>
                <a:lnTo>
                  <a:pt x="372" y="129"/>
                </a:lnTo>
                <a:lnTo>
                  <a:pt x="368" y="121"/>
                </a:lnTo>
                <a:lnTo>
                  <a:pt x="364" y="117"/>
                </a:lnTo>
                <a:lnTo>
                  <a:pt x="360" y="109"/>
                </a:lnTo>
                <a:lnTo>
                  <a:pt x="360" y="109"/>
                </a:lnTo>
                <a:lnTo>
                  <a:pt x="360" y="105"/>
                </a:lnTo>
                <a:lnTo>
                  <a:pt x="356" y="105"/>
                </a:lnTo>
                <a:lnTo>
                  <a:pt x="356" y="102"/>
                </a:lnTo>
                <a:lnTo>
                  <a:pt x="356" y="98"/>
                </a:lnTo>
                <a:lnTo>
                  <a:pt x="356" y="94"/>
                </a:lnTo>
                <a:lnTo>
                  <a:pt x="356" y="90"/>
                </a:lnTo>
                <a:lnTo>
                  <a:pt x="356" y="86"/>
                </a:lnTo>
                <a:lnTo>
                  <a:pt x="356" y="86"/>
                </a:lnTo>
                <a:lnTo>
                  <a:pt x="356" y="86"/>
                </a:lnTo>
                <a:lnTo>
                  <a:pt x="356" y="82"/>
                </a:lnTo>
                <a:lnTo>
                  <a:pt x="356" y="78"/>
                </a:lnTo>
                <a:lnTo>
                  <a:pt x="352" y="78"/>
                </a:lnTo>
                <a:lnTo>
                  <a:pt x="352" y="82"/>
                </a:lnTo>
                <a:lnTo>
                  <a:pt x="348" y="86"/>
                </a:lnTo>
                <a:lnTo>
                  <a:pt x="348" y="90"/>
                </a:lnTo>
                <a:lnTo>
                  <a:pt x="348" y="94"/>
                </a:lnTo>
                <a:lnTo>
                  <a:pt x="348" y="94"/>
                </a:lnTo>
                <a:lnTo>
                  <a:pt x="348" y="94"/>
                </a:lnTo>
                <a:lnTo>
                  <a:pt x="348" y="94"/>
                </a:lnTo>
                <a:lnTo>
                  <a:pt x="348" y="90"/>
                </a:lnTo>
                <a:lnTo>
                  <a:pt x="348" y="94"/>
                </a:lnTo>
                <a:lnTo>
                  <a:pt x="344" y="94"/>
                </a:lnTo>
                <a:lnTo>
                  <a:pt x="344" y="94"/>
                </a:lnTo>
                <a:lnTo>
                  <a:pt x="344" y="94"/>
                </a:lnTo>
                <a:lnTo>
                  <a:pt x="344" y="90"/>
                </a:lnTo>
                <a:lnTo>
                  <a:pt x="348" y="86"/>
                </a:lnTo>
                <a:lnTo>
                  <a:pt x="340" y="90"/>
                </a:lnTo>
                <a:lnTo>
                  <a:pt x="337" y="94"/>
                </a:lnTo>
                <a:lnTo>
                  <a:pt x="337" y="90"/>
                </a:lnTo>
                <a:lnTo>
                  <a:pt x="337" y="90"/>
                </a:lnTo>
                <a:lnTo>
                  <a:pt x="337" y="90"/>
                </a:lnTo>
                <a:lnTo>
                  <a:pt x="337" y="94"/>
                </a:lnTo>
                <a:lnTo>
                  <a:pt x="337" y="94"/>
                </a:lnTo>
                <a:lnTo>
                  <a:pt x="337" y="98"/>
                </a:lnTo>
                <a:lnTo>
                  <a:pt x="337" y="102"/>
                </a:lnTo>
                <a:lnTo>
                  <a:pt x="337" y="98"/>
                </a:lnTo>
                <a:lnTo>
                  <a:pt x="333" y="94"/>
                </a:lnTo>
                <a:lnTo>
                  <a:pt x="333" y="94"/>
                </a:lnTo>
                <a:lnTo>
                  <a:pt x="333" y="90"/>
                </a:lnTo>
                <a:lnTo>
                  <a:pt x="333" y="90"/>
                </a:lnTo>
                <a:lnTo>
                  <a:pt x="337" y="86"/>
                </a:lnTo>
                <a:lnTo>
                  <a:pt x="337" y="82"/>
                </a:lnTo>
                <a:lnTo>
                  <a:pt x="337" y="78"/>
                </a:lnTo>
                <a:lnTo>
                  <a:pt x="340" y="74"/>
                </a:lnTo>
                <a:lnTo>
                  <a:pt x="340" y="66"/>
                </a:lnTo>
                <a:lnTo>
                  <a:pt x="340" y="62"/>
                </a:lnTo>
                <a:lnTo>
                  <a:pt x="340" y="55"/>
                </a:lnTo>
                <a:lnTo>
                  <a:pt x="337" y="51"/>
                </a:lnTo>
                <a:lnTo>
                  <a:pt x="337" y="51"/>
                </a:lnTo>
                <a:lnTo>
                  <a:pt x="333" y="59"/>
                </a:lnTo>
                <a:lnTo>
                  <a:pt x="321" y="74"/>
                </a:lnTo>
                <a:lnTo>
                  <a:pt x="313" y="78"/>
                </a:lnTo>
                <a:lnTo>
                  <a:pt x="313" y="78"/>
                </a:lnTo>
                <a:lnTo>
                  <a:pt x="317" y="74"/>
                </a:lnTo>
                <a:lnTo>
                  <a:pt x="317" y="74"/>
                </a:lnTo>
                <a:lnTo>
                  <a:pt x="317" y="74"/>
                </a:lnTo>
                <a:lnTo>
                  <a:pt x="321" y="66"/>
                </a:lnTo>
                <a:lnTo>
                  <a:pt x="321" y="66"/>
                </a:lnTo>
                <a:lnTo>
                  <a:pt x="321" y="66"/>
                </a:lnTo>
                <a:lnTo>
                  <a:pt x="321" y="62"/>
                </a:lnTo>
                <a:lnTo>
                  <a:pt x="329" y="59"/>
                </a:lnTo>
                <a:lnTo>
                  <a:pt x="329" y="51"/>
                </a:lnTo>
                <a:lnTo>
                  <a:pt x="325" y="51"/>
                </a:lnTo>
                <a:lnTo>
                  <a:pt x="325" y="51"/>
                </a:lnTo>
                <a:lnTo>
                  <a:pt x="321" y="55"/>
                </a:lnTo>
                <a:lnTo>
                  <a:pt x="321" y="55"/>
                </a:lnTo>
                <a:lnTo>
                  <a:pt x="321" y="51"/>
                </a:lnTo>
                <a:lnTo>
                  <a:pt x="317" y="51"/>
                </a:lnTo>
                <a:lnTo>
                  <a:pt x="313" y="51"/>
                </a:lnTo>
                <a:lnTo>
                  <a:pt x="313" y="55"/>
                </a:lnTo>
                <a:lnTo>
                  <a:pt x="309" y="59"/>
                </a:lnTo>
                <a:lnTo>
                  <a:pt x="309" y="55"/>
                </a:lnTo>
                <a:lnTo>
                  <a:pt x="309" y="55"/>
                </a:lnTo>
                <a:lnTo>
                  <a:pt x="309" y="55"/>
                </a:lnTo>
                <a:lnTo>
                  <a:pt x="309" y="55"/>
                </a:lnTo>
                <a:lnTo>
                  <a:pt x="309" y="51"/>
                </a:lnTo>
                <a:lnTo>
                  <a:pt x="305" y="51"/>
                </a:lnTo>
                <a:lnTo>
                  <a:pt x="305" y="51"/>
                </a:lnTo>
                <a:lnTo>
                  <a:pt x="305" y="51"/>
                </a:lnTo>
                <a:lnTo>
                  <a:pt x="305" y="51"/>
                </a:lnTo>
                <a:lnTo>
                  <a:pt x="305" y="51"/>
                </a:lnTo>
                <a:lnTo>
                  <a:pt x="309" y="51"/>
                </a:lnTo>
                <a:lnTo>
                  <a:pt x="313" y="47"/>
                </a:lnTo>
                <a:lnTo>
                  <a:pt x="313" y="47"/>
                </a:lnTo>
                <a:lnTo>
                  <a:pt x="313" y="43"/>
                </a:lnTo>
                <a:lnTo>
                  <a:pt x="313" y="43"/>
                </a:lnTo>
                <a:lnTo>
                  <a:pt x="313" y="43"/>
                </a:lnTo>
                <a:lnTo>
                  <a:pt x="317" y="43"/>
                </a:lnTo>
                <a:lnTo>
                  <a:pt x="317" y="47"/>
                </a:lnTo>
                <a:lnTo>
                  <a:pt x="317" y="47"/>
                </a:lnTo>
                <a:lnTo>
                  <a:pt x="321" y="43"/>
                </a:lnTo>
                <a:lnTo>
                  <a:pt x="321" y="43"/>
                </a:lnTo>
                <a:lnTo>
                  <a:pt x="325" y="47"/>
                </a:lnTo>
                <a:lnTo>
                  <a:pt x="325" y="43"/>
                </a:lnTo>
                <a:lnTo>
                  <a:pt x="329" y="43"/>
                </a:lnTo>
                <a:lnTo>
                  <a:pt x="329" y="43"/>
                </a:lnTo>
                <a:lnTo>
                  <a:pt x="329" y="39"/>
                </a:lnTo>
                <a:lnTo>
                  <a:pt x="329" y="39"/>
                </a:lnTo>
                <a:lnTo>
                  <a:pt x="325" y="39"/>
                </a:lnTo>
                <a:lnTo>
                  <a:pt x="325" y="35"/>
                </a:lnTo>
                <a:lnTo>
                  <a:pt x="333" y="35"/>
                </a:lnTo>
                <a:lnTo>
                  <a:pt x="333" y="35"/>
                </a:lnTo>
                <a:lnTo>
                  <a:pt x="333" y="35"/>
                </a:lnTo>
                <a:lnTo>
                  <a:pt x="333" y="35"/>
                </a:lnTo>
                <a:lnTo>
                  <a:pt x="329" y="35"/>
                </a:lnTo>
                <a:lnTo>
                  <a:pt x="329" y="31"/>
                </a:lnTo>
                <a:lnTo>
                  <a:pt x="333" y="31"/>
                </a:lnTo>
                <a:lnTo>
                  <a:pt x="333" y="31"/>
                </a:lnTo>
                <a:lnTo>
                  <a:pt x="333" y="27"/>
                </a:lnTo>
                <a:lnTo>
                  <a:pt x="333" y="27"/>
                </a:lnTo>
                <a:lnTo>
                  <a:pt x="329" y="27"/>
                </a:lnTo>
                <a:lnTo>
                  <a:pt x="329" y="27"/>
                </a:lnTo>
                <a:lnTo>
                  <a:pt x="329" y="27"/>
                </a:lnTo>
                <a:lnTo>
                  <a:pt x="333" y="23"/>
                </a:lnTo>
                <a:lnTo>
                  <a:pt x="333" y="23"/>
                </a:lnTo>
                <a:lnTo>
                  <a:pt x="333" y="20"/>
                </a:lnTo>
                <a:lnTo>
                  <a:pt x="333" y="20"/>
                </a:lnTo>
                <a:lnTo>
                  <a:pt x="333" y="16"/>
                </a:lnTo>
                <a:lnTo>
                  <a:pt x="329" y="12"/>
                </a:lnTo>
                <a:lnTo>
                  <a:pt x="329" y="12"/>
                </a:lnTo>
                <a:lnTo>
                  <a:pt x="329" y="12"/>
                </a:lnTo>
                <a:lnTo>
                  <a:pt x="329" y="12"/>
                </a:lnTo>
                <a:lnTo>
                  <a:pt x="329" y="8"/>
                </a:lnTo>
                <a:lnTo>
                  <a:pt x="329" y="8"/>
                </a:lnTo>
                <a:lnTo>
                  <a:pt x="325" y="8"/>
                </a:lnTo>
                <a:lnTo>
                  <a:pt x="317" y="12"/>
                </a:lnTo>
                <a:lnTo>
                  <a:pt x="313" y="16"/>
                </a:lnTo>
                <a:lnTo>
                  <a:pt x="313" y="16"/>
                </a:lnTo>
                <a:lnTo>
                  <a:pt x="313" y="16"/>
                </a:lnTo>
                <a:lnTo>
                  <a:pt x="313" y="16"/>
                </a:lnTo>
                <a:lnTo>
                  <a:pt x="313" y="12"/>
                </a:lnTo>
                <a:lnTo>
                  <a:pt x="313" y="12"/>
                </a:lnTo>
                <a:lnTo>
                  <a:pt x="309" y="12"/>
                </a:lnTo>
                <a:lnTo>
                  <a:pt x="309" y="16"/>
                </a:lnTo>
                <a:lnTo>
                  <a:pt x="309" y="12"/>
                </a:lnTo>
                <a:lnTo>
                  <a:pt x="309" y="12"/>
                </a:lnTo>
                <a:lnTo>
                  <a:pt x="309" y="12"/>
                </a:lnTo>
                <a:lnTo>
                  <a:pt x="309" y="12"/>
                </a:lnTo>
                <a:lnTo>
                  <a:pt x="309" y="12"/>
                </a:lnTo>
                <a:lnTo>
                  <a:pt x="309" y="8"/>
                </a:lnTo>
                <a:lnTo>
                  <a:pt x="309" y="8"/>
                </a:lnTo>
                <a:lnTo>
                  <a:pt x="309" y="8"/>
                </a:lnTo>
                <a:lnTo>
                  <a:pt x="309" y="4"/>
                </a:lnTo>
                <a:lnTo>
                  <a:pt x="309" y="4"/>
                </a:lnTo>
                <a:lnTo>
                  <a:pt x="305" y="0"/>
                </a:lnTo>
                <a:lnTo>
                  <a:pt x="305" y="0"/>
                </a:lnTo>
                <a:lnTo>
                  <a:pt x="305" y="0"/>
                </a:lnTo>
                <a:lnTo>
                  <a:pt x="301" y="4"/>
                </a:lnTo>
                <a:lnTo>
                  <a:pt x="301" y="4"/>
                </a:lnTo>
                <a:lnTo>
                  <a:pt x="301" y="8"/>
                </a:lnTo>
                <a:lnTo>
                  <a:pt x="301" y="12"/>
                </a:lnTo>
                <a:lnTo>
                  <a:pt x="301" y="8"/>
                </a:lnTo>
                <a:lnTo>
                  <a:pt x="301" y="8"/>
                </a:lnTo>
                <a:lnTo>
                  <a:pt x="301" y="8"/>
                </a:lnTo>
                <a:lnTo>
                  <a:pt x="297" y="8"/>
                </a:lnTo>
                <a:lnTo>
                  <a:pt x="297" y="8"/>
                </a:lnTo>
                <a:lnTo>
                  <a:pt x="297" y="8"/>
                </a:lnTo>
                <a:lnTo>
                  <a:pt x="297" y="8"/>
                </a:lnTo>
                <a:lnTo>
                  <a:pt x="297" y="8"/>
                </a:lnTo>
                <a:lnTo>
                  <a:pt x="297" y="8"/>
                </a:lnTo>
                <a:lnTo>
                  <a:pt x="294" y="12"/>
                </a:lnTo>
                <a:lnTo>
                  <a:pt x="294" y="16"/>
                </a:lnTo>
                <a:lnTo>
                  <a:pt x="290" y="16"/>
                </a:lnTo>
                <a:lnTo>
                  <a:pt x="286" y="12"/>
                </a:lnTo>
                <a:lnTo>
                  <a:pt x="286" y="12"/>
                </a:lnTo>
                <a:lnTo>
                  <a:pt x="282" y="16"/>
                </a:lnTo>
                <a:lnTo>
                  <a:pt x="282" y="12"/>
                </a:lnTo>
                <a:lnTo>
                  <a:pt x="282" y="8"/>
                </a:lnTo>
                <a:lnTo>
                  <a:pt x="278" y="8"/>
                </a:lnTo>
                <a:lnTo>
                  <a:pt x="274" y="4"/>
                </a:lnTo>
                <a:lnTo>
                  <a:pt x="274" y="12"/>
                </a:lnTo>
                <a:lnTo>
                  <a:pt x="274" y="12"/>
                </a:lnTo>
                <a:lnTo>
                  <a:pt x="270" y="12"/>
                </a:lnTo>
                <a:lnTo>
                  <a:pt x="270" y="12"/>
                </a:lnTo>
                <a:lnTo>
                  <a:pt x="270" y="16"/>
                </a:lnTo>
                <a:lnTo>
                  <a:pt x="270" y="16"/>
                </a:lnTo>
                <a:lnTo>
                  <a:pt x="274" y="20"/>
                </a:lnTo>
                <a:lnTo>
                  <a:pt x="274" y="20"/>
                </a:lnTo>
                <a:lnTo>
                  <a:pt x="274" y="23"/>
                </a:lnTo>
                <a:lnTo>
                  <a:pt x="278" y="23"/>
                </a:lnTo>
                <a:lnTo>
                  <a:pt x="278" y="23"/>
                </a:lnTo>
                <a:lnTo>
                  <a:pt x="278" y="23"/>
                </a:lnTo>
                <a:lnTo>
                  <a:pt x="278" y="27"/>
                </a:lnTo>
                <a:lnTo>
                  <a:pt x="282" y="27"/>
                </a:lnTo>
                <a:lnTo>
                  <a:pt x="282" y="31"/>
                </a:lnTo>
                <a:lnTo>
                  <a:pt x="282" y="31"/>
                </a:lnTo>
                <a:lnTo>
                  <a:pt x="282" y="31"/>
                </a:lnTo>
                <a:lnTo>
                  <a:pt x="278" y="31"/>
                </a:lnTo>
                <a:lnTo>
                  <a:pt x="278" y="27"/>
                </a:lnTo>
                <a:lnTo>
                  <a:pt x="274" y="27"/>
                </a:lnTo>
                <a:lnTo>
                  <a:pt x="262" y="27"/>
                </a:lnTo>
                <a:lnTo>
                  <a:pt x="262" y="27"/>
                </a:lnTo>
                <a:lnTo>
                  <a:pt x="262" y="31"/>
                </a:lnTo>
                <a:lnTo>
                  <a:pt x="262" y="31"/>
                </a:lnTo>
                <a:lnTo>
                  <a:pt x="266" y="35"/>
                </a:lnTo>
                <a:lnTo>
                  <a:pt x="270" y="35"/>
                </a:lnTo>
                <a:lnTo>
                  <a:pt x="270" y="35"/>
                </a:lnTo>
                <a:lnTo>
                  <a:pt x="270" y="35"/>
                </a:lnTo>
                <a:lnTo>
                  <a:pt x="274" y="39"/>
                </a:lnTo>
                <a:lnTo>
                  <a:pt x="262" y="39"/>
                </a:lnTo>
                <a:lnTo>
                  <a:pt x="262" y="39"/>
                </a:lnTo>
                <a:lnTo>
                  <a:pt x="262" y="39"/>
                </a:lnTo>
                <a:lnTo>
                  <a:pt x="262" y="43"/>
                </a:lnTo>
                <a:lnTo>
                  <a:pt x="266" y="47"/>
                </a:lnTo>
                <a:lnTo>
                  <a:pt x="270" y="47"/>
                </a:lnTo>
                <a:lnTo>
                  <a:pt x="278" y="47"/>
                </a:lnTo>
                <a:lnTo>
                  <a:pt x="278" y="47"/>
                </a:lnTo>
                <a:lnTo>
                  <a:pt x="278" y="43"/>
                </a:lnTo>
                <a:lnTo>
                  <a:pt x="278" y="43"/>
                </a:lnTo>
                <a:lnTo>
                  <a:pt x="278" y="39"/>
                </a:lnTo>
                <a:lnTo>
                  <a:pt x="278" y="43"/>
                </a:lnTo>
                <a:lnTo>
                  <a:pt x="278" y="43"/>
                </a:lnTo>
                <a:lnTo>
                  <a:pt x="278" y="47"/>
                </a:lnTo>
                <a:lnTo>
                  <a:pt x="278" y="47"/>
                </a:lnTo>
                <a:lnTo>
                  <a:pt x="282" y="47"/>
                </a:lnTo>
                <a:lnTo>
                  <a:pt x="282" y="43"/>
                </a:lnTo>
                <a:lnTo>
                  <a:pt x="282" y="43"/>
                </a:lnTo>
                <a:lnTo>
                  <a:pt x="282" y="43"/>
                </a:lnTo>
                <a:lnTo>
                  <a:pt x="282" y="43"/>
                </a:lnTo>
                <a:lnTo>
                  <a:pt x="282" y="47"/>
                </a:lnTo>
                <a:lnTo>
                  <a:pt x="286" y="47"/>
                </a:lnTo>
                <a:lnTo>
                  <a:pt x="286" y="47"/>
                </a:lnTo>
                <a:lnTo>
                  <a:pt x="286" y="47"/>
                </a:lnTo>
                <a:lnTo>
                  <a:pt x="286" y="47"/>
                </a:lnTo>
                <a:lnTo>
                  <a:pt x="290" y="47"/>
                </a:lnTo>
                <a:lnTo>
                  <a:pt x="290" y="47"/>
                </a:lnTo>
                <a:lnTo>
                  <a:pt x="290" y="47"/>
                </a:lnTo>
                <a:lnTo>
                  <a:pt x="290" y="51"/>
                </a:lnTo>
                <a:lnTo>
                  <a:pt x="290" y="51"/>
                </a:lnTo>
                <a:lnTo>
                  <a:pt x="286" y="51"/>
                </a:lnTo>
                <a:lnTo>
                  <a:pt x="290" y="51"/>
                </a:lnTo>
                <a:lnTo>
                  <a:pt x="297" y="51"/>
                </a:lnTo>
                <a:lnTo>
                  <a:pt x="282" y="55"/>
                </a:lnTo>
                <a:lnTo>
                  <a:pt x="282" y="55"/>
                </a:lnTo>
                <a:lnTo>
                  <a:pt x="282" y="55"/>
                </a:lnTo>
                <a:lnTo>
                  <a:pt x="282" y="59"/>
                </a:lnTo>
                <a:lnTo>
                  <a:pt x="282" y="62"/>
                </a:lnTo>
                <a:lnTo>
                  <a:pt x="282" y="62"/>
                </a:lnTo>
                <a:lnTo>
                  <a:pt x="286" y="62"/>
                </a:lnTo>
                <a:lnTo>
                  <a:pt x="286" y="62"/>
                </a:lnTo>
                <a:lnTo>
                  <a:pt x="286" y="66"/>
                </a:lnTo>
                <a:lnTo>
                  <a:pt x="286" y="66"/>
                </a:lnTo>
                <a:lnTo>
                  <a:pt x="286" y="66"/>
                </a:lnTo>
                <a:lnTo>
                  <a:pt x="278" y="70"/>
                </a:lnTo>
                <a:lnTo>
                  <a:pt x="278" y="70"/>
                </a:lnTo>
                <a:lnTo>
                  <a:pt x="278" y="78"/>
                </a:lnTo>
                <a:lnTo>
                  <a:pt x="278" y="78"/>
                </a:lnTo>
                <a:lnTo>
                  <a:pt x="282" y="78"/>
                </a:lnTo>
                <a:lnTo>
                  <a:pt x="282" y="78"/>
                </a:lnTo>
                <a:lnTo>
                  <a:pt x="282" y="82"/>
                </a:lnTo>
                <a:lnTo>
                  <a:pt x="282" y="86"/>
                </a:lnTo>
                <a:lnTo>
                  <a:pt x="286" y="86"/>
                </a:lnTo>
                <a:lnTo>
                  <a:pt x="294" y="90"/>
                </a:lnTo>
                <a:lnTo>
                  <a:pt x="294" y="90"/>
                </a:lnTo>
                <a:lnTo>
                  <a:pt x="294" y="90"/>
                </a:lnTo>
                <a:lnTo>
                  <a:pt x="290" y="90"/>
                </a:lnTo>
                <a:lnTo>
                  <a:pt x="286" y="90"/>
                </a:lnTo>
                <a:lnTo>
                  <a:pt x="286" y="90"/>
                </a:lnTo>
                <a:lnTo>
                  <a:pt x="286" y="90"/>
                </a:lnTo>
                <a:lnTo>
                  <a:pt x="286" y="90"/>
                </a:lnTo>
                <a:lnTo>
                  <a:pt x="282" y="90"/>
                </a:lnTo>
                <a:lnTo>
                  <a:pt x="282" y="90"/>
                </a:lnTo>
                <a:lnTo>
                  <a:pt x="282" y="94"/>
                </a:lnTo>
                <a:lnTo>
                  <a:pt x="282" y="94"/>
                </a:lnTo>
                <a:lnTo>
                  <a:pt x="282" y="98"/>
                </a:lnTo>
                <a:lnTo>
                  <a:pt x="282" y="98"/>
                </a:lnTo>
                <a:lnTo>
                  <a:pt x="286" y="98"/>
                </a:lnTo>
                <a:lnTo>
                  <a:pt x="286" y="102"/>
                </a:lnTo>
                <a:lnTo>
                  <a:pt x="286" y="102"/>
                </a:lnTo>
                <a:lnTo>
                  <a:pt x="282" y="102"/>
                </a:lnTo>
                <a:lnTo>
                  <a:pt x="286" y="102"/>
                </a:lnTo>
                <a:lnTo>
                  <a:pt x="290" y="105"/>
                </a:lnTo>
                <a:lnTo>
                  <a:pt x="290" y="109"/>
                </a:lnTo>
                <a:lnTo>
                  <a:pt x="294" y="109"/>
                </a:lnTo>
                <a:lnTo>
                  <a:pt x="294" y="109"/>
                </a:lnTo>
                <a:lnTo>
                  <a:pt x="294" y="109"/>
                </a:lnTo>
                <a:lnTo>
                  <a:pt x="294" y="109"/>
                </a:lnTo>
                <a:lnTo>
                  <a:pt x="294" y="109"/>
                </a:lnTo>
                <a:lnTo>
                  <a:pt x="290" y="113"/>
                </a:lnTo>
                <a:lnTo>
                  <a:pt x="286" y="113"/>
                </a:lnTo>
                <a:lnTo>
                  <a:pt x="286" y="109"/>
                </a:lnTo>
                <a:lnTo>
                  <a:pt x="278" y="113"/>
                </a:lnTo>
                <a:lnTo>
                  <a:pt x="282" y="113"/>
                </a:lnTo>
                <a:lnTo>
                  <a:pt x="282" y="117"/>
                </a:lnTo>
                <a:lnTo>
                  <a:pt x="282" y="121"/>
                </a:lnTo>
                <a:lnTo>
                  <a:pt x="282" y="121"/>
                </a:lnTo>
                <a:lnTo>
                  <a:pt x="278" y="125"/>
                </a:lnTo>
                <a:lnTo>
                  <a:pt x="278" y="125"/>
                </a:lnTo>
                <a:lnTo>
                  <a:pt x="274" y="125"/>
                </a:lnTo>
                <a:lnTo>
                  <a:pt x="274" y="125"/>
                </a:lnTo>
                <a:lnTo>
                  <a:pt x="274" y="125"/>
                </a:lnTo>
                <a:lnTo>
                  <a:pt x="274" y="125"/>
                </a:lnTo>
                <a:lnTo>
                  <a:pt x="278" y="129"/>
                </a:lnTo>
                <a:lnTo>
                  <a:pt x="278" y="129"/>
                </a:lnTo>
                <a:lnTo>
                  <a:pt x="278" y="133"/>
                </a:lnTo>
                <a:lnTo>
                  <a:pt x="278" y="133"/>
                </a:lnTo>
                <a:lnTo>
                  <a:pt x="274" y="133"/>
                </a:lnTo>
                <a:lnTo>
                  <a:pt x="274" y="133"/>
                </a:lnTo>
                <a:lnTo>
                  <a:pt x="274" y="133"/>
                </a:lnTo>
                <a:lnTo>
                  <a:pt x="278" y="133"/>
                </a:lnTo>
                <a:lnTo>
                  <a:pt x="278" y="137"/>
                </a:lnTo>
                <a:lnTo>
                  <a:pt x="274" y="137"/>
                </a:lnTo>
                <a:lnTo>
                  <a:pt x="274" y="137"/>
                </a:lnTo>
                <a:lnTo>
                  <a:pt x="274" y="137"/>
                </a:lnTo>
                <a:lnTo>
                  <a:pt x="270" y="133"/>
                </a:lnTo>
                <a:lnTo>
                  <a:pt x="270" y="133"/>
                </a:lnTo>
                <a:lnTo>
                  <a:pt x="270" y="133"/>
                </a:lnTo>
                <a:lnTo>
                  <a:pt x="270" y="133"/>
                </a:lnTo>
                <a:lnTo>
                  <a:pt x="270" y="129"/>
                </a:lnTo>
                <a:lnTo>
                  <a:pt x="270" y="129"/>
                </a:lnTo>
                <a:lnTo>
                  <a:pt x="270" y="129"/>
                </a:lnTo>
                <a:lnTo>
                  <a:pt x="270" y="125"/>
                </a:lnTo>
                <a:lnTo>
                  <a:pt x="266" y="125"/>
                </a:lnTo>
                <a:lnTo>
                  <a:pt x="266" y="121"/>
                </a:lnTo>
                <a:lnTo>
                  <a:pt x="266" y="121"/>
                </a:lnTo>
                <a:lnTo>
                  <a:pt x="266" y="117"/>
                </a:lnTo>
                <a:lnTo>
                  <a:pt x="266" y="117"/>
                </a:lnTo>
                <a:lnTo>
                  <a:pt x="266" y="117"/>
                </a:lnTo>
                <a:lnTo>
                  <a:pt x="266" y="113"/>
                </a:lnTo>
                <a:lnTo>
                  <a:pt x="262" y="113"/>
                </a:lnTo>
                <a:lnTo>
                  <a:pt x="262" y="109"/>
                </a:lnTo>
                <a:lnTo>
                  <a:pt x="266" y="109"/>
                </a:lnTo>
                <a:lnTo>
                  <a:pt x="266" y="109"/>
                </a:lnTo>
                <a:lnTo>
                  <a:pt x="262" y="105"/>
                </a:lnTo>
                <a:lnTo>
                  <a:pt x="258" y="94"/>
                </a:lnTo>
                <a:lnTo>
                  <a:pt x="258" y="94"/>
                </a:lnTo>
                <a:lnTo>
                  <a:pt x="251" y="94"/>
                </a:lnTo>
                <a:lnTo>
                  <a:pt x="251" y="94"/>
                </a:lnTo>
                <a:lnTo>
                  <a:pt x="247" y="98"/>
                </a:lnTo>
                <a:lnTo>
                  <a:pt x="243" y="98"/>
                </a:lnTo>
                <a:lnTo>
                  <a:pt x="254" y="82"/>
                </a:lnTo>
                <a:lnTo>
                  <a:pt x="254" y="78"/>
                </a:lnTo>
                <a:lnTo>
                  <a:pt x="254" y="78"/>
                </a:lnTo>
                <a:lnTo>
                  <a:pt x="251" y="74"/>
                </a:lnTo>
                <a:lnTo>
                  <a:pt x="251" y="70"/>
                </a:lnTo>
                <a:lnTo>
                  <a:pt x="251" y="70"/>
                </a:lnTo>
                <a:lnTo>
                  <a:pt x="251" y="66"/>
                </a:lnTo>
                <a:lnTo>
                  <a:pt x="251" y="66"/>
                </a:lnTo>
                <a:lnTo>
                  <a:pt x="251" y="62"/>
                </a:lnTo>
                <a:lnTo>
                  <a:pt x="251" y="62"/>
                </a:lnTo>
                <a:lnTo>
                  <a:pt x="251" y="62"/>
                </a:lnTo>
                <a:lnTo>
                  <a:pt x="247" y="66"/>
                </a:lnTo>
                <a:lnTo>
                  <a:pt x="247" y="66"/>
                </a:lnTo>
                <a:lnTo>
                  <a:pt x="247" y="66"/>
                </a:lnTo>
                <a:lnTo>
                  <a:pt x="247" y="66"/>
                </a:lnTo>
                <a:lnTo>
                  <a:pt x="247" y="66"/>
                </a:lnTo>
                <a:lnTo>
                  <a:pt x="247" y="62"/>
                </a:lnTo>
                <a:lnTo>
                  <a:pt x="243" y="62"/>
                </a:lnTo>
                <a:lnTo>
                  <a:pt x="247" y="62"/>
                </a:lnTo>
                <a:lnTo>
                  <a:pt x="247" y="59"/>
                </a:lnTo>
                <a:lnTo>
                  <a:pt x="247" y="59"/>
                </a:lnTo>
                <a:lnTo>
                  <a:pt x="247" y="59"/>
                </a:lnTo>
                <a:lnTo>
                  <a:pt x="247" y="55"/>
                </a:lnTo>
                <a:lnTo>
                  <a:pt x="247" y="55"/>
                </a:lnTo>
                <a:lnTo>
                  <a:pt x="243" y="55"/>
                </a:lnTo>
                <a:lnTo>
                  <a:pt x="243" y="55"/>
                </a:lnTo>
                <a:lnTo>
                  <a:pt x="243" y="51"/>
                </a:lnTo>
                <a:lnTo>
                  <a:pt x="243" y="51"/>
                </a:lnTo>
                <a:lnTo>
                  <a:pt x="239" y="51"/>
                </a:lnTo>
                <a:lnTo>
                  <a:pt x="239" y="47"/>
                </a:lnTo>
                <a:lnTo>
                  <a:pt x="239" y="47"/>
                </a:lnTo>
                <a:lnTo>
                  <a:pt x="235" y="51"/>
                </a:lnTo>
                <a:lnTo>
                  <a:pt x="227" y="66"/>
                </a:lnTo>
                <a:lnTo>
                  <a:pt x="227" y="70"/>
                </a:lnTo>
                <a:lnTo>
                  <a:pt x="227" y="78"/>
                </a:lnTo>
                <a:lnTo>
                  <a:pt x="227" y="82"/>
                </a:lnTo>
                <a:lnTo>
                  <a:pt x="227" y="86"/>
                </a:lnTo>
                <a:lnTo>
                  <a:pt x="227" y="86"/>
                </a:lnTo>
                <a:lnTo>
                  <a:pt x="227" y="90"/>
                </a:lnTo>
                <a:lnTo>
                  <a:pt x="227" y="90"/>
                </a:lnTo>
                <a:lnTo>
                  <a:pt x="227" y="90"/>
                </a:lnTo>
                <a:lnTo>
                  <a:pt x="223" y="94"/>
                </a:lnTo>
                <a:lnTo>
                  <a:pt x="223" y="94"/>
                </a:lnTo>
                <a:lnTo>
                  <a:pt x="227" y="98"/>
                </a:lnTo>
                <a:lnTo>
                  <a:pt x="227" y="105"/>
                </a:lnTo>
                <a:lnTo>
                  <a:pt x="227" y="109"/>
                </a:lnTo>
                <a:lnTo>
                  <a:pt x="227" y="113"/>
                </a:lnTo>
                <a:lnTo>
                  <a:pt x="227" y="117"/>
                </a:lnTo>
                <a:lnTo>
                  <a:pt x="227" y="117"/>
                </a:lnTo>
                <a:lnTo>
                  <a:pt x="223" y="117"/>
                </a:lnTo>
                <a:lnTo>
                  <a:pt x="223" y="141"/>
                </a:lnTo>
                <a:lnTo>
                  <a:pt x="219" y="156"/>
                </a:lnTo>
                <a:lnTo>
                  <a:pt x="219" y="160"/>
                </a:lnTo>
                <a:lnTo>
                  <a:pt x="223" y="160"/>
                </a:lnTo>
                <a:lnTo>
                  <a:pt x="227" y="164"/>
                </a:lnTo>
                <a:lnTo>
                  <a:pt x="227" y="164"/>
                </a:lnTo>
                <a:lnTo>
                  <a:pt x="227" y="172"/>
                </a:lnTo>
                <a:lnTo>
                  <a:pt x="227" y="172"/>
                </a:lnTo>
                <a:lnTo>
                  <a:pt x="227" y="176"/>
                </a:lnTo>
                <a:lnTo>
                  <a:pt x="227" y="176"/>
                </a:lnTo>
                <a:lnTo>
                  <a:pt x="227" y="180"/>
                </a:lnTo>
                <a:lnTo>
                  <a:pt x="227" y="180"/>
                </a:lnTo>
                <a:lnTo>
                  <a:pt x="223" y="180"/>
                </a:lnTo>
                <a:lnTo>
                  <a:pt x="223" y="180"/>
                </a:lnTo>
                <a:lnTo>
                  <a:pt x="223" y="184"/>
                </a:lnTo>
                <a:lnTo>
                  <a:pt x="223" y="184"/>
                </a:lnTo>
                <a:lnTo>
                  <a:pt x="223" y="191"/>
                </a:lnTo>
                <a:lnTo>
                  <a:pt x="223" y="195"/>
                </a:lnTo>
                <a:lnTo>
                  <a:pt x="223" y="199"/>
                </a:lnTo>
                <a:lnTo>
                  <a:pt x="223" y="199"/>
                </a:lnTo>
                <a:lnTo>
                  <a:pt x="223" y="199"/>
                </a:lnTo>
                <a:lnTo>
                  <a:pt x="219" y="203"/>
                </a:lnTo>
                <a:lnTo>
                  <a:pt x="219" y="199"/>
                </a:lnTo>
                <a:lnTo>
                  <a:pt x="219" y="199"/>
                </a:lnTo>
                <a:lnTo>
                  <a:pt x="215" y="199"/>
                </a:lnTo>
                <a:lnTo>
                  <a:pt x="215" y="199"/>
                </a:lnTo>
                <a:lnTo>
                  <a:pt x="215" y="195"/>
                </a:lnTo>
                <a:lnTo>
                  <a:pt x="215" y="195"/>
                </a:lnTo>
                <a:lnTo>
                  <a:pt x="215" y="195"/>
                </a:lnTo>
                <a:lnTo>
                  <a:pt x="215" y="195"/>
                </a:lnTo>
                <a:lnTo>
                  <a:pt x="215" y="195"/>
                </a:lnTo>
                <a:lnTo>
                  <a:pt x="215" y="195"/>
                </a:lnTo>
                <a:lnTo>
                  <a:pt x="215" y="195"/>
                </a:lnTo>
                <a:lnTo>
                  <a:pt x="211" y="191"/>
                </a:lnTo>
                <a:lnTo>
                  <a:pt x="211" y="191"/>
                </a:lnTo>
                <a:lnTo>
                  <a:pt x="211" y="195"/>
                </a:lnTo>
                <a:lnTo>
                  <a:pt x="211" y="195"/>
                </a:lnTo>
                <a:lnTo>
                  <a:pt x="211" y="199"/>
                </a:lnTo>
                <a:lnTo>
                  <a:pt x="211" y="199"/>
                </a:lnTo>
                <a:lnTo>
                  <a:pt x="211" y="199"/>
                </a:lnTo>
                <a:lnTo>
                  <a:pt x="215" y="199"/>
                </a:lnTo>
                <a:lnTo>
                  <a:pt x="215" y="203"/>
                </a:lnTo>
                <a:lnTo>
                  <a:pt x="215" y="207"/>
                </a:lnTo>
                <a:lnTo>
                  <a:pt x="211" y="203"/>
                </a:lnTo>
                <a:lnTo>
                  <a:pt x="208" y="199"/>
                </a:lnTo>
                <a:lnTo>
                  <a:pt x="204" y="195"/>
                </a:lnTo>
                <a:lnTo>
                  <a:pt x="204" y="191"/>
                </a:lnTo>
                <a:lnTo>
                  <a:pt x="204" y="191"/>
                </a:lnTo>
                <a:lnTo>
                  <a:pt x="204" y="191"/>
                </a:lnTo>
                <a:lnTo>
                  <a:pt x="204" y="187"/>
                </a:lnTo>
                <a:lnTo>
                  <a:pt x="204" y="187"/>
                </a:lnTo>
                <a:lnTo>
                  <a:pt x="204" y="187"/>
                </a:lnTo>
                <a:lnTo>
                  <a:pt x="204" y="184"/>
                </a:lnTo>
                <a:lnTo>
                  <a:pt x="204" y="184"/>
                </a:lnTo>
                <a:lnTo>
                  <a:pt x="204" y="184"/>
                </a:lnTo>
                <a:lnTo>
                  <a:pt x="204" y="184"/>
                </a:lnTo>
                <a:lnTo>
                  <a:pt x="204" y="184"/>
                </a:lnTo>
                <a:lnTo>
                  <a:pt x="204" y="180"/>
                </a:lnTo>
                <a:lnTo>
                  <a:pt x="204" y="180"/>
                </a:lnTo>
                <a:lnTo>
                  <a:pt x="204" y="180"/>
                </a:lnTo>
                <a:lnTo>
                  <a:pt x="204" y="180"/>
                </a:lnTo>
                <a:lnTo>
                  <a:pt x="204" y="176"/>
                </a:lnTo>
                <a:lnTo>
                  <a:pt x="208" y="168"/>
                </a:lnTo>
                <a:lnTo>
                  <a:pt x="208" y="164"/>
                </a:lnTo>
                <a:lnTo>
                  <a:pt x="208" y="164"/>
                </a:lnTo>
                <a:lnTo>
                  <a:pt x="204" y="164"/>
                </a:lnTo>
                <a:lnTo>
                  <a:pt x="204" y="164"/>
                </a:lnTo>
                <a:lnTo>
                  <a:pt x="204" y="164"/>
                </a:lnTo>
                <a:lnTo>
                  <a:pt x="204" y="168"/>
                </a:lnTo>
                <a:lnTo>
                  <a:pt x="204" y="164"/>
                </a:lnTo>
                <a:lnTo>
                  <a:pt x="200" y="164"/>
                </a:lnTo>
                <a:lnTo>
                  <a:pt x="200" y="164"/>
                </a:lnTo>
                <a:lnTo>
                  <a:pt x="200" y="160"/>
                </a:lnTo>
                <a:lnTo>
                  <a:pt x="200" y="160"/>
                </a:lnTo>
                <a:lnTo>
                  <a:pt x="200" y="160"/>
                </a:lnTo>
                <a:lnTo>
                  <a:pt x="200" y="160"/>
                </a:lnTo>
                <a:lnTo>
                  <a:pt x="200" y="156"/>
                </a:lnTo>
                <a:lnTo>
                  <a:pt x="200" y="152"/>
                </a:lnTo>
                <a:lnTo>
                  <a:pt x="208" y="156"/>
                </a:lnTo>
                <a:lnTo>
                  <a:pt x="204" y="152"/>
                </a:lnTo>
                <a:lnTo>
                  <a:pt x="204" y="152"/>
                </a:lnTo>
                <a:lnTo>
                  <a:pt x="204" y="148"/>
                </a:lnTo>
                <a:lnTo>
                  <a:pt x="200" y="144"/>
                </a:lnTo>
                <a:lnTo>
                  <a:pt x="200" y="144"/>
                </a:lnTo>
                <a:lnTo>
                  <a:pt x="204" y="144"/>
                </a:lnTo>
                <a:lnTo>
                  <a:pt x="200" y="141"/>
                </a:lnTo>
                <a:lnTo>
                  <a:pt x="192" y="144"/>
                </a:lnTo>
                <a:lnTo>
                  <a:pt x="188" y="144"/>
                </a:lnTo>
                <a:lnTo>
                  <a:pt x="200" y="141"/>
                </a:lnTo>
                <a:lnTo>
                  <a:pt x="200" y="137"/>
                </a:lnTo>
                <a:lnTo>
                  <a:pt x="196" y="133"/>
                </a:lnTo>
                <a:lnTo>
                  <a:pt x="188" y="141"/>
                </a:lnTo>
                <a:lnTo>
                  <a:pt x="188" y="137"/>
                </a:lnTo>
                <a:lnTo>
                  <a:pt x="192" y="129"/>
                </a:lnTo>
                <a:lnTo>
                  <a:pt x="192" y="129"/>
                </a:lnTo>
                <a:lnTo>
                  <a:pt x="192" y="125"/>
                </a:lnTo>
                <a:lnTo>
                  <a:pt x="192" y="121"/>
                </a:lnTo>
                <a:lnTo>
                  <a:pt x="196" y="121"/>
                </a:lnTo>
                <a:lnTo>
                  <a:pt x="196" y="113"/>
                </a:lnTo>
                <a:lnTo>
                  <a:pt x="196" y="113"/>
                </a:lnTo>
                <a:lnTo>
                  <a:pt x="200" y="109"/>
                </a:lnTo>
                <a:lnTo>
                  <a:pt x="200" y="105"/>
                </a:lnTo>
                <a:lnTo>
                  <a:pt x="200" y="102"/>
                </a:lnTo>
                <a:lnTo>
                  <a:pt x="200" y="102"/>
                </a:lnTo>
                <a:lnTo>
                  <a:pt x="204" y="98"/>
                </a:lnTo>
                <a:lnTo>
                  <a:pt x="204" y="98"/>
                </a:lnTo>
                <a:lnTo>
                  <a:pt x="200" y="94"/>
                </a:lnTo>
                <a:lnTo>
                  <a:pt x="200" y="94"/>
                </a:lnTo>
                <a:lnTo>
                  <a:pt x="200" y="94"/>
                </a:lnTo>
                <a:lnTo>
                  <a:pt x="204" y="90"/>
                </a:lnTo>
                <a:lnTo>
                  <a:pt x="204" y="90"/>
                </a:lnTo>
                <a:lnTo>
                  <a:pt x="204" y="82"/>
                </a:lnTo>
                <a:lnTo>
                  <a:pt x="204" y="82"/>
                </a:lnTo>
                <a:lnTo>
                  <a:pt x="208" y="78"/>
                </a:lnTo>
                <a:lnTo>
                  <a:pt x="208" y="78"/>
                </a:lnTo>
                <a:lnTo>
                  <a:pt x="208" y="74"/>
                </a:lnTo>
                <a:lnTo>
                  <a:pt x="208" y="74"/>
                </a:lnTo>
                <a:lnTo>
                  <a:pt x="204" y="74"/>
                </a:lnTo>
                <a:lnTo>
                  <a:pt x="204" y="70"/>
                </a:lnTo>
                <a:lnTo>
                  <a:pt x="204" y="70"/>
                </a:lnTo>
                <a:lnTo>
                  <a:pt x="200" y="70"/>
                </a:lnTo>
                <a:lnTo>
                  <a:pt x="200" y="74"/>
                </a:lnTo>
                <a:lnTo>
                  <a:pt x="200" y="74"/>
                </a:lnTo>
                <a:lnTo>
                  <a:pt x="200" y="74"/>
                </a:lnTo>
                <a:lnTo>
                  <a:pt x="200" y="74"/>
                </a:lnTo>
                <a:lnTo>
                  <a:pt x="200" y="78"/>
                </a:lnTo>
                <a:lnTo>
                  <a:pt x="200" y="78"/>
                </a:lnTo>
                <a:lnTo>
                  <a:pt x="196" y="78"/>
                </a:lnTo>
                <a:lnTo>
                  <a:pt x="196" y="78"/>
                </a:lnTo>
                <a:lnTo>
                  <a:pt x="196" y="74"/>
                </a:lnTo>
                <a:lnTo>
                  <a:pt x="196" y="74"/>
                </a:lnTo>
                <a:lnTo>
                  <a:pt x="192" y="74"/>
                </a:lnTo>
                <a:lnTo>
                  <a:pt x="192" y="74"/>
                </a:lnTo>
                <a:lnTo>
                  <a:pt x="188" y="74"/>
                </a:lnTo>
                <a:lnTo>
                  <a:pt x="188" y="78"/>
                </a:lnTo>
                <a:lnTo>
                  <a:pt x="188" y="82"/>
                </a:lnTo>
                <a:lnTo>
                  <a:pt x="188" y="82"/>
                </a:lnTo>
                <a:lnTo>
                  <a:pt x="188" y="82"/>
                </a:lnTo>
                <a:lnTo>
                  <a:pt x="184" y="82"/>
                </a:lnTo>
                <a:lnTo>
                  <a:pt x="184" y="82"/>
                </a:lnTo>
                <a:lnTo>
                  <a:pt x="184" y="86"/>
                </a:lnTo>
                <a:lnTo>
                  <a:pt x="184" y="86"/>
                </a:lnTo>
                <a:lnTo>
                  <a:pt x="180" y="82"/>
                </a:lnTo>
                <a:lnTo>
                  <a:pt x="180" y="82"/>
                </a:lnTo>
                <a:lnTo>
                  <a:pt x="184" y="78"/>
                </a:lnTo>
                <a:lnTo>
                  <a:pt x="184" y="78"/>
                </a:lnTo>
                <a:lnTo>
                  <a:pt x="184" y="74"/>
                </a:lnTo>
                <a:lnTo>
                  <a:pt x="184" y="74"/>
                </a:lnTo>
                <a:lnTo>
                  <a:pt x="184" y="74"/>
                </a:lnTo>
                <a:lnTo>
                  <a:pt x="172" y="66"/>
                </a:lnTo>
                <a:lnTo>
                  <a:pt x="168" y="66"/>
                </a:lnTo>
                <a:lnTo>
                  <a:pt x="172" y="70"/>
                </a:lnTo>
                <a:lnTo>
                  <a:pt x="172" y="74"/>
                </a:lnTo>
                <a:lnTo>
                  <a:pt x="172" y="74"/>
                </a:lnTo>
                <a:lnTo>
                  <a:pt x="176" y="78"/>
                </a:lnTo>
                <a:lnTo>
                  <a:pt x="176" y="78"/>
                </a:lnTo>
                <a:lnTo>
                  <a:pt x="176" y="78"/>
                </a:lnTo>
                <a:lnTo>
                  <a:pt x="176" y="82"/>
                </a:lnTo>
                <a:lnTo>
                  <a:pt x="180" y="90"/>
                </a:lnTo>
                <a:lnTo>
                  <a:pt x="180" y="90"/>
                </a:lnTo>
                <a:lnTo>
                  <a:pt x="180" y="90"/>
                </a:lnTo>
                <a:lnTo>
                  <a:pt x="176" y="94"/>
                </a:lnTo>
                <a:lnTo>
                  <a:pt x="176" y="94"/>
                </a:lnTo>
                <a:lnTo>
                  <a:pt x="176" y="94"/>
                </a:lnTo>
                <a:lnTo>
                  <a:pt x="176" y="94"/>
                </a:lnTo>
                <a:lnTo>
                  <a:pt x="176" y="98"/>
                </a:lnTo>
                <a:lnTo>
                  <a:pt x="176" y="98"/>
                </a:lnTo>
                <a:lnTo>
                  <a:pt x="176" y="90"/>
                </a:lnTo>
                <a:lnTo>
                  <a:pt x="172" y="86"/>
                </a:lnTo>
                <a:lnTo>
                  <a:pt x="172" y="86"/>
                </a:lnTo>
                <a:lnTo>
                  <a:pt x="165" y="82"/>
                </a:lnTo>
                <a:lnTo>
                  <a:pt x="165" y="82"/>
                </a:lnTo>
                <a:lnTo>
                  <a:pt x="165" y="82"/>
                </a:lnTo>
                <a:lnTo>
                  <a:pt x="165" y="78"/>
                </a:lnTo>
                <a:lnTo>
                  <a:pt x="165" y="78"/>
                </a:lnTo>
                <a:lnTo>
                  <a:pt x="165" y="78"/>
                </a:lnTo>
                <a:lnTo>
                  <a:pt x="161" y="78"/>
                </a:lnTo>
                <a:lnTo>
                  <a:pt x="161" y="82"/>
                </a:lnTo>
                <a:lnTo>
                  <a:pt x="161" y="86"/>
                </a:lnTo>
                <a:lnTo>
                  <a:pt x="161" y="86"/>
                </a:lnTo>
                <a:lnTo>
                  <a:pt x="165" y="90"/>
                </a:lnTo>
                <a:lnTo>
                  <a:pt x="161" y="90"/>
                </a:lnTo>
                <a:lnTo>
                  <a:pt x="161" y="90"/>
                </a:lnTo>
                <a:lnTo>
                  <a:pt x="157" y="90"/>
                </a:lnTo>
                <a:lnTo>
                  <a:pt x="157" y="90"/>
                </a:lnTo>
                <a:lnTo>
                  <a:pt x="157" y="90"/>
                </a:lnTo>
                <a:lnTo>
                  <a:pt x="153" y="90"/>
                </a:lnTo>
                <a:lnTo>
                  <a:pt x="157" y="90"/>
                </a:lnTo>
                <a:lnTo>
                  <a:pt x="157" y="86"/>
                </a:lnTo>
                <a:lnTo>
                  <a:pt x="157" y="82"/>
                </a:lnTo>
                <a:lnTo>
                  <a:pt x="157" y="78"/>
                </a:lnTo>
                <a:lnTo>
                  <a:pt x="157" y="74"/>
                </a:lnTo>
                <a:lnTo>
                  <a:pt x="153" y="74"/>
                </a:lnTo>
                <a:lnTo>
                  <a:pt x="153" y="74"/>
                </a:lnTo>
                <a:lnTo>
                  <a:pt x="153" y="74"/>
                </a:lnTo>
                <a:lnTo>
                  <a:pt x="153" y="78"/>
                </a:lnTo>
                <a:lnTo>
                  <a:pt x="153" y="78"/>
                </a:lnTo>
                <a:lnTo>
                  <a:pt x="153" y="82"/>
                </a:lnTo>
                <a:lnTo>
                  <a:pt x="157" y="82"/>
                </a:lnTo>
                <a:lnTo>
                  <a:pt x="149" y="86"/>
                </a:lnTo>
                <a:lnTo>
                  <a:pt x="149" y="86"/>
                </a:lnTo>
                <a:lnTo>
                  <a:pt x="149" y="86"/>
                </a:lnTo>
                <a:lnTo>
                  <a:pt x="149" y="82"/>
                </a:lnTo>
                <a:lnTo>
                  <a:pt x="145" y="82"/>
                </a:lnTo>
                <a:lnTo>
                  <a:pt x="145" y="82"/>
                </a:lnTo>
                <a:lnTo>
                  <a:pt x="145" y="82"/>
                </a:lnTo>
                <a:lnTo>
                  <a:pt x="141" y="82"/>
                </a:lnTo>
                <a:lnTo>
                  <a:pt x="141" y="78"/>
                </a:lnTo>
                <a:lnTo>
                  <a:pt x="141" y="78"/>
                </a:lnTo>
                <a:lnTo>
                  <a:pt x="141" y="78"/>
                </a:lnTo>
                <a:lnTo>
                  <a:pt x="133" y="78"/>
                </a:lnTo>
                <a:lnTo>
                  <a:pt x="133" y="78"/>
                </a:lnTo>
                <a:lnTo>
                  <a:pt x="133" y="82"/>
                </a:lnTo>
                <a:lnTo>
                  <a:pt x="133" y="82"/>
                </a:lnTo>
                <a:lnTo>
                  <a:pt x="133" y="82"/>
                </a:lnTo>
                <a:lnTo>
                  <a:pt x="133" y="82"/>
                </a:lnTo>
                <a:lnTo>
                  <a:pt x="137" y="82"/>
                </a:lnTo>
                <a:lnTo>
                  <a:pt x="133" y="82"/>
                </a:lnTo>
                <a:lnTo>
                  <a:pt x="133" y="86"/>
                </a:lnTo>
                <a:lnTo>
                  <a:pt x="133" y="86"/>
                </a:lnTo>
                <a:lnTo>
                  <a:pt x="133" y="86"/>
                </a:lnTo>
                <a:lnTo>
                  <a:pt x="133" y="90"/>
                </a:lnTo>
                <a:lnTo>
                  <a:pt x="133" y="90"/>
                </a:lnTo>
                <a:lnTo>
                  <a:pt x="137" y="90"/>
                </a:lnTo>
                <a:lnTo>
                  <a:pt x="137" y="90"/>
                </a:lnTo>
                <a:lnTo>
                  <a:pt x="137" y="94"/>
                </a:lnTo>
                <a:lnTo>
                  <a:pt x="137" y="90"/>
                </a:lnTo>
                <a:lnTo>
                  <a:pt x="145" y="94"/>
                </a:lnTo>
                <a:lnTo>
                  <a:pt x="145" y="94"/>
                </a:lnTo>
                <a:lnTo>
                  <a:pt x="145" y="98"/>
                </a:lnTo>
                <a:lnTo>
                  <a:pt x="141" y="94"/>
                </a:lnTo>
                <a:lnTo>
                  <a:pt x="141" y="98"/>
                </a:lnTo>
                <a:lnTo>
                  <a:pt x="141" y="98"/>
                </a:lnTo>
                <a:lnTo>
                  <a:pt x="141" y="98"/>
                </a:lnTo>
                <a:lnTo>
                  <a:pt x="141" y="102"/>
                </a:lnTo>
                <a:lnTo>
                  <a:pt x="141" y="102"/>
                </a:lnTo>
                <a:lnTo>
                  <a:pt x="145" y="102"/>
                </a:lnTo>
                <a:lnTo>
                  <a:pt x="145" y="105"/>
                </a:lnTo>
                <a:lnTo>
                  <a:pt x="145" y="105"/>
                </a:lnTo>
                <a:lnTo>
                  <a:pt x="145" y="109"/>
                </a:lnTo>
                <a:lnTo>
                  <a:pt x="145" y="109"/>
                </a:lnTo>
                <a:lnTo>
                  <a:pt x="141" y="105"/>
                </a:lnTo>
                <a:lnTo>
                  <a:pt x="137" y="105"/>
                </a:lnTo>
                <a:lnTo>
                  <a:pt x="133" y="105"/>
                </a:lnTo>
                <a:lnTo>
                  <a:pt x="133" y="102"/>
                </a:lnTo>
                <a:lnTo>
                  <a:pt x="133" y="102"/>
                </a:lnTo>
                <a:lnTo>
                  <a:pt x="129" y="102"/>
                </a:lnTo>
                <a:lnTo>
                  <a:pt x="129" y="102"/>
                </a:lnTo>
                <a:lnTo>
                  <a:pt x="129" y="98"/>
                </a:lnTo>
                <a:lnTo>
                  <a:pt x="125" y="102"/>
                </a:lnTo>
                <a:lnTo>
                  <a:pt x="122" y="105"/>
                </a:lnTo>
                <a:lnTo>
                  <a:pt x="125" y="109"/>
                </a:lnTo>
                <a:lnTo>
                  <a:pt x="125" y="109"/>
                </a:lnTo>
                <a:lnTo>
                  <a:pt x="125" y="113"/>
                </a:lnTo>
                <a:lnTo>
                  <a:pt x="129" y="117"/>
                </a:lnTo>
                <a:lnTo>
                  <a:pt x="129" y="117"/>
                </a:lnTo>
                <a:lnTo>
                  <a:pt x="133" y="117"/>
                </a:lnTo>
                <a:lnTo>
                  <a:pt x="141" y="117"/>
                </a:lnTo>
                <a:lnTo>
                  <a:pt x="141" y="113"/>
                </a:lnTo>
                <a:lnTo>
                  <a:pt x="141" y="113"/>
                </a:lnTo>
                <a:lnTo>
                  <a:pt x="145" y="113"/>
                </a:lnTo>
                <a:lnTo>
                  <a:pt x="145" y="117"/>
                </a:lnTo>
                <a:lnTo>
                  <a:pt x="149" y="117"/>
                </a:lnTo>
                <a:lnTo>
                  <a:pt x="153" y="117"/>
                </a:lnTo>
                <a:lnTo>
                  <a:pt x="153" y="117"/>
                </a:lnTo>
                <a:lnTo>
                  <a:pt x="153" y="121"/>
                </a:lnTo>
                <a:lnTo>
                  <a:pt x="153" y="121"/>
                </a:lnTo>
                <a:lnTo>
                  <a:pt x="161" y="125"/>
                </a:lnTo>
                <a:lnTo>
                  <a:pt x="161" y="125"/>
                </a:lnTo>
                <a:lnTo>
                  <a:pt x="161" y="129"/>
                </a:lnTo>
                <a:lnTo>
                  <a:pt x="161" y="133"/>
                </a:lnTo>
                <a:lnTo>
                  <a:pt x="157" y="133"/>
                </a:lnTo>
                <a:lnTo>
                  <a:pt x="157" y="129"/>
                </a:lnTo>
                <a:lnTo>
                  <a:pt x="145" y="125"/>
                </a:lnTo>
                <a:lnTo>
                  <a:pt x="145" y="125"/>
                </a:lnTo>
                <a:lnTo>
                  <a:pt x="141" y="125"/>
                </a:lnTo>
                <a:lnTo>
                  <a:pt x="137" y="125"/>
                </a:lnTo>
                <a:lnTo>
                  <a:pt x="137" y="125"/>
                </a:lnTo>
                <a:lnTo>
                  <a:pt x="137" y="125"/>
                </a:lnTo>
                <a:lnTo>
                  <a:pt x="137" y="129"/>
                </a:lnTo>
                <a:lnTo>
                  <a:pt x="137" y="133"/>
                </a:lnTo>
                <a:lnTo>
                  <a:pt x="137" y="133"/>
                </a:lnTo>
                <a:lnTo>
                  <a:pt x="137" y="137"/>
                </a:lnTo>
                <a:lnTo>
                  <a:pt x="137" y="137"/>
                </a:lnTo>
                <a:lnTo>
                  <a:pt x="137" y="141"/>
                </a:lnTo>
                <a:lnTo>
                  <a:pt x="137" y="141"/>
                </a:lnTo>
                <a:lnTo>
                  <a:pt x="137" y="141"/>
                </a:lnTo>
                <a:lnTo>
                  <a:pt x="137" y="141"/>
                </a:lnTo>
                <a:lnTo>
                  <a:pt x="137" y="144"/>
                </a:lnTo>
                <a:lnTo>
                  <a:pt x="133" y="152"/>
                </a:lnTo>
                <a:lnTo>
                  <a:pt x="133" y="152"/>
                </a:lnTo>
                <a:lnTo>
                  <a:pt x="137" y="152"/>
                </a:lnTo>
                <a:lnTo>
                  <a:pt x="141" y="152"/>
                </a:lnTo>
                <a:lnTo>
                  <a:pt x="145" y="152"/>
                </a:lnTo>
                <a:lnTo>
                  <a:pt x="149" y="156"/>
                </a:lnTo>
                <a:lnTo>
                  <a:pt x="153" y="156"/>
                </a:lnTo>
                <a:lnTo>
                  <a:pt x="153" y="156"/>
                </a:lnTo>
                <a:lnTo>
                  <a:pt x="153" y="160"/>
                </a:lnTo>
                <a:lnTo>
                  <a:pt x="153" y="160"/>
                </a:lnTo>
                <a:lnTo>
                  <a:pt x="153" y="160"/>
                </a:lnTo>
                <a:lnTo>
                  <a:pt x="149" y="160"/>
                </a:lnTo>
                <a:lnTo>
                  <a:pt x="149" y="156"/>
                </a:lnTo>
                <a:lnTo>
                  <a:pt x="141" y="156"/>
                </a:lnTo>
                <a:lnTo>
                  <a:pt x="125" y="160"/>
                </a:lnTo>
                <a:lnTo>
                  <a:pt x="125" y="164"/>
                </a:lnTo>
                <a:lnTo>
                  <a:pt x="122" y="164"/>
                </a:lnTo>
                <a:lnTo>
                  <a:pt x="122" y="172"/>
                </a:lnTo>
                <a:lnTo>
                  <a:pt x="118" y="180"/>
                </a:lnTo>
                <a:lnTo>
                  <a:pt x="118" y="184"/>
                </a:lnTo>
                <a:lnTo>
                  <a:pt x="118" y="184"/>
                </a:lnTo>
                <a:lnTo>
                  <a:pt x="118" y="184"/>
                </a:lnTo>
                <a:lnTo>
                  <a:pt x="114" y="187"/>
                </a:lnTo>
                <a:lnTo>
                  <a:pt x="118" y="191"/>
                </a:lnTo>
                <a:lnTo>
                  <a:pt x="114" y="195"/>
                </a:lnTo>
                <a:lnTo>
                  <a:pt x="118" y="195"/>
                </a:lnTo>
                <a:lnTo>
                  <a:pt x="118" y="191"/>
                </a:lnTo>
                <a:lnTo>
                  <a:pt x="118" y="191"/>
                </a:lnTo>
                <a:lnTo>
                  <a:pt x="118" y="195"/>
                </a:lnTo>
                <a:lnTo>
                  <a:pt x="118" y="195"/>
                </a:lnTo>
                <a:lnTo>
                  <a:pt x="125" y="195"/>
                </a:lnTo>
                <a:lnTo>
                  <a:pt x="122" y="195"/>
                </a:lnTo>
                <a:lnTo>
                  <a:pt x="114" y="203"/>
                </a:lnTo>
                <a:lnTo>
                  <a:pt x="110" y="207"/>
                </a:lnTo>
                <a:lnTo>
                  <a:pt x="110" y="207"/>
                </a:lnTo>
                <a:lnTo>
                  <a:pt x="122" y="203"/>
                </a:lnTo>
                <a:lnTo>
                  <a:pt x="122" y="203"/>
                </a:lnTo>
                <a:lnTo>
                  <a:pt x="125" y="203"/>
                </a:lnTo>
                <a:lnTo>
                  <a:pt x="122" y="203"/>
                </a:lnTo>
                <a:lnTo>
                  <a:pt x="122" y="207"/>
                </a:lnTo>
                <a:lnTo>
                  <a:pt x="122" y="207"/>
                </a:lnTo>
                <a:lnTo>
                  <a:pt x="118" y="207"/>
                </a:lnTo>
                <a:lnTo>
                  <a:pt x="118" y="207"/>
                </a:lnTo>
                <a:lnTo>
                  <a:pt x="110" y="211"/>
                </a:lnTo>
                <a:lnTo>
                  <a:pt x="110" y="215"/>
                </a:lnTo>
                <a:lnTo>
                  <a:pt x="114" y="215"/>
                </a:lnTo>
                <a:lnTo>
                  <a:pt x="118" y="215"/>
                </a:lnTo>
                <a:lnTo>
                  <a:pt x="122" y="215"/>
                </a:lnTo>
                <a:lnTo>
                  <a:pt x="122" y="215"/>
                </a:lnTo>
                <a:lnTo>
                  <a:pt x="118" y="219"/>
                </a:lnTo>
                <a:lnTo>
                  <a:pt x="118" y="219"/>
                </a:lnTo>
                <a:lnTo>
                  <a:pt x="118" y="219"/>
                </a:lnTo>
                <a:lnTo>
                  <a:pt x="122" y="223"/>
                </a:lnTo>
                <a:lnTo>
                  <a:pt x="125" y="223"/>
                </a:lnTo>
                <a:lnTo>
                  <a:pt x="125" y="226"/>
                </a:lnTo>
                <a:lnTo>
                  <a:pt x="122" y="226"/>
                </a:lnTo>
                <a:lnTo>
                  <a:pt x="118" y="226"/>
                </a:lnTo>
                <a:lnTo>
                  <a:pt x="118" y="230"/>
                </a:lnTo>
                <a:lnTo>
                  <a:pt x="118" y="230"/>
                </a:lnTo>
                <a:lnTo>
                  <a:pt x="118" y="230"/>
                </a:lnTo>
                <a:lnTo>
                  <a:pt x="114" y="230"/>
                </a:lnTo>
                <a:lnTo>
                  <a:pt x="114" y="234"/>
                </a:lnTo>
                <a:lnTo>
                  <a:pt x="122" y="238"/>
                </a:lnTo>
                <a:lnTo>
                  <a:pt x="125" y="238"/>
                </a:lnTo>
                <a:lnTo>
                  <a:pt x="133" y="234"/>
                </a:lnTo>
                <a:lnTo>
                  <a:pt x="137" y="238"/>
                </a:lnTo>
                <a:lnTo>
                  <a:pt x="137" y="238"/>
                </a:lnTo>
                <a:lnTo>
                  <a:pt x="137" y="238"/>
                </a:lnTo>
                <a:lnTo>
                  <a:pt x="137" y="238"/>
                </a:lnTo>
                <a:lnTo>
                  <a:pt x="137" y="242"/>
                </a:lnTo>
                <a:lnTo>
                  <a:pt x="137" y="242"/>
                </a:lnTo>
                <a:lnTo>
                  <a:pt x="133" y="246"/>
                </a:lnTo>
                <a:lnTo>
                  <a:pt x="133" y="250"/>
                </a:lnTo>
                <a:lnTo>
                  <a:pt x="129" y="250"/>
                </a:lnTo>
                <a:lnTo>
                  <a:pt x="129" y="250"/>
                </a:lnTo>
                <a:lnTo>
                  <a:pt x="129" y="246"/>
                </a:lnTo>
                <a:lnTo>
                  <a:pt x="129" y="246"/>
                </a:lnTo>
                <a:lnTo>
                  <a:pt x="129" y="246"/>
                </a:lnTo>
                <a:lnTo>
                  <a:pt x="129" y="246"/>
                </a:lnTo>
                <a:lnTo>
                  <a:pt x="129" y="246"/>
                </a:lnTo>
                <a:lnTo>
                  <a:pt x="129" y="246"/>
                </a:lnTo>
                <a:lnTo>
                  <a:pt x="125" y="246"/>
                </a:lnTo>
                <a:lnTo>
                  <a:pt x="125" y="246"/>
                </a:lnTo>
                <a:lnTo>
                  <a:pt x="122" y="254"/>
                </a:lnTo>
                <a:lnTo>
                  <a:pt x="122" y="254"/>
                </a:lnTo>
                <a:lnTo>
                  <a:pt x="118" y="254"/>
                </a:lnTo>
                <a:lnTo>
                  <a:pt x="118" y="254"/>
                </a:lnTo>
                <a:lnTo>
                  <a:pt x="122" y="254"/>
                </a:lnTo>
                <a:lnTo>
                  <a:pt x="122" y="250"/>
                </a:lnTo>
                <a:lnTo>
                  <a:pt x="122" y="250"/>
                </a:lnTo>
                <a:lnTo>
                  <a:pt x="118" y="250"/>
                </a:lnTo>
                <a:lnTo>
                  <a:pt x="118" y="246"/>
                </a:lnTo>
                <a:lnTo>
                  <a:pt x="118" y="246"/>
                </a:lnTo>
                <a:lnTo>
                  <a:pt x="118" y="242"/>
                </a:lnTo>
                <a:lnTo>
                  <a:pt x="114" y="242"/>
                </a:lnTo>
                <a:lnTo>
                  <a:pt x="114" y="242"/>
                </a:lnTo>
                <a:lnTo>
                  <a:pt x="110" y="242"/>
                </a:lnTo>
                <a:lnTo>
                  <a:pt x="110" y="242"/>
                </a:lnTo>
                <a:lnTo>
                  <a:pt x="110" y="242"/>
                </a:lnTo>
                <a:lnTo>
                  <a:pt x="110" y="242"/>
                </a:lnTo>
                <a:lnTo>
                  <a:pt x="106" y="238"/>
                </a:lnTo>
                <a:lnTo>
                  <a:pt x="106" y="238"/>
                </a:lnTo>
                <a:lnTo>
                  <a:pt x="106" y="234"/>
                </a:lnTo>
                <a:lnTo>
                  <a:pt x="102" y="230"/>
                </a:lnTo>
                <a:lnTo>
                  <a:pt x="102" y="226"/>
                </a:lnTo>
                <a:lnTo>
                  <a:pt x="102" y="226"/>
                </a:lnTo>
                <a:lnTo>
                  <a:pt x="98" y="234"/>
                </a:lnTo>
                <a:lnTo>
                  <a:pt x="90" y="238"/>
                </a:lnTo>
                <a:lnTo>
                  <a:pt x="86" y="242"/>
                </a:lnTo>
                <a:lnTo>
                  <a:pt x="75" y="250"/>
                </a:lnTo>
                <a:lnTo>
                  <a:pt x="75" y="254"/>
                </a:lnTo>
                <a:lnTo>
                  <a:pt x="71" y="254"/>
                </a:lnTo>
                <a:lnTo>
                  <a:pt x="71" y="254"/>
                </a:lnTo>
                <a:lnTo>
                  <a:pt x="71" y="254"/>
                </a:lnTo>
                <a:lnTo>
                  <a:pt x="75" y="250"/>
                </a:lnTo>
                <a:lnTo>
                  <a:pt x="75" y="246"/>
                </a:lnTo>
                <a:lnTo>
                  <a:pt x="79" y="242"/>
                </a:lnTo>
                <a:lnTo>
                  <a:pt x="83" y="242"/>
                </a:lnTo>
                <a:lnTo>
                  <a:pt x="90" y="238"/>
                </a:lnTo>
                <a:lnTo>
                  <a:pt x="94" y="234"/>
                </a:lnTo>
                <a:lnTo>
                  <a:pt x="94" y="234"/>
                </a:lnTo>
                <a:lnTo>
                  <a:pt x="94" y="234"/>
                </a:lnTo>
                <a:lnTo>
                  <a:pt x="98" y="223"/>
                </a:lnTo>
                <a:lnTo>
                  <a:pt x="98" y="219"/>
                </a:lnTo>
                <a:lnTo>
                  <a:pt x="94" y="219"/>
                </a:lnTo>
                <a:lnTo>
                  <a:pt x="79" y="223"/>
                </a:lnTo>
                <a:lnTo>
                  <a:pt x="75" y="223"/>
                </a:lnTo>
                <a:lnTo>
                  <a:pt x="75" y="223"/>
                </a:lnTo>
                <a:lnTo>
                  <a:pt x="75" y="219"/>
                </a:lnTo>
                <a:lnTo>
                  <a:pt x="75" y="219"/>
                </a:lnTo>
                <a:lnTo>
                  <a:pt x="75" y="219"/>
                </a:lnTo>
                <a:lnTo>
                  <a:pt x="71" y="223"/>
                </a:lnTo>
                <a:lnTo>
                  <a:pt x="71" y="223"/>
                </a:lnTo>
                <a:lnTo>
                  <a:pt x="67" y="219"/>
                </a:lnTo>
                <a:lnTo>
                  <a:pt x="67" y="219"/>
                </a:lnTo>
                <a:lnTo>
                  <a:pt x="63" y="219"/>
                </a:lnTo>
                <a:lnTo>
                  <a:pt x="63" y="219"/>
                </a:lnTo>
                <a:lnTo>
                  <a:pt x="63" y="223"/>
                </a:lnTo>
                <a:lnTo>
                  <a:pt x="63" y="223"/>
                </a:lnTo>
                <a:lnTo>
                  <a:pt x="63" y="226"/>
                </a:lnTo>
                <a:lnTo>
                  <a:pt x="63" y="234"/>
                </a:lnTo>
                <a:lnTo>
                  <a:pt x="63" y="234"/>
                </a:lnTo>
                <a:lnTo>
                  <a:pt x="75" y="234"/>
                </a:lnTo>
                <a:lnTo>
                  <a:pt x="79" y="234"/>
                </a:lnTo>
                <a:lnTo>
                  <a:pt x="79" y="238"/>
                </a:lnTo>
                <a:lnTo>
                  <a:pt x="79" y="238"/>
                </a:lnTo>
                <a:lnTo>
                  <a:pt x="71" y="238"/>
                </a:lnTo>
                <a:lnTo>
                  <a:pt x="63" y="242"/>
                </a:lnTo>
                <a:lnTo>
                  <a:pt x="59" y="242"/>
                </a:lnTo>
                <a:lnTo>
                  <a:pt x="59" y="238"/>
                </a:lnTo>
                <a:lnTo>
                  <a:pt x="63" y="238"/>
                </a:lnTo>
                <a:lnTo>
                  <a:pt x="63" y="234"/>
                </a:lnTo>
                <a:lnTo>
                  <a:pt x="59" y="234"/>
                </a:lnTo>
                <a:lnTo>
                  <a:pt x="59" y="230"/>
                </a:lnTo>
                <a:lnTo>
                  <a:pt x="59" y="226"/>
                </a:lnTo>
                <a:lnTo>
                  <a:pt x="55" y="226"/>
                </a:lnTo>
                <a:lnTo>
                  <a:pt x="55" y="226"/>
                </a:lnTo>
                <a:lnTo>
                  <a:pt x="59" y="223"/>
                </a:lnTo>
                <a:lnTo>
                  <a:pt x="55" y="219"/>
                </a:lnTo>
                <a:lnTo>
                  <a:pt x="55" y="219"/>
                </a:lnTo>
                <a:lnTo>
                  <a:pt x="51" y="219"/>
                </a:lnTo>
                <a:lnTo>
                  <a:pt x="47" y="223"/>
                </a:lnTo>
                <a:lnTo>
                  <a:pt x="47" y="223"/>
                </a:lnTo>
                <a:lnTo>
                  <a:pt x="51" y="226"/>
                </a:lnTo>
                <a:lnTo>
                  <a:pt x="51" y="226"/>
                </a:lnTo>
                <a:lnTo>
                  <a:pt x="47" y="230"/>
                </a:lnTo>
                <a:lnTo>
                  <a:pt x="47" y="226"/>
                </a:lnTo>
                <a:lnTo>
                  <a:pt x="43" y="219"/>
                </a:lnTo>
                <a:lnTo>
                  <a:pt x="43" y="219"/>
                </a:lnTo>
                <a:lnTo>
                  <a:pt x="43" y="219"/>
                </a:lnTo>
                <a:lnTo>
                  <a:pt x="43" y="219"/>
                </a:lnTo>
                <a:lnTo>
                  <a:pt x="40" y="223"/>
                </a:lnTo>
                <a:lnTo>
                  <a:pt x="40" y="223"/>
                </a:lnTo>
                <a:lnTo>
                  <a:pt x="40" y="223"/>
                </a:lnTo>
                <a:lnTo>
                  <a:pt x="40" y="219"/>
                </a:lnTo>
                <a:lnTo>
                  <a:pt x="40" y="219"/>
                </a:lnTo>
                <a:lnTo>
                  <a:pt x="36" y="219"/>
                </a:lnTo>
                <a:lnTo>
                  <a:pt x="36" y="219"/>
                </a:lnTo>
                <a:lnTo>
                  <a:pt x="32" y="226"/>
                </a:lnTo>
                <a:lnTo>
                  <a:pt x="32" y="230"/>
                </a:lnTo>
                <a:lnTo>
                  <a:pt x="32" y="230"/>
                </a:lnTo>
                <a:lnTo>
                  <a:pt x="32" y="234"/>
                </a:lnTo>
                <a:lnTo>
                  <a:pt x="36" y="234"/>
                </a:lnTo>
                <a:lnTo>
                  <a:pt x="40" y="234"/>
                </a:lnTo>
                <a:lnTo>
                  <a:pt x="40" y="234"/>
                </a:lnTo>
                <a:lnTo>
                  <a:pt x="36" y="234"/>
                </a:lnTo>
                <a:lnTo>
                  <a:pt x="36" y="234"/>
                </a:lnTo>
                <a:lnTo>
                  <a:pt x="36" y="238"/>
                </a:lnTo>
                <a:lnTo>
                  <a:pt x="36" y="238"/>
                </a:lnTo>
                <a:lnTo>
                  <a:pt x="36" y="238"/>
                </a:lnTo>
                <a:lnTo>
                  <a:pt x="40" y="238"/>
                </a:lnTo>
                <a:lnTo>
                  <a:pt x="40" y="238"/>
                </a:lnTo>
                <a:lnTo>
                  <a:pt x="40" y="242"/>
                </a:lnTo>
                <a:lnTo>
                  <a:pt x="40" y="242"/>
                </a:lnTo>
                <a:lnTo>
                  <a:pt x="40" y="242"/>
                </a:lnTo>
                <a:lnTo>
                  <a:pt x="40" y="246"/>
                </a:lnTo>
                <a:lnTo>
                  <a:pt x="36" y="242"/>
                </a:lnTo>
                <a:lnTo>
                  <a:pt x="36" y="242"/>
                </a:lnTo>
                <a:lnTo>
                  <a:pt x="36" y="238"/>
                </a:lnTo>
                <a:lnTo>
                  <a:pt x="36" y="238"/>
                </a:lnTo>
                <a:lnTo>
                  <a:pt x="32" y="238"/>
                </a:lnTo>
                <a:lnTo>
                  <a:pt x="24" y="230"/>
                </a:lnTo>
                <a:lnTo>
                  <a:pt x="24" y="230"/>
                </a:lnTo>
                <a:lnTo>
                  <a:pt x="20" y="230"/>
                </a:lnTo>
                <a:lnTo>
                  <a:pt x="20" y="230"/>
                </a:lnTo>
                <a:lnTo>
                  <a:pt x="16" y="230"/>
                </a:lnTo>
                <a:lnTo>
                  <a:pt x="16" y="226"/>
                </a:lnTo>
                <a:lnTo>
                  <a:pt x="16" y="226"/>
                </a:lnTo>
                <a:lnTo>
                  <a:pt x="16" y="226"/>
                </a:lnTo>
                <a:lnTo>
                  <a:pt x="12" y="223"/>
                </a:lnTo>
                <a:lnTo>
                  <a:pt x="12" y="223"/>
                </a:lnTo>
                <a:lnTo>
                  <a:pt x="12" y="226"/>
                </a:lnTo>
                <a:lnTo>
                  <a:pt x="12" y="226"/>
                </a:lnTo>
                <a:lnTo>
                  <a:pt x="12" y="230"/>
                </a:lnTo>
                <a:lnTo>
                  <a:pt x="12" y="230"/>
                </a:lnTo>
                <a:lnTo>
                  <a:pt x="12" y="234"/>
                </a:lnTo>
                <a:lnTo>
                  <a:pt x="16" y="234"/>
                </a:lnTo>
                <a:lnTo>
                  <a:pt x="16" y="234"/>
                </a:lnTo>
                <a:lnTo>
                  <a:pt x="16" y="238"/>
                </a:lnTo>
                <a:lnTo>
                  <a:pt x="16" y="238"/>
                </a:lnTo>
                <a:lnTo>
                  <a:pt x="16" y="238"/>
                </a:lnTo>
                <a:lnTo>
                  <a:pt x="16" y="238"/>
                </a:lnTo>
                <a:lnTo>
                  <a:pt x="16" y="242"/>
                </a:lnTo>
                <a:lnTo>
                  <a:pt x="16" y="242"/>
                </a:lnTo>
                <a:lnTo>
                  <a:pt x="12" y="238"/>
                </a:lnTo>
                <a:lnTo>
                  <a:pt x="12" y="238"/>
                </a:lnTo>
                <a:lnTo>
                  <a:pt x="8" y="234"/>
                </a:lnTo>
                <a:lnTo>
                  <a:pt x="8" y="234"/>
                </a:lnTo>
                <a:lnTo>
                  <a:pt x="4" y="238"/>
                </a:lnTo>
                <a:lnTo>
                  <a:pt x="4" y="238"/>
                </a:lnTo>
                <a:lnTo>
                  <a:pt x="4" y="242"/>
                </a:lnTo>
                <a:lnTo>
                  <a:pt x="0" y="242"/>
                </a:lnTo>
                <a:lnTo>
                  <a:pt x="0" y="242"/>
                </a:lnTo>
                <a:lnTo>
                  <a:pt x="20" y="246"/>
                </a:lnTo>
                <a:lnTo>
                  <a:pt x="24" y="242"/>
                </a:lnTo>
                <a:lnTo>
                  <a:pt x="24" y="242"/>
                </a:lnTo>
                <a:lnTo>
                  <a:pt x="28" y="242"/>
                </a:lnTo>
                <a:lnTo>
                  <a:pt x="36" y="250"/>
                </a:lnTo>
                <a:lnTo>
                  <a:pt x="43" y="250"/>
                </a:lnTo>
                <a:lnTo>
                  <a:pt x="43" y="250"/>
                </a:lnTo>
                <a:lnTo>
                  <a:pt x="43" y="250"/>
                </a:lnTo>
                <a:lnTo>
                  <a:pt x="47" y="250"/>
                </a:lnTo>
                <a:lnTo>
                  <a:pt x="47" y="250"/>
                </a:lnTo>
                <a:lnTo>
                  <a:pt x="43" y="246"/>
                </a:lnTo>
                <a:lnTo>
                  <a:pt x="43" y="246"/>
                </a:lnTo>
                <a:lnTo>
                  <a:pt x="43" y="246"/>
                </a:lnTo>
                <a:lnTo>
                  <a:pt x="47" y="246"/>
                </a:lnTo>
                <a:lnTo>
                  <a:pt x="47" y="246"/>
                </a:lnTo>
                <a:lnTo>
                  <a:pt x="47" y="242"/>
                </a:lnTo>
                <a:lnTo>
                  <a:pt x="51" y="242"/>
                </a:lnTo>
                <a:lnTo>
                  <a:pt x="51" y="242"/>
                </a:lnTo>
                <a:lnTo>
                  <a:pt x="51" y="242"/>
                </a:lnTo>
                <a:lnTo>
                  <a:pt x="51" y="238"/>
                </a:lnTo>
                <a:lnTo>
                  <a:pt x="51" y="238"/>
                </a:lnTo>
                <a:lnTo>
                  <a:pt x="55" y="242"/>
                </a:lnTo>
                <a:lnTo>
                  <a:pt x="55" y="242"/>
                </a:lnTo>
                <a:lnTo>
                  <a:pt x="59" y="246"/>
                </a:lnTo>
                <a:lnTo>
                  <a:pt x="59" y="246"/>
                </a:lnTo>
                <a:lnTo>
                  <a:pt x="63" y="250"/>
                </a:lnTo>
                <a:lnTo>
                  <a:pt x="67" y="254"/>
                </a:lnTo>
                <a:lnTo>
                  <a:pt x="67" y="258"/>
                </a:lnTo>
                <a:lnTo>
                  <a:pt x="67" y="258"/>
                </a:lnTo>
                <a:lnTo>
                  <a:pt x="67" y="258"/>
                </a:lnTo>
                <a:lnTo>
                  <a:pt x="71" y="258"/>
                </a:lnTo>
                <a:lnTo>
                  <a:pt x="75" y="266"/>
                </a:lnTo>
                <a:lnTo>
                  <a:pt x="75" y="266"/>
                </a:lnTo>
                <a:lnTo>
                  <a:pt x="79" y="266"/>
                </a:lnTo>
                <a:lnTo>
                  <a:pt x="79" y="266"/>
                </a:lnTo>
                <a:lnTo>
                  <a:pt x="86" y="269"/>
                </a:lnTo>
                <a:lnTo>
                  <a:pt x="90" y="269"/>
                </a:lnTo>
                <a:lnTo>
                  <a:pt x="90" y="269"/>
                </a:lnTo>
                <a:lnTo>
                  <a:pt x="94" y="269"/>
                </a:lnTo>
                <a:lnTo>
                  <a:pt x="94" y="269"/>
                </a:lnTo>
                <a:lnTo>
                  <a:pt x="94" y="273"/>
                </a:lnTo>
                <a:lnTo>
                  <a:pt x="94" y="273"/>
                </a:lnTo>
                <a:lnTo>
                  <a:pt x="94" y="277"/>
                </a:lnTo>
                <a:lnTo>
                  <a:pt x="94" y="277"/>
                </a:lnTo>
                <a:lnTo>
                  <a:pt x="98" y="277"/>
                </a:lnTo>
                <a:lnTo>
                  <a:pt x="98" y="277"/>
                </a:lnTo>
                <a:lnTo>
                  <a:pt x="98" y="277"/>
                </a:lnTo>
                <a:lnTo>
                  <a:pt x="98" y="281"/>
                </a:lnTo>
                <a:lnTo>
                  <a:pt x="98" y="285"/>
                </a:lnTo>
                <a:lnTo>
                  <a:pt x="98" y="285"/>
                </a:lnTo>
                <a:lnTo>
                  <a:pt x="98" y="285"/>
                </a:lnTo>
                <a:lnTo>
                  <a:pt x="98" y="289"/>
                </a:lnTo>
                <a:lnTo>
                  <a:pt x="98" y="289"/>
                </a:lnTo>
                <a:lnTo>
                  <a:pt x="102" y="293"/>
                </a:lnTo>
                <a:lnTo>
                  <a:pt x="106" y="293"/>
                </a:lnTo>
                <a:lnTo>
                  <a:pt x="106" y="297"/>
                </a:lnTo>
                <a:lnTo>
                  <a:pt x="110" y="297"/>
                </a:lnTo>
                <a:lnTo>
                  <a:pt x="114" y="301"/>
                </a:lnTo>
                <a:lnTo>
                  <a:pt x="118" y="301"/>
                </a:lnTo>
                <a:lnTo>
                  <a:pt x="122" y="305"/>
                </a:lnTo>
                <a:lnTo>
                  <a:pt x="125" y="301"/>
                </a:lnTo>
                <a:lnTo>
                  <a:pt x="125" y="301"/>
                </a:lnTo>
                <a:lnTo>
                  <a:pt x="129" y="301"/>
                </a:lnTo>
                <a:lnTo>
                  <a:pt x="129" y="301"/>
                </a:lnTo>
                <a:lnTo>
                  <a:pt x="129" y="305"/>
                </a:lnTo>
                <a:lnTo>
                  <a:pt x="129" y="305"/>
                </a:lnTo>
                <a:lnTo>
                  <a:pt x="129" y="305"/>
                </a:lnTo>
                <a:lnTo>
                  <a:pt x="129" y="312"/>
                </a:lnTo>
                <a:lnTo>
                  <a:pt x="129" y="312"/>
                </a:lnTo>
                <a:lnTo>
                  <a:pt x="129" y="316"/>
                </a:lnTo>
                <a:lnTo>
                  <a:pt x="129" y="316"/>
                </a:lnTo>
                <a:lnTo>
                  <a:pt x="129" y="316"/>
                </a:lnTo>
                <a:lnTo>
                  <a:pt x="129" y="320"/>
                </a:lnTo>
                <a:lnTo>
                  <a:pt x="129" y="320"/>
                </a:lnTo>
                <a:lnTo>
                  <a:pt x="129" y="320"/>
                </a:lnTo>
                <a:lnTo>
                  <a:pt x="129" y="320"/>
                </a:lnTo>
                <a:lnTo>
                  <a:pt x="129" y="324"/>
                </a:lnTo>
                <a:lnTo>
                  <a:pt x="129" y="324"/>
                </a:lnTo>
                <a:lnTo>
                  <a:pt x="129" y="324"/>
                </a:lnTo>
                <a:lnTo>
                  <a:pt x="129" y="324"/>
                </a:lnTo>
                <a:lnTo>
                  <a:pt x="122" y="328"/>
                </a:lnTo>
                <a:lnTo>
                  <a:pt x="106" y="336"/>
                </a:lnTo>
                <a:lnTo>
                  <a:pt x="106" y="336"/>
                </a:lnTo>
                <a:lnTo>
                  <a:pt x="106" y="340"/>
                </a:lnTo>
                <a:lnTo>
                  <a:pt x="110" y="340"/>
                </a:lnTo>
                <a:lnTo>
                  <a:pt x="110" y="344"/>
                </a:lnTo>
                <a:lnTo>
                  <a:pt x="110" y="344"/>
                </a:lnTo>
                <a:lnTo>
                  <a:pt x="114" y="348"/>
                </a:lnTo>
                <a:lnTo>
                  <a:pt x="114" y="348"/>
                </a:lnTo>
                <a:lnTo>
                  <a:pt x="118" y="351"/>
                </a:lnTo>
                <a:lnTo>
                  <a:pt x="118" y="351"/>
                </a:lnTo>
                <a:lnTo>
                  <a:pt x="125" y="355"/>
                </a:lnTo>
                <a:lnTo>
                  <a:pt x="133" y="363"/>
                </a:lnTo>
                <a:lnTo>
                  <a:pt x="133" y="367"/>
                </a:lnTo>
                <a:lnTo>
                  <a:pt x="137" y="371"/>
                </a:lnTo>
                <a:lnTo>
                  <a:pt x="137" y="371"/>
                </a:lnTo>
                <a:lnTo>
                  <a:pt x="137" y="375"/>
                </a:lnTo>
                <a:lnTo>
                  <a:pt x="141" y="375"/>
                </a:lnTo>
                <a:lnTo>
                  <a:pt x="141" y="379"/>
                </a:lnTo>
                <a:lnTo>
                  <a:pt x="141" y="379"/>
                </a:lnTo>
                <a:lnTo>
                  <a:pt x="141" y="383"/>
                </a:lnTo>
                <a:lnTo>
                  <a:pt x="141" y="387"/>
                </a:lnTo>
                <a:lnTo>
                  <a:pt x="141" y="387"/>
                </a:lnTo>
                <a:lnTo>
                  <a:pt x="141" y="387"/>
                </a:lnTo>
                <a:lnTo>
                  <a:pt x="137" y="394"/>
                </a:lnTo>
                <a:lnTo>
                  <a:pt x="110" y="402"/>
                </a:lnTo>
                <a:lnTo>
                  <a:pt x="110" y="406"/>
                </a:lnTo>
                <a:lnTo>
                  <a:pt x="118" y="410"/>
                </a:lnTo>
                <a:lnTo>
                  <a:pt x="129" y="418"/>
                </a:lnTo>
                <a:lnTo>
                  <a:pt x="129" y="418"/>
                </a:lnTo>
                <a:lnTo>
                  <a:pt x="133" y="422"/>
                </a:lnTo>
                <a:lnTo>
                  <a:pt x="133" y="422"/>
                </a:lnTo>
                <a:lnTo>
                  <a:pt x="141" y="430"/>
                </a:lnTo>
                <a:lnTo>
                  <a:pt x="149" y="433"/>
                </a:lnTo>
                <a:lnTo>
                  <a:pt x="149" y="433"/>
                </a:lnTo>
                <a:lnTo>
                  <a:pt x="157" y="445"/>
                </a:lnTo>
                <a:lnTo>
                  <a:pt x="157" y="449"/>
                </a:lnTo>
                <a:lnTo>
                  <a:pt x="161" y="449"/>
                </a:lnTo>
                <a:lnTo>
                  <a:pt x="165" y="445"/>
                </a:lnTo>
                <a:lnTo>
                  <a:pt x="165" y="445"/>
                </a:lnTo>
                <a:lnTo>
                  <a:pt x="168" y="445"/>
                </a:lnTo>
                <a:lnTo>
                  <a:pt x="184" y="449"/>
                </a:lnTo>
                <a:lnTo>
                  <a:pt x="196" y="441"/>
                </a:lnTo>
                <a:lnTo>
                  <a:pt x="200" y="441"/>
                </a:lnTo>
                <a:lnTo>
                  <a:pt x="200" y="445"/>
                </a:lnTo>
                <a:lnTo>
                  <a:pt x="208" y="449"/>
                </a:lnTo>
                <a:lnTo>
                  <a:pt x="208" y="449"/>
                </a:lnTo>
                <a:lnTo>
                  <a:pt x="223" y="433"/>
                </a:lnTo>
                <a:lnTo>
                  <a:pt x="231" y="430"/>
                </a:lnTo>
                <a:lnTo>
                  <a:pt x="235" y="426"/>
                </a:lnTo>
                <a:lnTo>
                  <a:pt x="235" y="418"/>
                </a:lnTo>
                <a:lnTo>
                  <a:pt x="231" y="414"/>
                </a:lnTo>
                <a:lnTo>
                  <a:pt x="235" y="410"/>
                </a:lnTo>
                <a:lnTo>
                  <a:pt x="239" y="406"/>
                </a:lnTo>
                <a:lnTo>
                  <a:pt x="254" y="410"/>
                </a:lnTo>
                <a:lnTo>
                  <a:pt x="254" y="414"/>
                </a:lnTo>
                <a:lnTo>
                  <a:pt x="258" y="414"/>
                </a:lnTo>
                <a:lnTo>
                  <a:pt x="270" y="418"/>
                </a:lnTo>
                <a:lnTo>
                  <a:pt x="278" y="418"/>
                </a:lnTo>
                <a:lnTo>
                  <a:pt x="290" y="418"/>
                </a:lnTo>
                <a:lnTo>
                  <a:pt x="297" y="418"/>
                </a:lnTo>
                <a:lnTo>
                  <a:pt x="305" y="426"/>
                </a:lnTo>
                <a:lnTo>
                  <a:pt x="309" y="430"/>
                </a:lnTo>
                <a:lnTo>
                  <a:pt x="309" y="430"/>
                </a:lnTo>
                <a:lnTo>
                  <a:pt x="313" y="430"/>
                </a:lnTo>
                <a:lnTo>
                  <a:pt x="313" y="426"/>
                </a:lnTo>
                <a:lnTo>
                  <a:pt x="313" y="422"/>
                </a:lnTo>
                <a:lnTo>
                  <a:pt x="309" y="422"/>
                </a:lnTo>
                <a:lnTo>
                  <a:pt x="313" y="418"/>
                </a:lnTo>
                <a:lnTo>
                  <a:pt x="313" y="418"/>
                </a:lnTo>
                <a:lnTo>
                  <a:pt x="317" y="414"/>
                </a:lnTo>
                <a:lnTo>
                  <a:pt x="317" y="414"/>
                </a:lnTo>
                <a:lnTo>
                  <a:pt x="317" y="414"/>
                </a:lnTo>
                <a:lnTo>
                  <a:pt x="317" y="410"/>
                </a:lnTo>
                <a:lnTo>
                  <a:pt x="317" y="406"/>
                </a:lnTo>
                <a:lnTo>
                  <a:pt x="317" y="406"/>
                </a:lnTo>
                <a:lnTo>
                  <a:pt x="317" y="406"/>
                </a:lnTo>
                <a:lnTo>
                  <a:pt x="317" y="402"/>
                </a:lnTo>
                <a:lnTo>
                  <a:pt x="317" y="402"/>
                </a:lnTo>
                <a:lnTo>
                  <a:pt x="313" y="394"/>
                </a:lnTo>
                <a:lnTo>
                  <a:pt x="313" y="394"/>
                </a:lnTo>
                <a:lnTo>
                  <a:pt x="309" y="390"/>
                </a:lnTo>
                <a:lnTo>
                  <a:pt x="309" y="387"/>
                </a:lnTo>
                <a:lnTo>
                  <a:pt x="317" y="371"/>
                </a:lnTo>
                <a:lnTo>
                  <a:pt x="321" y="371"/>
                </a:lnTo>
                <a:lnTo>
                  <a:pt x="321" y="367"/>
                </a:lnTo>
                <a:lnTo>
                  <a:pt x="329" y="367"/>
                </a:lnTo>
                <a:lnTo>
                  <a:pt x="329" y="367"/>
                </a:lnTo>
                <a:lnTo>
                  <a:pt x="333" y="367"/>
                </a:lnTo>
                <a:lnTo>
                  <a:pt x="333" y="363"/>
                </a:lnTo>
                <a:lnTo>
                  <a:pt x="333" y="359"/>
                </a:lnTo>
                <a:lnTo>
                  <a:pt x="333" y="359"/>
                </a:lnTo>
                <a:lnTo>
                  <a:pt x="333" y="355"/>
                </a:lnTo>
                <a:lnTo>
                  <a:pt x="333" y="355"/>
                </a:lnTo>
                <a:lnTo>
                  <a:pt x="333" y="351"/>
                </a:lnTo>
                <a:lnTo>
                  <a:pt x="329" y="351"/>
                </a:lnTo>
                <a:lnTo>
                  <a:pt x="333" y="348"/>
                </a:lnTo>
                <a:lnTo>
                  <a:pt x="333" y="344"/>
                </a:lnTo>
                <a:lnTo>
                  <a:pt x="329" y="344"/>
                </a:lnTo>
                <a:lnTo>
                  <a:pt x="329" y="344"/>
                </a:lnTo>
                <a:lnTo>
                  <a:pt x="329" y="344"/>
                </a:lnTo>
                <a:lnTo>
                  <a:pt x="329" y="344"/>
                </a:lnTo>
                <a:lnTo>
                  <a:pt x="329" y="340"/>
                </a:lnTo>
                <a:lnTo>
                  <a:pt x="329" y="340"/>
                </a:lnTo>
                <a:lnTo>
                  <a:pt x="325" y="340"/>
                </a:lnTo>
                <a:lnTo>
                  <a:pt x="325" y="340"/>
                </a:lnTo>
                <a:lnTo>
                  <a:pt x="325" y="336"/>
                </a:lnTo>
                <a:lnTo>
                  <a:pt x="325" y="336"/>
                </a:lnTo>
                <a:lnTo>
                  <a:pt x="325" y="336"/>
                </a:lnTo>
                <a:lnTo>
                  <a:pt x="321" y="328"/>
                </a:lnTo>
                <a:lnTo>
                  <a:pt x="321" y="328"/>
                </a:lnTo>
                <a:lnTo>
                  <a:pt x="321" y="328"/>
                </a:lnTo>
                <a:lnTo>
                  <a:pt x="321" y="328"/>
                </a:lnTo>
                <a:lnTo>
                  <a:pt x="321" y="328"/>
                </a:lnTo>
                <a:lnTo>
                  <a:pt x="321" y="324"/>
                </a:lnTo>
                <a:lnTo>
                  <a:pt x="317" y="324"/>
                </a:lnTo>
                <a:lnTo>
                  <a:pt x="317" y="324"/>
                </a:lnTo>
                <a:lnTo>
                  <a:pt x="313" y="320"/>
                </a:lnTo>
                <a:lnTo>
                  <a:pt x="313" y="316"/>
                </a:lnTo>
                <a:lnTo>
                  <a:pt x="309" y="305"/>
                </a:lnTo>
                <a:lnTo>
                  <a:pt x="309" y="301"/>
                </a:lnTo>
                <a:lnTo>
                  <a:pt x="309" y="289"/>
                </a:lnTo>
                <a:lnTo>
                  <a:pt x="309" y="289"/>
                </a:lnTo>
                <a:lnTo>
                  <a:pt x="305" y="285"/>
                </a:lnTo>
                <a:lnTo>
                  <a:pt x="305" y="281"/>
                </a:lnTo>
                <a:lnTo>
                  <a:pt x="305" y="281"/>
                </a:lnTo>
                <a:lnTo>
                  <a:pt x="305" y="277"/>
                </a:lnTo>
                <a:lnTo>
                  <a:pt x="301" y="273"/>
                </a:lnTo>
                <a:lnTo>
                  <a:pt x="301" y="273"/>
                </a:lnTo>
                <a:lnTo>
                  <a:pt x="301" y="269"/>
                </a:lnTo>
                <a:lnTo>
                  <a:pt x="301" y="269"/>
                </a:lnTo>
                <a:lnTo>
                  <a:pt x="301" y="269"/>
                </a:lnTo>
                <a:lnTo>
                  <a:pt x="301" y="269"/>
                </a:lnTo>
                <a:lnTo>
                  <a:pt x="301" y="266"/>
                </a:lnTo>
                <a:lnTo>
                  <a:pt x="301" y="262"/>
                </a:lnTo>
                <a:lnTo>
                  <a:pt x="301" y="262"/>
                </a:lnTo>
                <a:lnTo>
                  <a:pt x="301" y="258"/>
                </a:lnTo>
                <a:lnTo>
                  <a:pt x="301" y="254"/>
                </a:lnTo>
                <a:lnTo>
                  <a:pt x="297" y="250"/>
                </a:lnTo>
                <a:lnTo>
                  <a:pt x="294" y="250"/>
                </a:lnTo>
                <a:lnTo>
                  <a:pt x="294" y="250"/>
                </a:lnTo>
                <a:lnTo>
                  <a:pt x="294" y="246"/>
                </a:lnTo>
                <a:lnTo>
                  <a:pt x="294" y="246"/>
                </a:lnTo>
                <a:lnTo>
                  <a:pt x="294" y="242"/>
                </a:lnTo>
                <a:lnTo>
                  <a:pt x="294" y="242"/>
                </a:lnTo>
                <a:lnTo>
                  <a:pt x="301" y="234"/>
                </a:lnTo>
                <a:lnTo>
                  <a:pt x="301" y="234"/>
                </a:lnTo>
                <a:lnTo>
                  <a:pt x="301" y="234"/>
                </a:lnTo>
                <a:lnTo>
                  <a:pt x="301" y="230"/>
                </a:lnTo>
                <a:lnTo>
                  <a:pt x="305" y="226"/>
                </a:lnTo>
                <a:lnTo>
                  <a:pt x="301" y="223"/>
                </a:lnTo>
                <a:lnTo>
                  <a:pt x="305" y="215"/>
                </a:lnTo>
                <a:lnTo>
                  <a:pt x="305" y="211"/>
                </a:lnTo>
                <a:lnTo>
                  <a:pt x="305" y="207"/>
                </a:lnTo>
                <a:lnTo>
                  <a:pt x="305" y="207"/>
                </a:lnTo>
                <a:lnTo>
                  <a:pt x="305" y="203"/>
                </a:lnTo>
                <a:lnTo>
                  <a:pt x="305" y="199"/>
                </a:lnTo>
                <a:lnTo>
                  <a:pt x="305" y="199"/>
                </a:lnTo>
                <a:lnTo>
                  <a:pt x="313" y="191"/>
                </a:lnTo>
                <a:lnTo>
                  <a:pt x="317" y="191"/>
                </a:lnTo>
                <a:lnTo>
                  <a:pt x="321" y="191"/>
                </a:lnTo>
                <a:lnTo>
                  <a:pt x="325" y="191"/>
                </a:lnTo>
                <a:lnTo>
                  <a:pt x="329" y="191"/>
                </a:lnTo>
                <a:lnTo>
                  <a:pt x="329" y="191"/>
                </a:lnTo>
                <a:lnTo>
                  <a:pt x="333" y="191"/>
                </a:lnTo>
                <a:lnTo>
                  <a:pt x="337" y="191"/>
                </a:lnTo>
                <a:lnTo>
                  <a:pt x="337" y="191"/>
                </a:lnTo>
                <a:lnTo>
                  <a:pt x="344" y="184"/>
                </a:lnTo>
                <a:lnTo>
                  <a:pt x="348" y="180"/>
                </a:lnTo>
                <a:lnTo>
                  <a:pt x="348" y="180"/>
                </a:lnTo>
                <a:lnTo>
                  <a:pt x="344" y="180"/>
                </a:lnTo>
                <a:lnTo>
                  <a:pt x="344" y="180"/>
                </a:lnTo>
                <a:lnTo>
                  <a:pt x="344" y="176"/>
                </a:lnTo>
                <a:lnTo>
                  <a:pt x="344" y="176"/>
                </a:lnTo>
                <a:lnTo>
                  <a:pt x="344" y="176"/>
                </a:lnTo>
                <a:lnTo>
                  <a:pt x="348" y="176"/>
                </a:lnTo>
                <a:lnTo>
                  <a:pt x="348" y="168"/>
                </a:lnTo>
                <a:lnTo>
                  <a:pt x="352" y="164"/>
                </a:lnTo>
                <a:lnTo>
                  <a:pt x="352" y="160"/>
                </a:lnTo>
                <a:lnTo>
                  <a:pt x="352" y="156"/>
                </a:lnTo>
                <a:lnTo>
                  <a:pt x="356" y="156"/>
                </a:lnTo>
                <a:lnTo>
                  <a:pt x="360" y="156"/>
                </a:lnTo>
                <a:lnTo>
                  <a:pt x="364" y="152"/>
                </a:lnTo>
                <a:lnTo>
                  <a:pt x="368" y="152"/>
                </a:lnTo>
                <a:lnTo>
                  <a:pt x="368" y="152"/>
                </a:lnTo>
                <a:lnTo>
                  <a:pt x="376" y="160"/>
                </a:lnTo>
                <a:lnTo>
                  <a:pt x="395" y="172"/>
                </a:lnTo>
                <a:lnTo>
                  <a:pt x="395" y="172"/>
                </a:lnTo>
                <a:lnTo>
                  <a:pt x="407" y="172"/>
                </a:lnTo>
                <a:lnTo>
                  <a:pt x="411" y="176"/>
                </a:lnTo>
                <a:lnTo>
                  <a:pt x="415" y="180"/>
                </a:lnTo>
                <a:lnTo>
                  <a:pt x="415" y="180"/>
                </a:lnTo>
                <a:lnTo>
                  <a:pt x="419" y="180"/>
                </a:lnTo>
                <a:lnTo>
                  <a:pt x="462" y="184"/>
                </a:lnTo>
                <a:lnTo>
                  <a:pt x="462" y="184"/>
                </a:lnTo>
                <a:lnTo>
                  <a:pt x="473" y="195"/>
                </a:lnTo>
                <a:lnTo>
                  <a:pt x="489" y="207"/>
                </a:lnTo>
                <a:lnTo>
                  <a:pt x="489" y="223"/>
                </a:lnTo>
                <a:lnTo>
                  <a:pt x="481" y="254"/>
                </a:lnTo>
                <a:lnTo>
                  <a:pt x="485" y="254"/>
                </a:lnTo>
                <a:lnTo>
                  <a:pt x="485" y="258"/>
                </a:lnTo>
                <a:lnTo>
                  <a:pt x="489" y="269"/>
                </a:lnTo>
                <a:lnTo>
                  <a:pt x="489" y="273"/>
                </a:lnTo>
                <a:lnTo>
                  <a:pt x="493" y="273"/>
                </a:lnTo>
                <a:lnTo>
                  <a:pt x="501" y="277"/>
                </a:lnTo>
                <a:lnTo>
                  <a:pt x="505" y="277"/>
                </a:lnTo>
                <a:lnTo>
                  <a:pt x="505" y="277"/>
                </a:lnTo>
                <a:lnTo>
                  <a:pt x="508" y="277"/>
                </a:lnTo>
                <a:lnTo>
                  <a:pt x="508" y="273"/>
                </a:lnTo>
                <a:lnTo>
                  <a:pt x="512" y="269"/>
                </a:lnTo>
                <a:lnTo>
                  <a:pt x="512" y="262"/>
                </a:lnTo>
                <a:lnTo>
                  <a:pt x="512" y="262"/>
                </a:lnTo>
                <a:lnTo>
                  <a:pt x="508" y="258"/>
                </a:lnTo>
                <a:lnTo>
                  <a:pt x="508" y="254"/>
                </a:lnTo>
                <a:lnTo>
                  <a:pt x="508" y="250"/>
                </a:lnTo>
                <a:lnTo>
                  <a:pt x="508" y="250"/>
                </a:lnTo>
                <a:lnTo>
                  <a:pt x="508" y="246"/>
                </a:lnTo>
                <a:lnTo>
                  <a:pt x="508" y="246"/>
                </a:lnTo>
                <a:lnTo>
                  <a:pt x="505" y="246"/>
                </a:lnTo>
                <a:lnTo>
                  <a:pt x="505" y="242"/>
                </a:lnTo>
                <a:lnTo>
                  <a:pt x="505" y="242"/>
                </a:lnTo>
                <a:lnTo>
                  <a:pt x="505" y="238"/>
                </a:lnTo>
                <a:lnTo>
                  <a:pt x="505" y="234"/>
                </a:lnTo>
                <a:lnTo>
                  <a:pt x="505" y="230"/>
                </a:lnTo>
                <a:lnTo>
                  <a:pt x="505" y="226"/>
                </a:lnTo>
                <a:lnTo>
                  <a:pt x="516" y="223"/>
                </a:lnTo>
                <a:lnTo>
                  <a:pt x="516" y="223"/>
                </a:lnTo>
                <a:lnTo>
                  <a:pt x="516" y="215"/>
                </a:lnTo>
                <a:lnTo>
                  <a:pt x="520" y="215"/>
                </a:lnTo>
                <a:lnTo>
                  <a:pt x="528" y="211"/>
                </a:lnTo>
                <a:lnTo>
                  <a:pt x="528" y="211"/>
                </a:lnTo>
                <a:lnTo>
                  <a:pt x="528" y="207"/>
                </a:lnTo>
                <a:lnTo>
                  <a:pt x="528" y="203"/>
                </a:lnTo>
                <a:lnTo>
                  <a:pt x="532" y="195"/>
                </a:lnTo>
                <a:lnTo>
                  <a:pt x="532" y="191"/>
                </a:lnTo>
                <a:lnTo>
                  <a:pt x="532" y="191"/>
                </a:lnTo>
                <a:lnTo>
                  <a:pt x="528" y="191"/>
                </a:lnTo>
                <a:lnTo>
                  <a:pt x="528" y="187"/>
                </a:lnTo>
                <a:lnTo>
                  <a:pt x="528" y="184"/>
                </a:lnTo>
                <a:lnTo>
                  <a:pt x="528" y="184"/>
                </a:lnTo>
                <a:lnTo>
                  <a:pt x="528" y="184"/>
                </a:lnTo>
                <a:lnTo>
                  <a:pt x="528" y="180"/>
                </a:lnTo>
                <a:lnTo>
                  <a:pt x="528" y="180"/>
                </a:lnTo>
                <a:lnTo>
                  <a:pt x="528" y="176"/>
                </a:lnTo>
                <a:lnTo>
                  <a:pt x="524" y="172"/>
                </a:lnTo>
                <a:lnTo>
                  <a:pt x="524" y="172"/>
                </a:lnTo>
                <a:lnTo>
                  <a:pt x="524" y="168"/>
                </a:lnTo>
                <a:lnTo>
                  <a:pt x="520" y="168"/>
                </a:lnTo>
                <a:lnTo>
                  <a:pt x="516" y="168"/>
                </a:lnTo>
                <a:lnTo>
                  <a:pt x="516" y="168"/>
                </a:lnTo>
                <a:lnTo>
                  <a:pt x="516" y="168"/>
                </a:lnTo>
                <a:lnTo>
                  <a:pt x="520" y="164"/>
                </a:lnTo>
                <a:lnTo>
                  <a:pt x="520" y="164"/>
                </a:lnTo>
                <a:lnTo>
                  <a:pt x="524" y="168"/>
                </a:lnTo>
                <a:lnTo>
                  <a:pt x="544" y="172"/>
                </a:lnTo>
                <a:lnTo>
                  <a:pt x="544" y="172"/>
                </a:lnTo>
                <a:lnTo>
                  <a:pt x="559" y="172"/>
                </a:lnTo>
                <a:lnTo>
                  <a:pt x="563" y="168"/>
                </a:lnTo>
                <a:lnTo>
                  <a:pt x="563" y="164"/>
                </a:lnTo>
                <a:lnTo>
                  <a:pt x="563" y="160"/>
                </a:lnTo>
                <a:lnTo>
                  <a:pt x="559" y="156"/>
                </a:lnTo>
                <a:lnTo>
                  <a:pt x="555" y="144"/>
                </a:lnTo>
                <a:lnTo>
                  <a:pt x="551" y="144"/>
                </a:lnTo>
                <a:lnTo>
                  <a:pt x="551" y="141"/>
                </a:lnTo>
                <a:lnTo>
                  <a:pt x="548" y="141"/>
                </a:lnTo>
                <a:lnTo>
                  <a:pt x="548" y="141"/>
                </a:lnTo>
                <a:lnTo>
                  <a:pt x="548" y="137"/>
                </a:lnTo>
                <a:lnTo>
                  <a:pt x="544" y="137"/>
                </a:lnTo>
                <a:lnTo>
                  <a:pt x="544" y="133"/>
                </a:lnTo>
                <a:lnTo>
                  <a:pt x="540" y="129"/>
                </a:lnTo>
                <a:lnTo>
                  <a:pt x="536" y="133"/>
                </a:lnTo>
                <a:lnTo>
                  <a:pt x="536" y="133"/>
                </a:lnTo>
                <a:lnTo>
                  <a:pt x="536" y="133"/>
                </a:lnTo>
                <a:lnTo>
                  <a:pt x="536" y="137"/>
                </a:lnTo>
                <a:lnTo>
                  <a:pt x="536" y="137"/>
                </a:lnTo>
                <a:lnTo>
                  <a:pt x="536" y="137"/>
                </a:lnTo>
                <a:lnTo>
                  <a:pt x="532" y="133"/>
                </a:lnTo>
                <a:lnTo>
                  <a:pt x="532" y="133"/>
                </a:lnTo>
                <a:lnTo>
                  <a:pt x="532" y="133"/>
                </a:lnTo>
                <a:lnTo>
                  <a:pt x="532" y="133"/>
                </a:lnTo>
                <a:lnTo>
                  <a:pt x="520" y="133"/>
                </a:lnTo>
                <a:lnTo>
                  <a:pt x="520" y="137"/>
                </a:lnTo>
                <a:lnTo>
                  <a:pt x="520" y="137"/>
                </a:lnTo>
                <a:lnTo>
                  <a:pt x="520" y="141"/>
                </a:lnTo>
                <a:lnTo>
                  <a:pt x="520" y="141"/>
                </a:lnTo>
                <a:lnTo>
                  <a:pt x="524" y="141"/>
                </a:lnTo>
                <a:lnTo>
                  <a:pt x="524" y="144"/>
                </a:lnTo>
                <a:lnTo>
                  <a:pt x="524" y="144"/>
                </a:lnTo>
                <a:lnTo>
                  <a:pt x="524" y="144"/>
                </a:lnTo>
                <a:lnTo>
                  <a:pt x="524" y="144"/>
                </a:lnTo>
                <a:lnTo>
                  <a:pt x="524" y="148"/>
                </a:lnTo>
                <a:lnTo>
                  <a:pt x="524" y="148"/>
                </a:lnTo>
                <a:lnTo>
                  <a:pt x="528" y="148"/>
                </a:lnTo>
                <a:lnTo>
                  <a:pt x="528" y="152"/>
                </a:lnTo>
                <a:lnTo>
                  <a:pt x="528" y="156"/>
                </a:lnTo>
                <a:lnTo>
                  <a:pt x="528" y="156"/>
                </a:lnTo>
                <a:lnTo>
                  <a:pt x="524" y="156"/>
                </a:lnTo>
                <a:lnTo>
                  <a:pt x="524" y="156"/>
                </a:lnTo>
                <a:lnTo>
                  <a:pt x="524" y="156"/>
                </a:lnTo>
                <a:lnTo>
                  <a:pt x="524" y="152"/>
                </a:lnTo>
                <a:lnTo>
                  <a:pt x="524" y="148"/>
                </a:lnTo>
                <a:lnTo>
                  <a:pt x="520" y="141"/>
                </a:lnTo>
                <a:lnTo>
                  <a:pt x="520" y="141"/>
                </a:lnTo>
                <a:lnTo>
                  <a:pt x="516" y="137"/>
                </a:lnTo>
                <a:lnTo>
                  <a:pt x="516" y="137"/>
                </a:lnTo>
                <a:lnTo>
                  <a:pt x="516" y="137"/>
                </a:lnTo>
                <a:lnTo>
                  <a:pt x="516" y="133"/>
                </a:lnTo>
                <a:lnTo>
                  <a:pt x="512" y="133"/>
                </a:lnTo>
                <a:lnTo>
                  <a:pt x="512" y="133"/>
                </a:lnTo>
                <a:lnTo>
                  <a:pt x="508" y="137"/>
                </a:lnTo>
                <a:lnTo>
                  <a:pt x="505" y="137"/>
                </a:lnTo>
                <a:lnTo>
                  <a:pt x="508" y="133"/>
                </a:lnTo>
                <a:lnTo>
                  <a:pt x="508" y="129"/>
                </a:lnTo>
                <a:lnTo>
                  <a:pt x="505" y="129"/>
                </a:lnTo>
                <a:lnTo>
                  <a:pt x="505" y="129"/>
                </a:lnTo>
                <a:lnTo>
                  <a:pt x="501" y="129"/>
                </a:lnTo>
                <a:lnTo>
                  <a:pt x="497" y="133"/>
                </a:lnTo>
                <a:lnTo>
                  <a:pt x="501" y="133"/>
                </a:lnTo>
                <a:lnTo>
                  <a:pt x="501" y="137"/>
                </a:lnTo>
                <a:lnTo>
                  <a:pt x="505" y="141"/>
                </a:lnTo>
                <a:lnTo>
                  <a:pt x="505" y="141"/>
                </a:lnTo>
                <a:lnTo>
                  <a:pt x="505" y="144"/>
                </a:lnTo>
                <a:lnTo>
                  <a:pt x="508" y="144"/>
                </a:lnTo>
                <a:lnTo>
                  <a:pt x="508" y="144"/>
                </a:lnTo>
                <a:lnTo>
                  <a:pt x="508" y="148"/>
                </a:lnTo>
                <a:lnTo>
                  <a:pt x="508" y="148"/>
                </a:lnTo>
                <a:lnTo>
                  <a:pt x="505" y="148"/>
                </a:lnTo>
                <a:lnTo>
                  <a:pt x="505" y="152"/>
                </a:lnTo>
                <a:lnTo>
                  <a:pt x="508" y="152"/>
                </a:lnTo>
                <a:lnTo>
                  <a:pt x="512" y="156"/>
                </a:lnTo>
                <a:lnTo>
                  <a:pt x="512" y="156"/>
                </a:lnTo>
                <a:lnTo>
                  <a:pt x="516" y="156"/>
                </a:lnTo>
                <a:lnTo>
                  <a:pt x="516" y="160"/>
                </a:lnTo>
                <a:lnTo>
                  <a:pt x="516" y="160"/>
                </a:lnTo>
                <a:lnTo>
                  <a:pt x="508" y="156"/>
                </a:lnTo>
                <a:lnTo>
                  <a:pt x="508" y="156"/>
                </a:lnTo>
                <a:lnTo>
                  <a:pt x="505" y="152"/>
                </a:lnTo>
                <a:lnTo>
                  <a:pt x="505" y="152"/>
                </a:lnTo>
                <a:lnTo>
                  <a:pt x="505" y="156"/>
                </a:lnTo>
                <a:lnTo>
                  <a:pt x="501" y="160"/>
                </a:lnTo>
                <a:lnTo>
                  <a:pt x="501" y="160"/>
                </a:lnTo>
                <a:lnTo>
                  <a:pt x="501" y="164"/>
                </a:lnTo>
                <a:lnTo>
                  <a:pt x="501" y="160"/>
                </a:lnTo>
                <a:lnTo>
                  <a:pt x="501" y="160"/>
                </a:lnTo>
                <a:lnTo>
                  <a:pt x="501" y="156"/>
                </a:lnTo>
                <a:lnTo>
                  <a:pt x="501" y="156"/>
                </a:lnTo>
                <a:lnTo>
                  <a:pt x="501" y="152"/>
                </a:lnTo>
                <a:lnTo>
                  <a:pt x="501" y="148"/>
                </a:lnTo>
                <a:lnTo>
                  <a:pt x="501" y="148"/>
                </a:lnTo>
                <a:lnTo>
                  <a:pt x="497" y="152"/>
                </a:lnTo>
                <a:lnTo>
                  <a:pt x="497" y="156"/>
                </a:lnTo>
                <a:lnTo>
                  <a:pt x="497" y="156"/>
                </a:lnTo>
                <a:lnTo>
                  <a:pt x="493" y="160"/>
                </a:lnTo>
                <a:lnTo>
                  <a:pt x="485" y="160"/>
                </a:lnTo>
                <a:lnTo>
                  <a:pt x="485" y="164"/>
                </a:lnTo>
                <a:lnTo>
                  <a:pt x="481" y="172"/>
                </a:lnTo>
                <a:lnTo>
                  <a:pt x="481" y="176"/>
                </a:lnTo>
                <a:lnTo>
                  <a:pt x="481" y="176"/>
                </a:lnTo>
                <a:lnTo>
                  <a:pt x="481" y="176"/>
                </a:lnTo>
                <a:lnTo>
                  <a:pt x="481" y="176"/>
                </a:lnTo>
                <a:lnTo>
                  <a:pt x="481" y="172"/>
                </a:lnTo>
                <a:lnTo>
                  <a:pt x="481" y="168"/>
                </a:lnTo>
                <a:lnTo>
                  <a:pt x="477" y="172"/>
                </a:lnTo>
                <a:lnTo>
                  <a:pt x="477" y="168"/>
                </a:lnTo>
                <a:lnTo>
                  <a:pt x="481" y="168"/>
                </a:lnTo>
                <a:lnTo>
                  <a:pt x="481" y="168"/>
                </a:lnTo>
                <a:lnTo>
                  <a:pt x="481" y="164"/>
                </a:lnTo>
                <a:lnTo>
                  <a:pt x="481" y="164"/>
                </a:lnTo>
                <a:lnTo>
                  <a:pt x="481" y="160"/>
                </a:lnTo>
                <a:lnTo>
                  <a:pt x="481" y="160"/>
                </a:lnTo>
                <a:lnTo>
                  <a:pt x="481" y="160"/>
                </a:lnTo>
                <a:lnTo>
                  <a:pt x="481" y="160"/>
                </a:lnTo>
                <a:lnTo>
                  <a:pt x="481" y="156"/>
                </a:lnTo>
                <a:lnTo>
                  <a:pt x="481" y="152"/>
                </a:lnTo>
                <a:lnTo>
                  <a:pt x="481" y="148"/>
                </a:lnTo>
                <a:lnTo>
                  <a:pt x="481" y="144"/>
                </a:lnTo>
                <a:lnTo>
                  <a:pt x="477" y="144"/>
                </a:lnTo>
                <a:lnTo>
                  <a:pt x="477" y="141"/>
                </a:lnTo>
                <a:lnTo>
                  <a:pt x="477" y="141"/>
                </a:lnTo>
                <a:lnTo>
                  <a:pt x="473" y="141"/>
                </a:lnTo>
                <a:lnTo>
                  <a:pt x="473" y="137"/>
                </a:lnTo>
                <a:lnTo>
                  <a:pt x="473" y="137"/>
                </a:lnTo>
                <a:lnTo>
                  <a:pt x="469" y="141"/>
                </a:lnTo>
                <a:lnTo>
                  <a:pt x="469" y="141"/>
                </a:lnTo>
                <a:lnTo>
                  <a:pt x="469" y="141"/>
                </a:lnTo>
                <a:lnTo>
                  <a:pt x="465" y="141"/>
                </a:lnTo>
                <a:lnTo>
                  <a:pt x="465" y="141"/>
                </a:lnTo>
                <a:lnTo>
                  <a:pt x="465" y="141"/>
                </a:lnTo>
                <a:lnTo>
                  <a:pt x="465" y="141"/>
                </a:lnTo>
                <a:lnTo>
                  <a:pt x="462" y="141"/>
                </a:lnTo>
                <a:lnTo>
                  <a:pt x="462" y="141"/>
                </a:lnTo>
                <a:lnTo>
                  <a:pt x="462" y="144"/>
                </a:lnTo>
                <a:lnTo>
                  <a:pt x="462" y="148"/>
                </a:lnTo>
                <a:lnTo>
                  <a:pt x="462" y="152"/>
                </a:lnTo>
                <a:lnTo>
                  <a:pt x="458" y="152"/>
                </a:lnTo>
                <a:lnTo>
                  <a:pt x="458" y="152"/>
                </a:lnTo>
                <a:lnTo>
                  <a:pt x="458" y="148"/>
                </a:lnTo>
                <a:lnTo>
                  <a:pt x="458" y="148"/>
                </a:lnTo>
                <a:lnTo>
                  <a:pt x="458" y="148"/>
                </a:lnTo>
                <a:lnTo>
                  <a:pt x="458" y="148"/>
                </a:lnTo>
                <a:lnTo>
                  <a:pt x="458" y="144"/>
                </a:lnTo>
                <a:lnTo>
                  <a:pt x="458" y="144"/>
                </a:lnTo>
                <a:lnTo>
                  <a:pt x="462" y="141"/>
                </a:lnTo>
                <a:lnTo>
                  <a:pt x="462" y="141"/>
                </a:lnTo>
                <a:lnTo>
                  <a:pt x="462" y="137"/>
                </a:lnTo>
                <a:lnTo>
                  <a:pt x="465" y="129"/>
                </a:lnTo>
                <a:lnTo>
                  <a:pt x="465" y="129"/>
                </a:lnTo>
                <a:lnTo>
                  <a:pt x="450" y="129"/>
                </a:lnTo>
                <a:lnTo>
                  <a:pt x="446" y="129"/>
                </a:lnTo>
                <a:lnTo>
                  <a:pt x="434" y="137"/>
                </a:lnTo>
                <a:lnTo>
                  <a:pt x="434" y="133"/>
                </a:lnTo>
                <a:lnTo>
                  <a:pt x="434" y="133"/>
                </a:lnTo>
                <a:lnTo>
                  <a:pt x="434" y="129"/>
                </a:lnTo>
                <a:lnTo>
                  <a:pt x="434" y="129"/>
                </a:lnTo>
                <a:lnTo>
                  <a:pt x="434" y="129"/>
                </a:lnTo>
                <a:lnTo>
                  <a:pt x="430" y="129"/>
                </a:lnTo>
                <a:lnTo>
                  <a:pt x="430" y="129"/>
                </a:lnTo>
                <a:lnTo>
                  <a:pt x="430" y="129"/>
                </a:lnTo>
                <a:lnTo>
                  <a:pt x="422" y="133"/>
                </a:lnTo>
                <a:lnTo>
                  <a:pt x="419" y="129"/>
                </a:lnTo>
                <a:lnTo>
                  <a:pt x="407" y="133"/>
                </a:lnTo>
                <a:lnTo>
                  <a:pt x="411" y="133"/>
                </a:lnTo>
                <a:lnTo>
                  <a:pt x="415" y="129"/>
                </a:lnTo>
                <a:lnTo>
                  <a:pt x="415" y="129"/>
                </a:lnTo>
                <a:lnTo>
                  <a:pt x="411" y="129"/>
                </a:lnTo>
                <a:lnTo>
                  <a:pt x="411" y="129"/>
                </a:lnTo>
                <a:lnTo>
                  <a:pt x="407" y="129"/>
                </a:lnTo>
                <a:lnTo>
                  <a:pt x="407" y="129"/>
                </a:lnTo>
                <a:lnTo>
                  <a:pt x="403" y="133"/>
                </a:lnTo>
                <a:lnTo>
                  <a:pt x="403" y="133"/>
                </a:lnTo>
                <a:lnTo>
                  <a:pt x="399" y="129"/>
                </a:lnTo>
                <a:lnTo>
                  <a:pt x="399" y="129"/>
                </a:lnTo>
                <a:lnTo>
                  <a:pt x="403" y="125"/>
                </a:lnTo>
                <a:lnTo>
                  <a:pt x="403" y="125"/>
                </a:lnTo>
                <a:lnTo>
                  <a:pt x="403" y="121"/>
                </a:lnTo>
                <a:lnTo>
                  <a:pt x="395" y="125"/>
                </a:lnTo>
                <a:lnTo>
                  <a:pt x="395" y="121"/>
                </a:lnTo>
                <a:lnTo>
                  <a:pt x="395" y="121"/>
                </a:lnTo>
                <a:lnTo>
                  <a:pt x="430" y="117"/>
                </a:lnTo>
                <a:lnTo>
                  <a:pt x="430" y="117"/>
                </a:lnTo>
                <a:lnTo>
                  <a:pt x="481" y="105"/>
                </a:lnTo>
                <a:lnTo>
                  <a:pt x="481" y="105"/>
                </a:lnTo>
                <a:lnTo>
                  <a:pt x="481" y="105"/>
                </a:lnTo>
                <a:lnTo>
                  <a:pt x="481" y="105"/>
                </a:lnTo>
                <a:lnTo>
                  <a:pt x="481" y="102"/>
                </a:lnTo>
                <a:lnTo>
                  <a:pt x="485" y="98"/>
                </a:lnTo>
                <a:lnTo>
                  <a:pt x="489" y="94"/>
                </a:lnTo>
                <a:lnTo>
                  <a:pt x="489" y="90"/>
                </a:lnTo>
                <a:lnTo>
                  <a:pt x="485" y="90"/>
                </a:lnTo>
                <a:lnTo>
                  <a:pt x="485" y="86"/>
                </a:lnTo>
                <a:lnTo>
                  <a:pt x="485" y="86"/>
                </a:lnTo>
                <a:lnTo>
                  <a:pt x="485" y="82"/>
                </a:lnTo>
                <a:lnTo>
                  <a:pt x="489" y="82"/>
                </a:lnTo>
                <a:lnTo>
                  <a:pt x="489" y="78"/>
                </a:lnTo>
                <a:lnTo>
                  <a:pt x="485" y="74"/>
                </a:lnTo>
                <a:lnTo>
                  <a:pt x="489" y="74"/>
                </a:lnTo>
                <a:lnTo>
                  <a:pt x="505" y="62"/>
                </a:lnTo>
                <a:lnTo>
                  <a:pt x="508" y="59"/>
                </a:lnTo>
                <a:lnTo>
                  <a:pt x="512" y="55"/>
                </a:lnTo>
                <a:lnTo>
                  <a:pt x="508" y="55"/>
                </a:lnTo>
                <a:lnTo>
                  <a:pt x="508" y="55"/>
                </a:lnTo>
                <a:moveTo>
                  <a:pt x="348" y="90"/>
                </a:moveTo>
                <a:lnTo>
                  <a:pt x="348" y="90"/>
                </a:lnTo>
                <a:lnTo>
                  <a:pt x="348" y="90"/>
                </a:lnTo>
                <a:lnTo>
                  <a:pt x="348" y="90"/>
                </a:lnTo>
                <a:lnTo>
                  <a:pt x="348" y="90"/>
                </a:lnTo>
                <a:moveTo>
                  <a:pt x="110" y="148"/>
                </a:moveTo>
                <a:lnTo>
                  <a:pt x="110" y="148"/>
                </a:lnTo>
                <a:lnTo>
                  <a:pt x="106" y="152"/>
                </a:lnTo>
                <a:lnTo>
                  <a:pt x="106" y="148"/>
                </a:lnTo>
                <a:lnTo>
                  <a:pt x="106" y="144"/>
                </a:lnTo>
                <a:lnTo>
                  <a:pt x="106" y="144"/>
                </a:lnTo>
                <a:lnTo>
                  <a:pt x="106" y="144"/>
                </a:lnTo>
                <a:lnTo>
                  <a:pt x="106" y="141"/>
                </a:lnTo>
                <a:lnTo>
                  <a:pt x="106" y="141"/>
                </a:lnTo>
                <a:lnTo>
                  <a:pt x="106" y="141"/>
                </a:lnTo>
                <a:lnTo>
                  <a:pt x="102" y="137"/>
                </a:lnTo>
                <a:lnTo>
                  <a:pt x="102" y="137"/>
                </a:lnTo>
                <a:lnTo>
                  <a:pt x="98" y="137"/>
                </a:lnTo>
                <a:lnTo>
                  <a:pt x="98" y="133"/>
                </a:lnTo>
                <a:lnTo>
                  <a:pt x="102" y="133"/>
                </a:lnTo>
                <a:lnTo>
                  <a:pt x="102" y="129"/>
                </a:lnTo>
                <a:lnTo>
                  <a:pt x="102" y="129"/>
                </a:lnTo>
                <a:lnTo>
                  <a:pt x="106" y="125"/>
                </a:lnTo>
                <a:lnTo>
                  <a:pt x="106" y="125"/>
                </a:lnTo>
                <a:lnTo>
                  <a:pt x="106" y="129"/>
                </a:lnTo>
                <a:lnTo>
                  <a:pt x="106" y="129"/>
                </a:lnTo>
                <a:lnTo>
                  <a:pt x="110" y="129"/>
                </a:lnTo>
                <a:lnTo>
                  <a:pt x="110" y="129"/>
                </a:lnTo>
                <a:lnTo>
                  <a:pt x="110" y="129"/>
                </a:lnTo>
                <a:lnTo>
                  <a:pt x="110" y="133"/>
                </a:lnTo>
                <a:lnTo>
                  <a:pt x="110" y="133"/>
                </a:lnTo>
                <a:lnTo>
                  <a:pt x="110" y="133"/>
                </a:lnTo>
                <a:lnTo>
                  <a:pt x="110" y="133"/>
                </a:lnTo>
                <a:lnTo>
                  <a:pt x="110" y="133"/>
                </a:lnTo>
                <a:lnTo>
                  <a:pt x="110" y="133"/>
                </a:lnTo>
                <a:lnTo>
                  <a:pt x="110" y="133"/>
                </a:lnTo>
                <a:lnTo>
                  <a:pt x="118" y="129"/>
                </a:lnTo>
                <a:lnTo>
                  <a:pt x="118" y="129"/>
                </a:lnTo>
                <a:lnTo>
                  <a:pt x="122" y="133"/>
                </a:lnTo>
                <a:lnTo>
                  <a:pt x="122" y="133"/>
                </a:lnTo>
                <a:lnTo>
                  <a:pt x="122" y="133"/>
                </a:lnTo>
                <a:lnTo>
                  <a:pt x="125" y="133"/>
                </a:lnTo>
                <a:lnTo>
                  <a:pt x="125" y="137"/>
                </a:lnTo>
                <a:lnTo>
                  <a:pt x="125" y="137"/>
                </a:lnTo>
                <a:lnTo>
                  <a:pt x="125" y="137"/>
                </a:lnTo>
                <a:lnTo>
                  <a:pt x="129" y="141"/>
                </a:lnTo>
                <a:lnTo>
                  <a:pt x="133" y="144"/>
                </a:lnTo>
                <a:lnTo>
                  <a:pt x="129" y="148"/>
                </a:lnTo>
                <a:lnTo>
                  <a:pt x="125" y="156"/>
                </a:lnTo>
                <a:lnTo>
                  <a:pt x="125" y="160"/>
                </a:lnTo>
                <a:lnTo>
                  <a:pt x="122" y="160"/>
                </a:lnTo>
                <a:lnTo>
                  <a:pt x="118" y="160"/>
                </a:lnTo>
                <a:lnTo>
                  <a:pt x="118" y="160"/>
                </a:lnTo>
                <a:lnTo>
                  <a:pt x="114" y="156"/>
                </a:lnTo>
                <a:lnTo>
                  <a:pt x="110" y="152"/>
                </a:lnTo>
                <a:lnTo>
                  <a:pt x="110" y="152"/>
                </a:lnTo>
                <a:lnTo>
                  <a:pt x="110" y="152"/>
                </a:lnTo>
                <a:lnTo>
                  <a:pt x="110" y="152"/>
                </a:lnTo>
                <a:lnTo>
                  <a:pt x="110" y="148"/>
                </a:lnTo>
                <a:moveTo>
                  <a:pt x="114" y="94"/>
                </a:moveTo>
                <a:lnTo>
                  <a:pt x="114" y="94"/>
                </a:lnTo>
                <a:lnTo>
                  <a:pt x="110" y="94"/>
                </a:lnTo>
                <a:lnTo>
                  <a:pt x="114" y="94"/>
                </a:lnTo>
                <a:lnTo>
                  <a:pt x="114" y="94"/>
                </a:lnTo>
                <a:lnTo>
                  <a:pt x="110" y="94"/>
                </a:lnTo>
                <a:lnTo>
                  <a:pt x="110" y="94"/>
                </a:lnTo>
                <a:lnTo>
                  <a:pt x="110" y="94"/>
                </a:lnTo>
                <a:lnTo>
                  <a:pt x="110" y="94"/>
                </a:lnTo>
                <a:lnTo>
                  <a:pt x="110" y="98"/>
                </a:lnTo>
                <a:lnTo>
                  <a:pt x="110" y="98"/>
                </a:lnTo>
                <a:lnTo>
                  <a:pt x="106" y="98"/>
                </a:lnTo>
                <a:lnTo>
                  <a:pt x="106" y="98"/>
                </a:lnTo>
                <a:lnTo>
                  <a:pt x="106" y="98"/>
                </a:lnTo>
                <a:lnTo>
                  <a:pt x="102" y="98"/>
                </a:lnTo>
                <a:lnTo>
                  <a:pt x="102" y="94"/>
                </a:lnTo>
                <a:lnTo>
                  <a:pt x="98" y="94"/>
                </a:lnTo>
                <a:lnTo>
                  <a:pt x="98" y="94"/>
                </a:lnTo>
                <a:lnTo>
                  <a:pt x="102" y="90"/>
                </a:lnTo>
                <a:lnTo>
                  <a:pt x="102" y="90"/>
                </a:lnTo>
                <a:lnTo>
                  <a:pt x="102" y="90"/>
                </a:lnTo>
                <a:lnTo>
                  <a:pt x="98" y="90"/>
                </a:lnTo>
                <a:lnTo>
                  <a:pt x="94" y="90"/>
                </a:lnTo>
                <a:lnTo>
                  <a:pt x="94" y="90"/>
                </a:lnTo>
                <a:lnTo>
                  <a:pt x="94" y="90"/>
                </a:lnTo>
                <a:lnTo>
                  <a:pt x="94" y="86"/>
                </a:lnTo>
                <a:lnTo>
                  <a:pt x="94" y="86"/>
                </a:lnTo>
                <a:lnTo>
                  <a:pt x="94" y="86"/>
                </a:lnTo>
                <a:lnTo>
                  <a:pt x="94" y="86"/>
                </a:lnTo>
                <a:lnTo>
                  <a:pt x="94" y="82"/>
                </a:lnTo>
                <a:lnTo>
                  <a:pt x="102" y="82"/>
                </a:lnTo>
                <a:lnTo>
                  <a:pt x="102" y="82"/>
                </a:lnTo>
                <a:lnTo>
                  <a:pt x="102" y="82"/>
                </a:lnTo>
                <a:lnTo>
                  <a:pt x="106" y="86"/>
                </a:lnTo>
                <a:lnTo>
                  <a:pt x="110" y="82"/>
                </a:lnTo>
                <a:lnTo>
                  <a:pt x="110" y="82"/>
                </a:lnTo>
                <a:lnTo>
                  <a:pt x="110" y="86"/>
                </a:lnTo>
                <a:lnTo>
                  <a:pt x="106" y="86"/>
                </a:lnTo>
                <a:lnTo>
                  <a:pt x="102" y="90"/>
                </a:lnTo>
                <a:lnTo>
                  <a:pt x="106" y="90"/>
                </a:lnTo>
                <a:lnTo>
                  <a:pt x="106" y="90"/>
                </a:lnTo>
                <a:lnTo>
                  <a:pt x="106" y="90"/>
                </a:lnTo>
                <a:lnTo>
                  <a:pt x="106" y="90"/>
                </a:lnTo>
                <a:lnTo>
                  <a:pt x="106" y="90"/>
                </a:lnTo>
                <a:lnTo>
                  <a:pt x="114" y="90"/>
                </a:lnTo>
                <a:lnTo>
                  <a:pt x="114" y="90"/>
                </a:lnTo>
                <a:lnTo>
                  <a:pt x="114" y="90"/>
                </a:lnTo>
                <a:lnTo>
                  <a:pt x="114" y="90"/>
                </a:lnTo>
                <a:lnTo>
                  <a:pt x="114" y="94"/>
                </a:lnTo>
                <a:lnTo>
                  <a:pt x="114" y="94"/>
                </a:lnTo>
                <a:moveTo>
                  <a:pt x="106" y="195"/>
                </a:moveTo>
                <a:lnTo>
                  <a:pt x="106" y="195"/>
                </a:lnTo>
                <a:lnTo>
                  <a:pt x="106" y="195"/>
                </a:lnTo>
                <a:lnTo>
                  <a:pt x="106" y="195"/>
                </a:lnTo>
                <a:lnTo>
                  <a:pt x="110" y="195"/>
                </a:lnTo>
                <a:lnTo>
                  <a:pt x="110" y="195"/>
                </a:lnTo>
                <a:lnTo>
                  <a:pt x="110" y="195"/>
                </a:lnTo>
                <a:lnTo>
                  <a:pt x="106" y="203"/>
                </a:lnTo>
                <a:lnTo>
                  <a:pt x="102" y="207"/>
                </a:lnTo>
                <a:lnTo>
                  <a:pt x="98" y="207"/>
                </a:lnTo>
                <a:lnTo>
                  <a:pt x="98" y="203"/>
                </a:lnTo>
                <a:lnTo>
                  <a:pt x="94" y="199"/>
                </a:lnTo>
                <a:lnTo>
                  <a:pt x="94" y="195"/>
                </a:lnTo>
                <a:lnTo>
                  <a:pt x="94" y="191"/>
                </a:lnTo>
                <a:lnTo>
                  <a:pt x="94" y="191"/>
                </a:lnTo>
                <a:lnTo>
                  <a:pt x="94" y="187"/>
                </a:lnTo>
                <a:lnTo>
                  <a:pt x="90" y="187"/>
                </a:lnTo>
                <a:lnTo>
                  <a:pt x="90" y="195"/>
                </a:lnTo>
                <a:lnTo>
                  <a:pt x="90" y="199"/>
                </a:lnTo>
                <a:lnTo>
                  <a:pt x="90" y="199"/>
                </a:lnTo>
                <a:lnTo>
                  <a:pt x="86" y="195"/>
                </a:lnTo>
                <a:lnTo>
                  <a:pt x="86" y="195"/>
                </a:lnTo>
                <a:lnTo>
                  <a:pt x="86" y="195"/>
                </a:lnTo>
                <a:lnTo>
                  <a:pt x="86" y="195"/>
                </a:lnTo>
                <a:lnTo>
                  <a:pt x="86" y="195"/>
                </a:lnTo>
                <a:lnTo>
                  <a:pt x="79" y="191"/>
                </a:lnTo>
                <a:lnTo>
                  <a:pt x="79" y="191"/>
                </a:lnTo>
                <a:lnTo>
                  <a:pt x="79" y="191"/>
                </a:lnTo>
                <a:lnTo>
                  <a:pt x="83" y="191"/>
                </a:lnTo>
                <a:lnTo>
                  <a:pt x="83" y="187"/>
                </a:lnTo>
                <a:lnTo>
                  <a:pt x="79" y="187"/>
                </a:lnTo>
                <a:lnTo>
                  <a:pt x="79" y="187"/>
                </a:lnTo>
                <a:lnTo>
                  <a:pt x="79" y="184"/>
                </a:lnTo>
                <a:lnTo>
                  <a:pt x="79" y="184"/>
                </a:lnTo>
                <a:lnTo>
                  <a:pt x="79" y="184"/>
                </a:lnTo>
                <a:lnTo>
                  <a:pt x="79" y="184"/>
                </a:lnTo>
                <a:lnTo>
                  <a:pt x="79" y="184"/>
                </a:lnTo>
                <a:lnTo>
                  <a:pt x="79" y="184"/>
                </a:lnTo>
                <a:lnTo>
                  <a:pt x="79" y="180"/>
                </a:lnTo>
                <a:lnTo>
                  <a:pt x="79" y="180"/>
                </a:lnTo>
                <a:lnTo>
                  <a:pt x="79" y="180"/>
                </a:lnTo>
                <a:lnTo>
                  <a:pt x="79" y="180"/>
                </a:lnTo>
                <a:lnTo>
                  <a:pt x="79" y="180"/>
                </a:lnTo>
                <a:lnTo>
                  <a:pt x="83" y="180"/>
                </a:lnTo>
                <a:lnTo>
                  <a:pt x="83" y="180"/>
                </a:lnTo>
                <a:lnTo>
                  <a:pt x="79" y="176"/>
                </a:lnTo>
                <a:lnTo>
                  <a:pt x="79" y="176"/>
                </a:lnTo>
                <a:lnTo>
                  <a:pt x="86" y="172"/>
                </a:lnTo>
                <a:lnTo>
                  <a:pt x="86" y="172"/>
                </a:lnTo>
                <a:lnTo>
                  <a:pt x="86" y="172"/>
                </a:lnTo>
                <a:lnTo>
                  <a:pt x="86" y="172"/>
                </a:lnTo>
                <a:lnTo>
                  <a:pt x="90" y="172"/>
                </a:lnTo>
                <a:lnTo>
                  <a:pt x="90" y="168"/>
                </a:lnTo>
                <a:lnTo>
                  <a:pt x="90" y="168"/>
                </a:lnTo>
                <a:lnTo>
                  <a:pt x="86" y="168"/>
                </a:lnTo>
                <a:lnTo>
                  <a:pt x="86" y="168"/>
                </a:lnTo>
                <a:lnTo>
                  <a:pt x="86" y="164"/>
                </a:lnTo>
                <a:lnTo>
                  <a:pt x="86" y="164"/>
                </a:lnTo>
                <a:lnTo>
                  <a:pt x="86" y="164"/>
                </a:lnTo>
                <a:lnTo>
                  <a:pt x="90" y="164"/>
                </a:lnTo>
                <a:lnTo>
                  <a:pt x="90" y="168"/>
                </a:lnTo>
                <a:lnTo>
                  <a:pt x="94" y="168"/>
                </a:lnTo>
                <a:lnTo>
                  <a:pt x="94" y="172"/>
                </a:lnTo>
                <a:lnTo>
                  <a:pt x="94" y="172"/>
                </a:lnTo>
                <a:lnTo>
                  <a:pt x="94" y="176"/>
                </a:lnTo>
                <a:lnTo>
                  <a:pt x="94" y="176"/>
                </a:lnTo>
                <a:lnTo>
                  <a:pt x="94" y="172"/>
                </a:lnTo>
                <a:lnTo>
                  <a:pt x="94" y="168"/>
                </a:lnTo>
                <a:lnTo>
                  <a:pt x="94" y="164"/>
                </a:lnTo>
                <a:lnTo>
                  <a:pt x="94" y="164"/>
                </a:lnTo>
                <a:lnTo>
                  <a:pt x="90" y="164"/>
                </a:lnTo>
                <a:lnTo>
                  <a:pt x="94" y="164"/>
                </a:lnTo>
                <a:lnTo>
                  <a:pt x="94" y="164"/>
                </a:lnTo>
                <a:lnTo>
                  <a:pt x="94" y="164"/>
                </a:lnTo>
                <a:lnTo>
                  <a:pt x="98" y="164"/>
                </a:lnTo>
                <a:lnTo>
                  <a:pt x="98" y="164"/>
                </a:lnTo>
                <a:lnTo>
                  <a:pt x="98" y="164"/>
                </a:lnTo>
                <a:lnTo>
                  <a:pt x="98" y="164"/>
                </a:lnTo>
                <a:lnTo>
                  <a:pt x="98" y="160"/>
                </a:lnTo>
                <a:lnTo>
                  <a:pt x="102" y="160"/>
                </a:lnTo>
                <a:lnTo>
                  <a:pt x="106" y="160"/>
                </a:lnTo>
                <a:lnTo>
                  <a:pt x="102" y="160"/>
                </a:lnTo>
                <a:lnTo>
                  <a:pt x="102" y="156"/>
                </a:lnTo>
                <a:lnTo>
                  <a:pt x="98" y="156"/>
                </a:lnTo>
                <a:lnTo>
                  <a:pt x="98" y="156"/>
                </a:lnTo>
                <a:lnTo>
                  <a:pt x="98" y="152"/>
                </a:lnTo>
                <a:lnTo>
                  <a:pt x="98" y="152"/>
                </a:lnTo>
                <a:lnTo>
                  <a:pt x="94" y="152"/>
                </a:lnTo>
                <a:lnTo>
                  <a:pt x="94" y="152"/>
                </a:lnTo>
                <a:lnTo>
                  <a:pt x="94" y="148"/>
                </a:lnTo>
                <a:lnTo>
                  <a:pt x="98" y="148"/>
                </a:lnTo>
                <a:lnTo>
                  <a:pt x="98" y="152"/>
                </a:lnTo>
                <a:lnTo>
                  <a:pt x="98" y="152"/>
                </a:lnTo>
                <a:lnTo>
                  <a:pt x="102" y="148"/>
                </a:lnTo>
                <a:lnTo>
                  <a:pt x="102" y="148"/>
                </a:lnTo>
                <a:lnTo>
                  <a:pt x="102" y="152"/>
                </a:lnTo>
                <a:lnTo>
                  <a:pt x="102" y="152"/>
                </a:lnTo>
                <a:lnTo>
                  <a:pt x="106" y="156"/>
                </a:lnTo>
                <a:lnTo>
                  <a:pt x="106" y="156"/>
                </a:lnTo>
                <a:lnTo>
                  <a:pt x="106" y="160"/>
                </a:lnTo>
                <a:lnTo>
                  <a:pt x="106" y="160"/>
                </a:lnTo>
                <a:lnTo>
                  <a:pt x="106" y="160"/>
                </a:lnTo>
                <a:lnTo>
                  <a:pt x="110" y="164"/>
                </a:lnTo>
                <a:lnTo>
                  <a:pt x="110" y="164"/>
                </a:lnTo>
                <a:lnTo>
                  <a:pt x="114" y="164"/>
                </a:lnTo>
                <a:lnTo>
                  <a:pt x="114" y="164"/>
                </a:lnTo>
                <a:lnTo>
                  <a:pt x="114" y="164"/>
                </a:lnTo>
                <a:lnTo>
                  <a:pt x="114" y="168"/>
                </a:lnTo>
                <a:lnTo>
                  <a:pt x="114" y="168"/>
                </a:lnTo>
                <a:lnTo>
                  <a:pt x="114" y="168"/>
                </a:lnTo>
                <a:lnTo>
                  <a:pt x="114" y="168"/>
                </a:lnTo>
                <a:lnTo>
                  <a:pt x="118" y="168"/>
                </a:lnTo>
                <a:lnTo>
                  <a:pt x="118" y="176"/>
                </a:lnTo>
                <a:lnTo>
                  <a:pt x="118" y="180"/>
                </a:lnTo>
                <a:lnTo>
                  <a:pt x="110" y="191"/>
                </a:lnTo>
                <a:lnTo>
                  <a:pt x="106" y="195"/>
                </a:lnTo>
                <a:moveTo>
                  <a:pt x="188" y="62"/>
                </a:moveTo>
                <a:lnTo>
                  <a:pt x="188" y="62"/>
                </a:lnTo>
                <a:lnTo>
                  <a:pt x="188" y="62"/>
                </a:lnTo>
                <a:lnTo>
                  <a:pt x="192" y="66"/>
                </a:lnTo>
                <a:lnTo>
                  <a:pt x="192" y="66"/>
                </a:lnTo>
                <a:lnTo>
                  <a:pt x="192" y="66"/>
                </a:lnTo>
                <a:lnTo>
                  <a:pt x="188" y="66"/>
                </a:lnTo>
                <a:lnTo>
                  <a:pt x="184" y="70"/>
                </a:lnTo>
                <a:lnTo>
                  <a:pt x="184" y="70"/>
                </a:lnTo>
                <a:lnTo>
                  <a:pt x="180" y="70"/>
                </a:lnTo>
                <a:lnTo>
                  <a:pt x="180" y="70"/>
                </a:lnTo>
                <a:lnTo>
                  <a:pt x="176" y="66"/>
                </a:lnTo>
                <a:lnTo>
                  <a:pt x="176" y="66"/>
                </a:lnTo>
                <a:lnTo>
                  <a:pt x="172" y="66"/>
                </a:lnTo>
                <a:lnTo>
                  <a:pt x="176" y="62"/>
                </a:lnTo>
                <a:lnTo>
                  <a:pt x="176" y="59"/>
                </a:lnTo>
                <a:lnTo>
                  <a:pt x="172" y="59"/>
                </a:lnTo>
                <a:lnTo>
                  <a:pt x="172" y="59"/>
                </a:lnTo>
                <a:lnTo>
                  <a:pt x="172" y="59"/>
                </a:lnTo>
                <a:lnTo>
                  <a:pt x="165" y="62"/>
                </a:lnTo>
                <a:lnTo>
                  <a:pt x="165" y="62"/>
                </a:lnTo>
                <a:lnTo>
                  <a:pt x="165" y="62"/>
                </a:lnTo>
                <a:lnTo>
                  <a:pt x="165" y="62"/>
                </a:lnTo>
                <a:lnTo>
                  <a:pt x="161" y="59"/>
                </a:lnTo>
                <a:lnTo>
                  <a:pt x="161" y="59"/>
                </a:lnTo>
                <a:lnTo>
                  <a:pt x="165" y="55"/>
                </a:lnTo>
                <a:lnTo>
                  <a:pt x="161" y="55"/>
                </a:lnTo>
                <a:lnTo>
                  <a:pt x="161" y="55"/>
                </a:lnTo>
                <a:lnTo>
                  <a:pt x="161" y="51"/>
                </a:lnTo>
                <a:lnTo>
                  <a:pt x="165" y="51"/>
                </a:lnTo>
                <a:lnTo>
                  <a:pt x="165" y="51"/>
                </a:lnTo>
                <a:lnTo>
                  <a:pt x="168" y="51"/>
                </a:lnTo>
                <a:lnTo>
                  <a:pt x="168" y="51"/>
                </a:lnTo>
                <a:lnTo>
                  <a:pt x="168" y="51"/>
                </a:lnTo>
                <a:lnTo>
                  <a:pt x="168" y="51"/>
                </a:lnTo>
                <a:lnTo>
                  <a:pt x="168" y="51"/>
                </a:lnTo>
                <a:lnTo>
                  <a:pt x="168" y="51"/>
                </a:lnTo>
                <a:lnTo>
                  <a:pt x="168" y="47"/>
                </a:lnTo>
                <a:lnTo>
                  <a:pt x="168" y="47"/>
                </a:lnTo>
                <a:lnTo>
                  <a:pt x="168" y="47"/>
                </a:lnTo>
                <a:lnTo>
                  <a:pt x="172" y="47"/>
                </a:lnTo>
                <a:lnTo>
                  <a:pt x="172" y="47"/>
                </a:lnTo>
                <a:lnTo>
                  <a:pt x="172" y="47"/>
                </a:lnTo>
                <a:lnTo>
                  <a:pt x="176" y="51"/>
                </a:lnTo>
                <a:lnTo>
                  <a:pt x="176" y="47"/>
                </a:lnTo>
                <a:lnTo>
                  <a:pt x="180" y="51"/>
                </a:lnTo>
                <a:lnTo>
                  <a:pt x="184" y="51"/>
                </a:lnTo>
                <a:lnTo>
                  <a:pt x="180" y="47"/>
                </a:lnTo>
                <a:lnTo>
                  <a:pt x="180" y="47"/>
                </a:lnTo>
                <a:lnTo>
                  <a:pt x="176" y="47"/>
                </a:lnTo>
                <a:lnTo>
                  <a:pt x="168" y="39"/>
                </a:lnTo>
                <a:lnTo>
                  <a:pt x="168" y="39"/>
                </a:lnTo>
                <a:lnTo>
                  <a:pt x="172" y="39"/>
                </a:lnTo>
                <a:lnTo>
                  <a:pt x="172" y="39"/>
                </a:lnTo>
                <a:lnTo>
                  <a:pt x="172" y="35"/>
                </a:lnTo>
                <a:lnTo>
                  <a:pt x="172" y="35"/>
                </a:lnTo>
                <a:lnTo>
                  <a:pt x="172" y="35"/>
                </a:lnTo>
                <a:lnTo>
                  <a:pt x="172" y="35"/>
                </a:lnTo>
                <a:lnTo>
                  <a:pt x="176" y="39"/>
                </a:lnTo>
                <a:lnTo>
                  <a:pt x="180" y="35"/>
                </a:lnTo>
                <a:lnTo>
                  <a:pt x="180" y="35"/>
                </a:lnTo>
                <a:lnTo>
                  <a:pt x="180" y="39"/>
                </a:lnTo>
                <a:lnTo>
                  <a:pt x="184" y="43"/>
                </a:lnTo>
                <a:lnTo>
                  <a:pt x="184" y="43"/>
                </a:lnTo>
                <a:lnTo>
                  <a:pt x="184" y="39"/>
                </a:lnTo>
                <a:lnTo>
                  <a:pt x="188" y="39"/>
                </a:lnTo>
                <a:lnTo>
                  <a:pt x="188" y="43"/>
                </a:lnTo>
                <a:lnTo>
                  <a:pt x="188" y="39"/>
                </a:lnTo>
                <a:lnTo>
                  <a:pt x="188" y="39"/>
                </a:lnTo>
                <a:lnTo>
                  <a:pt x="188" y="39"/>
                </a:lnTo>
                <a:lnTo>
                  <a:pt x="192" y="39"/>
                </a:lnTo>
                <a:lnTo>
                  <a:pt x="192" y="35"/>
                </a:lnTo>
                <a:lnTo>
                  <a:pt x="192" y="35"/>
                </a:lnTo>
                <a:lnTo>
                  <a:pt x="196" y="39"/>
                </a:lnTo>
                <a:lnTo>
                  <a:pt x="196" y="43"/>
                </a:lnTo>
                <a:lnTo>
                  <a:pt x="192" y="47"/>
                </a:lnTo>
                <a:lnTo>
                  <a:pt x="192" y="47"/>
                </a:lnTo>
                <a:lnTo>
                  <a:pt x="192" y="47"/>
                </a:lnTo>
                <a:lnTo>
                  <a:pt x="196" y="51"/>
                </a:lnTo>
                <a:lnTo>
                  <a:pt x="196" y="47"/>
                </a:lnTo>
                <a:lnTo>
                  <a:pt x="196" y="47"/>
                </a:lnTo>
                <a:lnTo>
                  <a:pt x="196" y="51"/>
                </a:lnTo>
                <a:lnTo>
                  <a:pt x="196" y="51"/>
                </a:lnTo>
                <a:lnTo>
                  <a:pt x="196" y="55"/>
                </a:lnTo>
                <a:lnTo>
                  <a:pt x="200" y="55"/>
                </a:lnTo>
                <a:lnTo>
                  <a:pt x="200" y="55"/>
                </a:lnTo>
                <a:lnTo>
                  <a:pt x="204" y="55"/>
                </a:lnTo>
                <a:lnTo>
                  <a:pt x="204" y="51"/>
                </a:lnTo>
                <a:lnTo>
                  <a:pt x="204" y="51"/>
                </a:lnTo>
                <a:lnTo>
                  <a:pt x="204" y="47"/>
                </a:lnTo>
                <a:lnTo>
                  <a:pt x="204" y="47"/>
                </a:lnTo>
                <a:lnTo>
                  <a:pt x="208" y="43"/>
                </a:lnTo>
                <a:lnTo>
                  <a:pt x="208" y="43"/>
                </a:lnTo>
                <a:lnTo>
                  <a:pt x="208" y="43"/>
                </a:lnTo>
                <a:lnTo>
                  <a:pt x="211" y="47"/>
                </a:lnTo>
                <a:lnTo>
                  <a:pt x="208" y="51"/>
                </a:lnTo>
                <a:lnTo>
                  <a:pt x="208" y="51"/>
                </a:lnTo>
                <a:lnTo>
                  <a:pt x="208" y="51"/>
                </a:lnTo>
                <a:lnTo>
                  <a:pt x="208" y="55"/>
                </a:lnTo>
                <a:lnTo>
                  <a:pt x="208" y="55"/>
                </a:lnTo>
                <a:lnTo>
                  <a:pt x="200" y="59"/>
                </a:lnTo>
                <a:lnTo>
                  <a:pt x="200" y="59"/>
                </a:lnTo>
                <a:lnTo>
                  <a:pt x="200" y="59"/>
                </a:lnTo>
                <a:lnTo>
                  <a:pt x="200" y="59"/>
                </a:lnTo>
                <a:lnTo>
                  <a:pt x="192" y="62"/>
                </a:lnTo>
                <a:lnTo>
                  <a:pt x="188" y="62"/>
                </a:lnTo>
                <a:lnTo>
                  <a:pt x="188" y="62"/>
                </a:lnTo>
                <a:moveTo>
                  <a:pt x="59" y="211"/>
                </a:moveTo>
                <a:lnTo>
                  <a:pt x="59" y="211"/>
                </a:lnTo>
                <a:lnTo>
                  <a:pt x="55" y="211"/>
                </a:lnTo>
                <a:lnTo>
                  <a:pt x="55" y="207"/>
                </a:lnTo>
                <a:lnTo>
                  <a:pt x="55" y="207"/>
                </a:lnTo>
                <a:lnTo>
                  <a:pt x="55" y="203"/>
                </a:lnTo>
                <a:lnTo>
                  <a:pt x="59" y="207"/>
                </a:lnTo>
                <a:lnTo>
                  <a:pt x="59" y="207"/>
                </a:lnTo>
                <a:lnTo>
                  <a:pt x="63" y="207"/>
                </a:lnTo>
                <a:lnTo>
                  <a:pt x="63" y="211"/>
                </a:lnTo>
                <a:lnTo>
                  <a:pt x="59" y="207"/>
                </a:lnTo>
                <a:lnTo>
                  <a:pt x="59" y="207"/>
                </a:lnTo>
                <a:lnTo>
                  <a:pt x="59" y="203"/>
                </a:lnTo>
                <a:lnTo>
                  <a:pt x="59" y="203"/>
                </a:lnTo>
                <a:lnTo>
                  <a:pt x="59" y="199"/>
                </a:lnTo>
                <a:lnTo>
                  <a:pt x="63" y="203"/>
                </a:lnTo>
                <a:lnTo>
                  <a:pt x="63" y="199"/>
                </a:lnTo>
                <a:lnTo>
                  <a:pt x="67" y="203"/>
                </a:lnTo>
                <a:lnTo>
                  <a:pt x="67" y="199"/>
                </a:lnTo>
                <a:lnTo>
                  <a:pt x="67" y="199"/>
                </a:lnTo>
                <a:lnTo>
                  <a:pt x="67" y="199"/>
                </a:lnTo>
                <a:lnTo>
                  <a:pt x="67" y="199"/>
                </a:lnTo>
                <a:lnTo>
                  <a:pt x="67" y="199"/>
                </a:lnTo>
                <a:lnTo>
                  <a:pt x="67" y="199"/>
                </a:lnTo>
                <a:lnTo>
                  <a:pt x="67" y="195"/>
                </a:lnTo>
                <a:lnTo>
                  <a:pt x="67" y="195"/>
                </a:lnTo>
                <a:lnTo>
                  <a:pt x="71" y="195"/>
                </a:lnTo>
                <a:lnTo>
                  <a:pt x="71" y="195"/>
                </a:lnTo>
                <a:lnTo>
                  <a:pt x="71" y="199"/>
                </a:lnTo>
                <a:lnTo>
                  <a:pt x="71" y="203"/>
                </a:lnTo>
                <a:lnTo>
                  <a:pt x="75" y="203"/>
                </a:lnTo>
                <a:lnTo>
                  <a:pt x="75" y="203"/>
                </a:lnTo>
                <a:lnTo>
                  <a:pt x="75" y="199"/>
                </a:lnTo>
                <a:lnTo>
                  <a:pt x="71" y="195"/>
                </a:lnTo>
                <a:lnTo>
                  <a:pt x="75" y="195"/>
                </a:lnTo>
                <a:lnTo>
                  <a:pt x="75" y="195"/>
                </a:lnTo>
                <a:lnTo>
                  <a:pt x="79" y="199"/>
                </a:lnTo>
                <a:lnTo>
                  <a:pt x="79" y="203"/>
                </a:lnTo>
                <a:lnTo>
                  <a:pt x="83" y="203"/>
                </a:lnTo>
                <a:lnTo>
                  <a:pt x="86" y="203"/>
                </a:lnTo>
                <a:lnTo>
                  <a:pt x="86" y="203"/>
                </a:lnTo>
                <a:lnTo>
                  <a:pt x="86" y="203"/>
                </a:lnTo>
                <a:lnTo>
                  <a:pt x="86" y="203"/>
                </a:lnTo>
                <a:lnTo>
                  <a:pt x="86" y="207"/>
                </a:lnTo>
                <a:lnTo>
                  <a:pt x="90" y="207"/>
                </a:lnTo>
                <a:lnTo>
                  <a:pt x="90" y="207"/>
                </a:lnTo>
                <a:lnTo>
                  <a:pt x="90" y="207"/>
                </a:lnTo>
                <a:lnTo>
                  <a:pt x="94" y="207"/>
                </a:lnTo>
                <a:lnTo>
                  <a:pt x="94" y="211"/>
                </a:lnTo>
                <a:lnTo>
                  <a:pt x="94" y="211"/>
                </a:lnTo>
                <a:lnTo>
                  <a:pt x="94" y="211"/>
                </a:lnTo>
                <a:lnTo>
                  <a:pt x="79" y="215"/>
                </a:lnTo>
                <a:lnTo>
                  <a:pt x="63" y="215"/>
                </a:lnTo>
                <a:lnTo>
                  <a:pt x="59" y="211"/>
                </a:lnTo>
                <a:moveTo>
                  <a:pt x="40" y="184"/>
                </a:moveTo>
                <a:lnTo>
                  <a:pt x="40" y="184"/>
                </a:lnTo>
                <a:lnTo>
                  <a:pt x="40" y="184"/>
                </a:lnTo>
                <a:lnTo>
                  <a:pt x="40" y="180"/>
                </a:lnTo>
                <a:lnTo>
                  <a:pt x="40" y="184"/>
                </a:lnTo>
                <a:lnTo>
                  <a:pt x="40" y="187"/>
                </a:lnTo>
                <a:lnTo>
                  <a:pt x="40" y="191"/>
                </a:lnTo>
                <a:lnTo>
                  <a:pt x="40" y="191"/>
                </a:lnTo>
                <a:lnTo>
                  <a:pt x="36" y="191"/>
                </a:lnTo>
                <a:lnTo>
                  <a:pt x="36" y="191"/>
                </a:lnTo>
                <a:lnTo>
                  <a:pt x="36" y="187"/>
                </a:lnTo>
                <a:lnTo>
                  <a:pt x="36" y="187"/>
                </a:lnTo>
                <a:lnTo>
                  <a:pt x="36" y="184"/>
                </a:lnTo>
                <a:lnTo>
                  <a:pt x="36" y="180"/>
                </a:lnTo>
                <a:lnTo>
                  <a:pt x="36" y="180"/>
                </a:lnTo>
                <a:lnTo>
                  <a:pt x="36" y="176"/>
                </a:lnTo>
                <a:lnTo>
                  <a:pt x="36" y="176"/>
                </a:lnTo>
                <a:lnTo>
                  <a:pt x="36" y="176"/>
                </a:lnTo>
                <a:lnTo>
                  <a:pt x="36" y="172"/>
                </a:lnTo>
                <a:lnTo>
                  <a:pt x="36" y="168"/>
                </a:lnTo>
                <a:lnTo>
                  <a:pt x="24" y="176"/>
                </a:lnTo>
                <a:lnTo>
                  <a:pt x="24" y="176"/>
                </a:lnTo>
                <a:lnTo>
                  <a:pt x="24" y="176"/>
                </a:lnTo>
                <a:lnTo>
                  <a:pt x="24" y="176"/>
                </a:lnTo>
                <a:lnTo>
                  <a:pt x="24" y="176"/>
                </a:lnTo>
                <a:lnTo>
                  <a:pt x="20" y="176"/>
                </a:lnTo>
                <a:lnTo>
                  <a:pt x="20" y="176"/>
                </a:lnTo>
                <a:lnTo>
                  <a:pt x="20" y="172"/>
                </a:lnTo>
                <a:lnTo>
                  <a:pt x="20" y="172"/>
                </a:lnTo>
                <a:lnTo>
                  <a:pt x="20" y="172"/>
                </a:lnTo>
                <a:lnTo>
                  <a:pt x="16" y="172"/>
                </a:lnTo>
                <a:lnTo>
                  <a:pt x="16" y="172"/>
                </a:lnTo>
                <a:lnTo>
                  <a:pt x="16" y="168"/>
                </a:lnTo>
                <a:lnTo>
                  <a:pt x="20" y="168"/>
                </a:lnTo>
                <a:lnTo>
                  <a:pt x="28" y="168"/>
                </a:lnTo>
                <a:lnTo>
                  <a:pt x="32" y="168"/>
                </a:lnTo>
                <a:lnTo>
                  <a:pt x="32" y="168"/>
                </a:lnTo>
                <a:lnTo>
                  <a:pt x="32" y="164"/>
                </a:lnTo>
                <a:lnTo>
                  <a:pt x="28" y="164"/>
                </a:lnTo>
                <a:lnTo>
                  <a:pt x="28" y="164"/>
                </a:lnTo>
                <a:lnTo>
                  <a:pt x="28" y="160"/>
                </a:lnTo>
                <a:lnTo>
                  <a:pt x="28" y="160"/>
                </a:lnTo>
                <a:lnTo>
                  <a:pt x="32" y="164"/>
                </a:lnTo>
                <a:lnTo>
                  <a:pt x="40" y="168"/>
                </a:lnTo>
                <a:lnTo>
                  <a:pt x="40" y="164"/>
                </a:lnTo>
                <a:lnTo>
                  <a:pt x="40" y="164"/>
                </a:lnTo>
                <a:lnTo>
                  <a:pt x="36" y="160"/>
                </a:lnTo>
                <a:lnTo>
                  <a:pt x="36" y="156"/>
                </a:lnTo>
                <a:lnTo>
                  <a:pt x="32" y="156"/>
                </a:lnTo>
                <a:lnTo>
                  <a:pt x="36" y="152"/>
                </a:lnTo>
                <a:lnTo>
                  <a:pt x="36" y="152"/>
                </a:lnTo>
                <a:lnTo>
                  <a:pt x="36" y="156"/>
                </a:lnTo>
                <a:lnTo>
                  <a:pt x="36" y="156"/>
                </a:lnTo>
                <a:lnTo>
                  <a:pt x="40" y="156"/>
                </a:lnTo>
                <a:lnTo>
                  <a:pt x="40" y="156"/>
                </a:lnTo>
                <a:lnTo>
                  <a:pt x="40" y="156"/>
                </a:lnTo>
                <a:lnTo>
                  <a:pt x="43" y="156"/>
                </a:lnTo>
                <a:lnTo>
                  <a:pt x="40" y="156"/>
                </a:lnTo>
                <a:lnTo>
                  <a:pt x="40" y="156"/>
                </a:lnTo>
                <a:lnTo>
                  <a:pt x="40" y="152"/>
                </a:lnTo>
                <a:lnTo>
                  <a:pt x="40" y="152"/>
                </a:lnTo>
                <a:lnTo>
                  <a:pt x="40" y="152"/>
                </a:lnTo>
                <a:lnTo>
                  <a:pt x="43" y="152"/>
                </a:lnTo>
                <a:lnTo>
                  <a:pt x="47" y="152"/>
                </a:lnTo>
                <a:lnTo>
                  <a:pt x="51" y="156"/>
                </a:lnTo>
                <a:lnTo>
                  <a:pt x="51" y="156"/>
                </a:lnTo>
                <a:lnTo>
                  <a:pt x="47" y="160"/>
                </a:lnTo>
                <a:lnTo>
                  <a:pt x="47" y="160"/>
                </a:lnTo>
                <a:lnTo>
                  <a:pt x="51" y="160"/>
                </a:lnTo>
                <a:lnTo>
                  <a:pt x="51" y="160"/>
                </a:lnTo>
                <a:lnTo>
                  <a:pt x="51" y="160"/>
                </a:lnTo>
                <a:lnTo>
                  <a:pt x="51" y="156"/>
                </a:lnTo>
                <a:lnTo>
                  <a:pt x="51" y="156"/>
                </a:lnTo>
                <a:lnTo>
                  <a:pt x="55" y="156"/>
                </a:lnTo>
                <a:lnTo>
                  <a:pt x="55" y="160"/>
                </a:lnTo>
                <a:lnTo>
                  <a:pt x="55" y="164"/>
                </a:lnTo>
                <a:lnTo>
                  <a:pt x="59" y="164"/>
                </a:lnTo>
                <a:lnTo>
                  <a:pt x="59" y="164"/>
                </a:lnTo>
                <a:lnTo>
                  <a:pt x="59" y="164"/>
                </a:lnTo>
                <a:lnTo>
                  <a:pt x="59" y="160"/>
                </a:lnTo>
                <a:lnTo>
                  <a:pt x="55" y="160"/>
                </a:lnTo>
                <a:lnTo>
                  <a:pt x="55" y="156"/>
                </a:lnTo>
                <a:lnTo>
                  <a:pt x="59" y="156"/>
                </a:lnTo>
                <a:lnTo>
                  <a:pt x="59" y="156"/>
                </a:lnTo>
                <a:lnTo>
                  <a:pt x="59" y="156"/>
                </a:lnTo>
                <a:lnTo>
                  <a:pt x="55" y="152"/>
                </a:lnTo>
                <a:lnTo>
                  <a:pt x="55" y="152"/>
                </a:lnTo>
                <a:lnTo>
                  <a:pt x="55" y="148"/>
                </a:lnTo>
                <a:lnTo>
                  <a:pt x="51" y="148"/>
                </a:lnTo>
                <a:lnTo>
                  <a:pt x="51" y="144"/>
                </a:lnTo>
                <a:lnTo>
                  <a:pt x="51" y="144"/>
                </a:lnTo>
                <a:lnTo>
                  <a:pt x="47" y="144"/>
                </a:lnTo>
                <a:lnTo>
                  <a:pt x="47" y="144"/>
                </a:lnTo>
                <a:lnTo>
                  <a:pt x="51" y="144"/>
                </a:lnTo>
                <a:lnTo>
                  <a:pt x="51" y="141"/>
                </a:lnTo>
                <a:lnTo>
                  <a:pt x="51" y="141"/>
                </a:lnTo>
                <a:lnTo>
                  <a:pt x="51" y="141"/>
                </a:lnTo>
                <a:lnTo>
                  <a:pt x="55" y="144"/>
                </a:lnTo>
                <a:lnTo>
                  <a:pt x="55" y="141"/>
                </a:lnTo>
                <a:lnTo>
                  <a:pt x="59" y="144"/>
                </a:lnTo>
                <a:lnTo>
                  <a:pt x="55" y="144"/>
                </a:lnTo>
                <a:lnTo>
                  <a:pt x="59" y="144"/>
                </a:lnTo>
                <a:lnTo>
                  <a:pt x="59" y="144"/>
                </a:lnTo>
                <a:lnTo>
                  <a:pt x="59" y="144"/>
                </a:lnTo>
                <a:lnTo>
                  <a:pt x="59" y="144"/>
                </a:lnTo>
                <a:lnTo>
                  <a:pt x="63" y="144"/>
                </a:lnTo>
                <a:lnTo>
                  <a:pt x="63" y="148"/>
                </a:lnTo>
                <a:lnTo>
                  <a:pt x="63" y="148"/>
                </a:lnTo>
                <a:lnTo>
                  <a:pt x="63" y="148"/>
                </a:lnTo>
                <a:lnTo>
                  <a:pt x="67" y="152"/>
                </a:lnTo>
                <a:lnTo>
                  <a:pt x="67" y="152"/>
                </a:lnTo>
                <a:lnTo>
                  <a:pt x="67" y="152"/>
                </a:lnTo>
                <a:lnTo>
                  <a:pt x="67" y="148"/>
                </a:lnTo>
                <a:lnTo>
                  <a:pt x="67" y="148"/>
                </a:lnTo>
                <a:lnTo>
                  <a:pt x="67" y="148"/>
                </a:lnTo>
                <a:lnTo>
                  <a:pt x="67" y="144"/>
                </a:lnTo>
                <a:lnTo>
                  <a:pt x="67" y="141"/>
                </a:lnTo>
                <a:lnTo>
                  <a:pt x="67" y="141"/>
                </a:lnTo>
                <a:lnTo>
                  <a:pt x="71" y="144"/>
                </a:lnTo>
                <a:lnTo>
                  <a:pt x="71" y="144"/>
                </a:lnTo>
                <a:lnTo>
                  <a:pt x="71" y="141"/>
                </a:lnTo>
                <a:lnTo>
                  <a:pt x="71" y="141"/>
                </a:lnTo>
                <a:lnTo>
                  <a:pt x="71" y="141"/>
                </a:lnTo>
                <a:lnTo>
                  <a:pt x="71" y="141"/>
                </a:lnTo>
                <a:lnTo>
                  <a:pt x="75" y="141"/>
                </a:lnTo>
                <a:lnTo>
                  <a:pt x="75" y="137"/>
                </a:lnTo>
                <a:lnTo>
                  <a:pt x="75" y="137"/>
                </a:lnTo>
                <a:lnTo>
                  <a:pt x="71" y="137"/>
                </a:lnTo>
                <a:lnTo>
                  <a:pt x="71" y="137"/>
                </a:lnTo>
                <a:lnTo>
                  <a:pt x="71" y="137"/>
                </a:lnTo>
                <a:lnTo>
                  <a:pt x="71" y="137"/>
                </a:lnTo>
                <a:lnTo>
                  <a:pt x="71" y="137"/>
                </a:lnTo>
                <a:lnTo>
                  <a:pt x="71" y="137"/>
                </a:lnTo>
                <a:lnTo>
                  <a:pt x="67" y="137"/>
                </a:lnTo>
                <a:lnTo>
                  <a:pt x="63" y="133"/>
                </a:lnTo>
                <a:lnTo>
                  <a:pt x="63" y="133"/>
                </a:lnTo>
                <a:lnTo>
                  <a:pt x="63" y="133"/>
                </a:lnTo>
                <a:lnTo>
                  <a:pt x="67" y="129"/>
                </a:lnTo>
                <a:lnTo>
                  <a:pt x="67" y="129"/>
                </a:lnTo>
                <a:lnTo>
                  <a:pt x="63" y="129"/>
                </a:lnTo>
                <a:lnTo>
                  <a:pt x="63" y="129"/>
                </a:lnTo>
                <a:lnTo>
                  <a:pt x="63" y="129"/>
                </a:lnTo>
                <a:lnTo>
                  <a:pt x="63" y="129"/>
                </a:lnTo>
                <a:lnTo>
                  <a:pt x="67" y="129"/>
                </a:lnTo>
                <a:lnTo>
                  <a:pt x="71" y="129"/>
                </a:lnTo>
                <a:lnTo>
                  <a:pt x="71" y="129"/>
                </a:lnTo>
                <a:lnTo>
                  <a:pt x="71" y="129"/>
                </a:lnTo>
                <a:lnTo>
                  <a:pt x="71" y="129"/>
                </a:lnTo>
                <a:lnTo>
                  <a:pt x="67" y="125"/>
                </a:lnTo>
                <a:lnTo>
                  <a:pt x="67" y="125"/>
                </a:lnTo>
                <a:lnTo>
                  <a:pt x="71" y="125"/>
                </a:lnTo>
                <a:lnTo>
                  <a:pt x="75" y="129"/>
                </a:lnTo>
                <a:lnTo>
                  <a:pt x="75" y="129"/>
                </a:lnTo>
                <a:lnTo>
                  <a:pt x="79" y="129"/>
                </a:lnTo>
                <a:lnTo>
                  <a:pt x="79" y="129"/>
                </a:lnTo>
                <a:lnTo>
                  <a:pt x="79" y="129"/>
                </a:lnTo>
                <a:lnTo>
                  <a:pt x="79" y="125"/>
                </a:lnTo>
                <a:lnTo>
                  <a:pt x="75" y="125"/>
                </a:lnTo>
                <a:lnTo>
                  <a:pt x="75" y="121"/>
                </a:lnTo>
                <a:lnTo>
                  <a:pt x="75" y="121"/>
                </a:lnTo>
                <a:lnTo>
                  <a:pt x="75" y="121"/>
                </a:lnTo>
                <a:lnTo>
                  <a:pt x="71" y="117"/>
                </a:lnTo>
                <a:lnTo>
                  <a:pt x="75" y="117"/>
                </a:lnTo>
                <a:lnTo>
                  <a:pt x="75" y="117"/>
                </a:lnTo>
                <a:lnTo>
                  <a:pt x="75" y="117"/>
                </a:lnTo>
                <a:lnTo>
                  <a:pt x="75" y="117"/>
                </a:lnTo>
                <a:lnTo>
                  <a:pt x="79" y="117"/>
                </a:lnTo>
                <a:lnTo>
                  <a:pt x="79" y="121"/>
                </a:lnTo>
                <a:lnTo>
                  <a:pt x="83" y="121"/>
                </a:lnTo>
                <a:lnTo>
                  <a:pt x="83" y="121"/>
                </a:lnTo>
                <a:lnTo>
                  <a:pt x="83" y="121"/>
                </a:lnTo>
                <a:lnTo>
                  <a:pt x="83" y="125"/>
                </a:lnTo>
                <a:lnTo>
                  <a:pt x="86" y="125"/>
                </a:lnTo>
                <a:lnTo>
                  <a:pt x="86" y="125"/>
                </a:lnTo>
                <a:lnTo>
                  <a:pt x="86" y="125"/>
                </a:lnTo>
                <a:lnTo>
                  <a:pt x="83" y="125"/>
                </a:lnTo>
                <a:lnTo>
                  <a:pt x="83" y="129"/>
                </a:lnTo>
                <a:lnTo>
                  <a:pt x="83" y="129"/>
                </a:lnTo>
                <a:lnTo>
                  <a:pt x="83" y="129"/>
                </a:lnTo>
                <a:lnTo>
                  <a:pt x="86" y="129"/>
                </a:lnTo>
                <a:lnTo>
                  <a:pt x="86" y="129"/>
                </a:lnTo>
                <a:lnTo>
                  <a:pt x="86" y="129"/>
                </a:lnTo>
                <a:lnTo>
                  <a:pt x="83" y="129"/>
                </a:lnTo>
                <a:lnTo>
                  <a:pt x="83" y="133"/>
                </a:lnTo>
                <a:lnTo>
                  <a:pt x="86" y="133"/>
                </a:lnTo>
                <a:lnTo>
                  <a:pt x="86" y="133"/>
                </a:lnTo>
                <a:lnTo>
                  <a:pt x="83" y="133"/>
                </a:lnTo>
                <a:lnTo>
                  <a:pt x="83" y="133"/>
                </a:lnTo>
                <a:lnTo>
                  <a:pt x="83" y="133"/>
                </a:lnTo>
                <a:lnTo>
                  <a:pt x="83" y="137"/>
                </a:lnTo>
                <a:lnTo>
                  <a:pt x="83" y="137"/>
                </a:lnTo>
                <a:lnTo>
                  <a:pt x="83" y="141"/>
                </a:lnTo>
                <a:lnTo>
                  <a:pt x="83" y="141"/>
                </a:lnTo>
                <a:lnTo>
                  <a:pt x="83" y="141"/>
                </a:lnTo>
                <a:lnTo>
                  <a:pt x="83" y="141"/>
                </a:lnTo>
                <a:lnTo>
                  <a:pt x="83" y="141"/>
                </a:lnTo>
                <a:lnTo>
                  <a:pt x="79" y="144"/>
                </a:lnTo>
                <a:lnTo>
                  <a:pt x="83" y="144"/>
                </a:lnTo>
                <a:lnTo>
                  <a:pt x="83" y="144"/>
                </a:lnTo>
                <a:lnTo>
                  <a:pt x="79" y="144"/>
                </a:lnTo>
                <a:lnTo>
                  <a:pt x="75" y="144"/>
                </a:lnTo>
                <a:lnTo>
                  <a:pt x="75" y="144"/>
                </a:lnTo>
                <a:lnTo>
                  <a:pt x="75" y="148"/>
                </a:lnTo>
                <a:lnTo>
                  <a:pt x="75" y="148"/>
                </a:lnTo>
                <a:lnTo>
                  <a:pt x="75" y="148"/>
                </a:lnTo>
                <a:lnTo>
                  <a:pt x="75" y="148"/>
                </a:lnTo>
                <a:lnTo>
                  <a:pt x="79" y="148"/>
                </a:lnTo>
                <a:lnTo>
                  <a:pt x="79" y="148"/>
                </a:lnTo>
                <a:lnTo>
                  <a:pt x="79" y="148"/>
                </a:lnTo>
                <a:lnTo>
                  <a:pt x="79" y="152"/>
                </a:lnTo>
                <a:lnTo>
                  <a:pt x="79" y="152"/>
                </a:lnTo>
                <a:lnTo>
                  <a:pt x="79" y="156"/>
                </a:lnTo>
                <a:lnTo>
                  <a:pt x="79" y="156"/>
                </a:lnTo>
                <a:lnTo>
                  <a:pt x="75" y="156"/>
                </a:lnTo>
                <a:lnTo>
                  <a:pt x="75" y="156"/>
                </a:lnTo>
                <a:lnTo>
                  <a:pt x="79" y="156"/>
                </a:lnTo>
                <a:lnTo>
                  <a:pt x="79" y="160"/>
                </a:lnTo>
                <a:lnTo>
                  <a:pt x="75" y="160"/>
                </a:lnTo>
                <a:lnTo>
                  <a:pt x="75" y="160"/>
                </a:lnTo>
                <a:lnTo>
                  <a:pt x="71" y="160"/>
                </a:lnTo>
                <a:lnTo>
                  <a:pt x="75" y="160"/>
                </a:lnTo>
                <a:lnTo>
                  <a:pt x="75" y="164"/>
                </a:lnTo>
                <a:lnTo>
                  <a:pt x="75" y="164"/>
                </a:lnTo>
                <a:lnTo>
                  <a:pt x="75" y="168"/>
                </a:lnTo>
                <a:lnTo>
                  <a:pt x="71" y="168"/>
                </a:lnTo>
                <a:lnTo>
                  <a:pt x="71" y="164"/>
                </a:lnTo>
                <a:lnTo>
                  <a:pt x="67" y="164"/>
                </a:lnTo>
                <a:lnTo>
                  <a:pt x="67" y="168"/>
                </a:lnTo>
                <a:lnTo>
                  <a:pt x="71" y="168"/>
                </a:lnTo>
                <a:lnTo>
                  <a:pt x="71" y="168"/>
                </a:lnTo>
                <a:lnTo>
                  <a:pt x="71" y="172"/>
                </a:lnTo>
                <a:lnTo>
                  <a:pt x="71" y="172"/>
                </a:lnTo>
                <a:lnTo>
                  <a:pt x="71" y="172"/>
                </a:lnTo>
                <a:lnTo>
                  <a:pt x="71" y="172"/>
                </a:lnTo>
                <a:lnTo>
                  <a:pt x="67" y="172"/>
                </a:lnTo>
                <a:lnTo>
                  <a:pt x="67" y="172"/>
                </a:lnTo>
                <a:lnTo>
                  <a:pt x="67" y="172"/>
                </a:lnTo>
                <a:lnTo>
                  <a:pt x="67" y="176"/>
                </a:lnTo>
                <a:lnTo>
                  <a:pt x="67" y="176"/>
                </a:lnTo>
                <a:lnTo>
                  <a:pt x="67" y="176"/>
                </a:lnTo>
                <a:lnTo>
                  <a:pt x="63" y="176"/>
                </a:lnTo>
                <a:lnTo>
                  <a:pt x="63" y="172"/>
                </a:lnTo>
                <a:lnTo>
                  <a:pt x="63" y="172"/>
                </a:lnTo>
                <a:lnTo>
                  <a:pt x="59" y="172"/>
                </a:lnTo>
                <a:lnTo>
                  <a:pt x="55" y="172"/>
                </a:lnTo>
                <a:lnTo>
                  <a:pt x="55" y="172"/>
                </a:lnTo>
                <a:lnTo>
                  <a:pt x="55" y="176"/>
                </a:lnTo>
                <a:lnTo>
                  <a:pt x="59" y="176"/>
                </a:lnTo>
                <a:lnTo>
                  <a:pt x="59" y="176"/>
                </a:lnTo>
                <a:lnTo>
                  <a:pt x="59" y="180"/>
                </a:lnTo>
                <a:lnTo>
                  <a:pt x="55" y="180"/>
                </a:lnTo>
                <a:lnTo>
                  <a:pt x="55" y="180"/>
                </a:lnTo>
                <a:lnTo>
                  <a:pt x="55" y="176"/>
                </a:lnTo>
                <a:lnTo>
                  <a:pt x="55" y="180"/>
                </a:lnTo>
                <a:lnTo>
                  <a:pt x="55" y="180"/>
                </a:lnTo>
                <a:lnTo>
                  <a:pt x="55" y="180"/>
                </a:lnTo>
                <a:lnTo>
                  <a:pt x="55" y="180"/>
                </a:lnTo>
                <a:lnTo>
                  <a:pt x="55" y="184"/>
                </a:lnTo>
                <a:lnTo>
                  <a:pt x="51" y="180"/>
                </a:lnTo>
                <a:lnTo>
                  <a:pt x="51" y="180"/>
                </a:lnTo>
                <a:lnTo>
                  <a:pt x="51" y="184"/>
                </a:lnTo>
                <a:lnTo>
                  <a:pt x="51" y="184"/>
                </a:lnTo>
                <a:lnTo>
                  <a:pt x="51" y="184"/>
                </a:lnTo>
                <a:lnTo>
                  <a:pt x="47" y="184"/>
                </a:lnTo>
                <a:lnTo>
                  <a:pt x="47" y="184"/>
                </a:lnTo>
                <a:lnTo>
                  <a:pt x="47" y="184"/>
                </a:lnTo>
                <a:lnTo>
                  <a:pt x="47" y="184"/>
                </a:lnTo>
                <a:lnTo>
                  <a:pt x="47" y="184"/>
                </a:lnTo>
                <a:lnTo>
                  <a:pt x="43" y="187"/>
                </a:lnTo>
                <a:lnTo>
                  <a:pt x="43" y="187"/>
                </a:lnTo>
                <a:lnTo>
                  <a:pt x="40" y="184"/>
                </a:lnTo>
                <a:moveTo>
                  <a:pt x="489" y="152"/>
                </a:moveTo>
                <a:lnTo>
                  <a:pt x="489" y="152"/>
                </a:lnTo>
                <a:lnTo>
                  <a:pt x="489" y="152"/>
                </a:lnTo>
                <a:lnTo>
                  <a:pt x="489" y="152"/>
                </a:lnTo>
                <a:lnTo>
                  <a:pt x="489" y="156"/>
                </a:lnTo>
                <a:lnTo>
                  <a:pt x="489" y="156"/>
                </a:lnTo>
                <a:lnTo>
                  <a:pt x="485" y="160"/>
                </a:lnTo>
                <a:lnTo>
                  <a:pt x="485" y="152"/>
                </a:lnTo>
                <a:lnTo>
                  <a:pt x="485" y="148"/>
                </a:lnTo>
                <a:lnTo>
                  <a:pt x="485" y="144"/>
                </a:lnTo>
                <a:lnTo>
                  <a:pt x="481" y="141"/>
                </a:lnTo>
                <a:lnTo>
                  <a:pt x="481" y="137"/>
                </a:lnTo>
                <a:lnTo>
                  <a:pt x="481" y="137"/>
                </a:lnTo>
                <a:lnTo>
                  <a:pt x="481" y="133"/>
                </a:lnTo>
                <a:lnTo>
                  <a:pt x="485" y="133"/>
                </a:lnTo>
                <a:lnTo>
                  <a:pt x="489" y="133"/>
                </a:lnTo>
                <a:lnTo>
                  <a:pt x="489" y="133"/>
                </a:lnTo>
                <a:lnTo>
                  <a:pt x="489" y="137"/>
                </a:lnTo>
                <a:lnTo>
                  <a:pt x="493" y="137"/>
                </a:lnTo>
                <a:lnTo>
                  <a:pt x="493" y="137"/>
                </a:lnTo>
                <a:lnTo>
                  <a:pt x="493" y="141"/>
                </a:lnTo>
                <a:lnTo>
                  <a:pt x="493" y="141"/>
                </a:lnTo>
                <a:lnTo>
                  <a:pt x="493" y="141"/>
                </a:lnTo>
                <a:lnTo>
                  <a:pt x="493" y="141"/>
                </a:lnTo>
                <a:lnTo>
                  <a:pt x="497" y="141"/>
                </a:lnTo>
                <a:lnTo>
                  <a:pt x="501" y="141"/>
                </a:lnTo>
                <a:lnTo>
                  <a:pt x="501" y="144"/>
                </a:lnTo>
                <a:lnTo>
                  <a:pt x="497" y="144"/>
                </a:lnTo>
                <a:lnTo>
                  <a:pt x="497" y="148"/>
                </a:lnTo>
                <a:lnTo>
                  <a:pt x="493" y="152"/>
                </a:lnTo>
                <a:lnTo>
                  <a:pt x="493" y="152"/>
                </a:lnTo>
                <a:lnTo>
                  <a:pt x="493" y="152"/>
                </a:lnTo>
                <a:lnTo>
                  <a:pt x="489" y="152"/>
                </a:lnTo>
                <a:lnTo>
                  <a:pt x="489" y="152"/>
                </a:lnTo>
              </a:path>
            </a:pathLst>
          </a:cu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1" name="Rectangle 32"/>
          <p:cNvSpPr>
            <a:spLocks noChangeArrowheads="1"/>
          </p:cNvSpPr>
          <p:nvPr/>
        </p:nvSpPr>
        <p:spPr bwMode="auto">
          <a:xfrm>
            <a:off x="6944819" y="5780975"/>
            <a:ext cx="2442" cy="2445"/>
          </a:xfrm>
          <a:prstGeom prst="rect">
            <a:avLst/>
          </a:prstGeom>
          <a:solidFill>
            <a:schemeClr val="bg1">
              <a:lumMod val="8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18" name="Block Arc 117"/>
          <p:cNvSpPr>
            <a:spLocks noChangeAspect="1"/>
          </p:cNvSpPr>
          <p:nvPr/>
        </p:nvSpPr>
        <p:spPr>
          <a:xfrm rot="16200000" flipH="1">
            <a:off x="8847154" y="1656849"/>
            <a:ext cx="1188720" cy="1188682"/>
          </a:xfrm>
          <a:prstGeom prst="blockArc">
            <a:avLst>
              <a:gd name="adj1" fmla="val 16242892"/>
              <a:gd name="adj2" fmla="val 10822413"/>
              <a:gd name="adj3" fmla="val 14427"/>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8970474" y="17824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360907" y="2814510"/>
            <a:ext cx="203200" cy="203200"/>
          </a:xfrm>
          <a:prstGeom prst="triangle">
            <a:avLst/>
          </a:prstGeom>
          <a:solidFill>
            <a:srgbClr val="FF2B2A"/>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85C40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7767027" y="3860790"/>
            <a:ext cx="1188720" cy="1188682"/>
          </a:xfrm>
          <a:prstGeom prst="blockArc">
            <a:avLst>
              <a:gd name="adj1" fmla="val 18177909"/>
              <a:gd name="adj2" fmla="val 10822413"/>
              <a:gd name="adj3" fmla="val 14427"/>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7890347" y="39863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8280780" y="5018451"/>
            <a:ext cx="203200" cy="203200"/>
          </a:xfrm>
          <a:prstGeom prst="triangle">
            <a:avLst/>
          </a:prstGeom>
          <a:solidFill>
            <a:srgbClr val="3EB8CD"/>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70" name="TextBox 69"/>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SCANDINAVIA MAP</a:t>
            </a:r>
          </a:p>
          <a:p>
            <a:r>
              <a:rPr lang="en-US" dirty="0">
                <a:solidFill>
                  <a:srgbClr val="56595E"/>
                </a:solidFill>
                <a:latin typeface="Candara" panose="020E0502030303020204" pitchFamily="34" charset="0"/>
              </a:rPr>
              <a:t>Your Subtitle</a:t>
            </a:r>
          </a:p>
        </p:txBody>
      </p:sp>
      <p:pic>
        <p:nvPicPr>
          <p:cNvPr id="96" name="Picture 9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6297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46"/>
                                        </p:tgtEl>
                                        <p:attrNameLst>
                                          <p:attrName>style.visibility</p:attrName>
                                        </p:attrNameLst>
                                      </p:cBhvr>
                                      <p:to>
                                        <p:strVal val="visible"/>
                                      </p:to>
                                    </p:set>
                                    <p:anim calcmode="lin" valueType="num">
                                      <p:cBhvr additive="base">
                                        <p:cTn id="11" dur="100" fill="hold"/>
                                        <p:tgtEl>
                                          <p:spTgt spid="146"/>
                                        </p:tgtEl>
                                        <p:attrNameLst>
                                          <p:attrName>ppt_x</p:attrName>
                                        </p:attrNameLst>
                                      </p:cBhvr>
                                      <p:tavLst>
                                        <p:tav tm="0">
                                          <p:val>
                                            <p:strVal val="#ppt_x"/>
                                          </p:val>
                                        </p:tav>
                                        <p:tav tm="100000">
                                          <p:val>
                                            <p:strVal val="#ppt_x"/>
                                          </p:val>
                                        </p:tav>
                                      </p:tavLst>
                                    </p:anim>
                                    <p:anim calcmode="lin" valueType="num">
                                      <p:cBhvr additive="base">
                                        <p:cTn id="12" dur="100" fill="hold"/>
                                        <p:tgtEl>
                                          <p:spTgt spid="146"/>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147"/>
                                        </p:tgtEl>
                                        <p:attrNameLst>
                                          <p:attrName>style.visibility</p:attrName>
                                        </p:attrNameLst>
                                      </p:cBhvr>
                                      <p:to>
                                        <p:strVal val="visible"/>
                                      </p:to>
                                    </p:set>
                                    <p:anim calcmode="lin" valueType="num">
                                      <p:cBhvr additive="base">
                                        <p:cTn id="16" dur="100" fill="hold"/>
                                        <p:tgtEl>
                                          <p:spTgt spid="147"/>
                                        </p:tgtEl>
                                        <p:attrNameLst>
                                          <p:attrName>ppt_x</p:attrName>
                                        </p:attrNameLst>
                                      </p:cBhvr>
                                      <p:tavLst>
                                        <p:tav tm="0">
                                          <p:val>
                                            <p:strVal val="#ppt_x"/>
                                          </p:val>
                                        </p:tav>
                                        <p:tav tm="100000">
                                          <p:val>
                                            <p:strVal val="#ppt_x"/>
                                          </p:val>
                                        </p:tav>
                                      </p:tavLst>
                                    </p:anim>
                                    <p:anim calcmode="lin" valueType="num">
                                      <p:cBhvr additive="base">
                                        <p:cTn id="17" dur="100" fill="hold"/>
                                        <p:tgtEl>
                                          <p:spTgt spid="147"/>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148"/>
                                        </p:tgtEl>
                                        <p:attrNameLst>
                                          <p:attrName>style.visibility</p:attrName>
                                        </p:attrNameLst>
                                      </p:cBhvr>
                                      <p:to>
                                        <p:strVal val="visible"/>
                                      </p:to>
                                    </p:set>
                                    <p:anim calcmode="lin" valueType="num">
                                      <p:cBhvr additive="base">
                                        <p:cTn id="21" dur="100" fill="hold"/>
                                        <p:tgtEl>
                                          <p:spTgt spid="148"/>
                                        </p:tgtEl>
                                        <p:attrNameLst>
                                          <p:attrName>ppt_x</p:attrName>
                                        </p:attrNameLst>
                                      </p:cBhvr>
                                      <p:tavLst>
                                        <p:tav tm="0">
                                          <p:val>
                                            <p:strVal val="#ppt_x"/>
                                          </p:val>
                                        </p:tav>
                                        <p:tav tm="100000">
                                          <p:val>
                                            <p:strVal val="#ppt_x"/>
                                          </p:val>
                                        </p:tav>
                                      </p:tavLst>
                                    </p:anim>
                                    <p:anim calcmode="lin" valueType="num">
                                      <p:cBhvr additive="base">
                                        <p:cTn id="22" dur="100" fill="hold"/>
                                        <p:tgtEl>
                                          <p:spTgt spid="148"/>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149"/>
                                        </p:tgtEl>
                                        <p:attrNameLst>
                                          <p:attrName>style.visibility</p:attrName>
                                        </p:attrNameLst>
                                      </p:cBhvr>
                                      <p:to>
                                        <p:strVal val="visible"/>
                                      </p:to>
                                    </p:set>
                                    <p:anim calcmode="lin" valueType="num">
                                      <p:cBhvr additive="base">
                                        <p:cTn id="26" dur="100" fill="hold"/>
                                        <p:tgtEl>
                                          <p:spTgt spid="149"/>
                                        </p:tgtEl>
                                        <p:attrNameLst>
                                          <p:attrName>ppt_x</p:attrName>
                                        </p:attrNameLst>
                                      </p:cBhvr>
                                      <p:tavLst>
                                        <p:tav tm="0">
                                          <p:val>
                                            <p:strVal val="#ppt_x"/>
                                          </p:val>
                                        </p:tav>
                                        <p:tav tm="100000">
                                          <p:val>
                                            <p:strVal val="#ppt_x"/>
                                          </p:val>
                                        </p:tav>
                                      </p:tavLst>
                                    </p:anim>
                                    <p:anim calcmode="lin" valueType="num">
                                      <p:cBhvr additive="base">
                                        <p:cTn id="27" dur="100" fill="hold"/>
                                        <p:tgtEl>
                                          <p:spTgt spid="149"/>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150"/>
                                        </p:tgtEl>
                                        <p:attrNameLst>
                                          <p:attrName>style.visibility</p:attrName>
                                        </p:attrNameLst>
                                      </p:cBhvr>
                                      <p:to>
                                        <p:strVal val="visible"/>
                                      </p:to>
                                    </p:set>
                                    <p:anim calcmode="lin" valueType="num">
                                      <p:cBhvr additive="base">
                                        <p:cTn id="31" dur="100" fill="hold"/>
                                        <p:tgtEl>
                                          <p:spTgt spid="150"/>
                                        </p:tgtEl>
                                        <p:attrNameLst>
                                          <p:attrName>ppt_x</p:attrName>
                                        </p:attrNameLst>
                                      </p:cBhvr>
                                      <p:tavLst>
                                        <p:tav tm="0">
                                          <p:val>
                                            <p:strVal val="#ppt_x"/>
                                          </p:val>
                                        </p:tav>
                                        <p:tav tm="100000">
                                          <p:val>
                                            <p:strVal val="#ppt_x"/>
                                          </p:val>
                                        </p:tav>
                                      </p:tavLst>
                                    </p:anim>
                                    <p:anim calcmode="lin" valueType="num">
                                      <p:cBhvr additive="base">
                                        <p:cTn id="32" dur="100" fill="hold"/>
                                        <p:tgtEl>
                                          <p:spTgt spid="150"/>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151"/>
                                        </p:tgtEl>
                                        <p:attrNameLst>
                                          <p:attrName>style.visibility</p:attrName>
                                        </p:attrNameLst>
                                      </p:cBhvr>
                                      <p:to>
                                        <p:strVal val="visible"/>
                                      </p:to>
                                    </p:set>
                                    <p:anim calcmode="lin" valueType="num">
                                      <p:cBhvr additive="base">
                                        <p:cTn id="36" dur="100" fill="hold"/>
                                        <p:tgtEl>
                                          <p:spTgt spid="151"/>
                                        </p:tgtEl>
                                        <p:attrNameLst>
                                          <p:attrName>ppt_x</p:attrName>
                                        </p:attrNameLst>
                                      </p:cBhvr>
                                      <p:tavLst>
                                        <p:tav tm="0">
                                          <p:val>
                                            <p:strVal val="#ppt_x"/>
                                          </p:val>
                                        </p:tav>
                                        <p:tav tm="100000">
                                          <p:val>
                                            <p:strVal val="#ppt_x"/>
                                          </p:val>
                                        </p:tav>
                                      </p:tavLst>
                                    </p:anim>
                                    <p:anim calcmode="lin" valueType="num">
                                      <p:cBhvr additive="base">
                                        <p:cTn id="37" dur="100" fill="hold"/>
                                        <p:tgtEl>
                                          <p:spTgt spid="151"/>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152"/>
                                        </p:tgtEl>
                                        <p:attrNameLst>
                                          <p:attrName>style.visibility</p:attrName>
                                        </p:attrNameLst>
                                      </p:cBhvr>
                                      <p:to>
                                        <p:strVal val="visible"/>
                                      </p:to>
                                    </p:set>
                                    <p:anim calcmode="lin" valueType="num">
                                      <p:cBhvr additive="base">
                                        <p:cTn id="41" dur="100" fill="hold"/>
                                        <p:tgtEl>
                                          <p:spTgt spid="152"/>
                                        </p:tgtEl>
                                        <p:attrNameLst>
                                          <p:attrName>ppt_x</p:attrName>
                                        </p:attrNameLst>
                                      </p:cBhvr>
                                      <p:tavLst>
                                        <p:tav tm="0">
                                          <p:val>
                                            <p:strVal val="#ppt_x"/>
                                          </p:val>
                                        </p:tav>
                                        <p:tav tm="100000">
                                          <p:val>
                                            <p:strVal val="#ppt_x"/>
                                          </p:val>
                                        </p:tav>
                                      </p:tavLst>
                                    </p:anim>
                                    <p:anim calcmode="lin" valueType="num">
                                      <p:cBhvr additive="base">
                                        <p:cTn id="42" dur="100" fill="hold"/>
                                        <p:tgtEl>
                                          <p:spTgt spid="152"/>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153"/>
                                        </p:tgtEl>
                                        <p:attrNameLst>
                                          <p:attrName>style.visibility</p:attrName>
                                        </p:attrNameLst>
                                      </p:cBhvr>
                                      <p:to>
                                        <p:strVal val="visible"/>
                                      </p:to>
                                    </p:set>
                                    <p:anim calcmode="lin" valueType="num">
                                      <p:cBhvr additive="base">
                                        <p:cTn id="46" dur="100" fill="hold"/>
                                        <p:tgtEl>
                                          <p:spTgt spid="153"/>
                                        </p:tgtEl>
                                        <p:attrNameLst>
                                          <p:attrName>ppt_x</p:attrName>
                                        </p:attrNameLst>
                                      </p:cBhvr>
                                      <p:tavLst>
                                        <p:tav tm="0">
                                          <p:val>
                                            <p:strVal val="#ppt_x"/>
                                          </p:val>
                                        </p:tav>
                                        <p:tav tm="100000">
                                          <p:val>
                                            <p:strVal val="#ppt_x"/>
                                          </p:val>
                                        </p:tav>
                                      </p:tavLst>
                                    </p:anim>
                                    <p:anim calcmode="lin" valueType="num">
                                      <p:cBhvr additive="base">
                                        <p:cTn id="47" dur="100" fill="hold"/>
                                        <p:tgtEl>
                                          <p:spTgt spid="153"/>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154"/>
                                        </p:tgtEl>
                                        <p:attrNameLst>
                                          <p:attrName>style.visibility</p:attrName>
                                        </p:attrNameLst>
                                      </p:cBhvr>
                                      <p:to>
                                        <p:strVal val="visible"/>
                                      </p:to>
                                    </p:set>
                                    <p:anim calcmode="lin" valueType="num">
                                      <p:cBhvr additive="base">
                                        <p:cTn id="51" dur="100" fill="hold"/>
                                        <p:tgtEl>
                                          <p:spTgt spid="154"/>
                                        </p:tgtEl>
                                        <p:attrNameLst>
                                          <p:attrName>ppt_x</p:attrName>
                                        </p:attrNameLst>
                                      </p:cBhvr>
                                      <p:tavLst>
                                        <p:tav tm="0">
                                          <p:val>
                                            <p:strVal val="#ppt_x"/>
                                          </p:val>
                                        </p:tav>
                                        <p:tav tm="100000">
                                          <p:val>
                                            <p:strVal val="#ppt_x"/>
                                          </p:val>
                                        </p:tav>
                                      </p:tavLst>
                                    </p:anim>
                                    <p:anim calcmode="lin" valueType="num">
                                      <p:cBhvr additive="base">
                                        <p:cTn id="52" dur="100" fill="hold"/>
                                        <p:tgtEl>
                                          <p:spTgt spid="154"/>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155"/>
                                        </p:tgtEl>
                                        <p:attrNameLst>
                                          <p:attrName>style.visibility</p:attrName>
                                        </p:attrNameLst>
                                      </p:cBhvr>
                                      <p:to>
                                        <p:strVal val="visible"/>
                                      </p:to>
                                    </p:set>
                                    <p:anim calcmode="lin" valueType="num">
                                      <p:cBhvr additive="base">
                                        <p:cTn id="56" dur="100" fill="hold"/>
                                        <p:tgtEl>
                                          <p:spTgt spid="155"/>
                                        </p:tgtEl>
                                        <p:attrNameLst>
                                          <p:attrName>ppt_x</p:attrName>
                                        </p:attrNameLst>
                                      </p:cBhvr>
                                      <p:tavLst>
                                        <p:tav tm="0">
                                          <p:val>
                                            <p:strVal val="#ppt_x"/>
                                          </p:val>
                                        </p:tav>
                                        <p:tav tm="100000">
                                          <p:val>
                                            <p:strVal val="#ppt_x"/>
                                          </p:val>
                                        </p:tav>
                                      </p:tavLst>
                                    </p:anim>
                                    <p:anim calcmode="lin" valueType="num">
                                      <p:cBhvr additive="base">
                                        <p:cTn id="57" dur="100" fill="hold"/>
                                        <p:tgtEl>
                                          <p:spTgt spid="155"/>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156"/>
                                        </p:tgtEl>
                                        <p:attrNameLst>
                                          <p:attrName>style.visibility</p:attrName>
                                        </p:attrNameLst>
                                      </p:cBhvr>
                                      <p:to>
                                        <p:strVal val="visible"/>
                                      </p:to>
                                    </p:set>
                                    <p:anim calcmode="lin" valueType="num">
                                      <p:cBhvr additive="base">
                                        <p:cTn id="61" dur="100" fill="hold"/>
                                        <p:tgtEl>
                                          <p:spTgt spid="156"/>
                                        </p:tgtEl>
                                        <p:attrNameLst>
                                          <p:attrName>ppt_x</p:attrName>
                                        </p:attrNameLst>
                                      </p:cBhvr>
                                      <p:tavLst>
                                        <p:tav tm="0">
                                          <p:val>
                                            <p:strVal val="#ppt_x"/>
                                          </p:val>
                                        </p:tav>
                                        <p:tav tm="100000">
                                          <p:val>
                                            <p:strVal val="#ppt_x"/>
                                          </p:val>
                                        </p:tav>
                                      </p:tavLst>
                                    </p:anim>
                                    <p:anim calcmode="lin" valueType="num">
                                      <p:cBhvr additive="base">
                                        <p:cTn id="62" dur="100" fill="hold"/>
                                        <p:tgtEl>
                                          <p:spTgt spid="156"/>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157"/>
                                        </p:tgtEl>
                                        <p:attrNameLst>
                                          <p:attrName>style.visibility</p:attrName>
                                        </p:attrNameLst>
                                      </p:cBhvr>
                                      <p:to>
                                        <p:strVal val="visible"/>
                                      </p:to>
                                    </p:set>
                                    <p:anim calcmode="lin" valueType="num">
                                      <p:cBhvr additive="base">
                                        <p:cTn id="66" dur="100" fill="hold"/>
                                        <p:tgtEl>
                                          <p:spTgt spid="157"/>
                                        </p:tgtEl>
                                        <p:attrNameLst>
                                          <p:attrName>ppt_x</p:attrName>
                                        </p:attrNameLst>
                                      </p:cBhvr>
                                      <p:tavLst>
                                        <p:tav tm="0">
                                          <p:val>
                                            <p:strVal val="#ppt_x"/>
                                          </p:val>
                                        </p:tav>
                                        <p:tav tm="100000">
                                          <p:val>
                                            <p:strVal val="#ppt_x"/>
                                          </p:val>
                                        </p:tav>
                                      </p:tavLst>
                                    </p:anim>
                                    <p:anim calcmode="lin" valueType="num">
                                      <p:cBhvr additive="base">
                                        <p:cTn id="67" dur="100" fill="hold"/>
                                        <p:tgtEl>
                                          <p:spTgt spid="157"/>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158"/>
                                        </p:tgtEl>
                                        <p:attrNameLst>
                                          <p:attrName>style.visibility</p:attrName>
                                        </p:attrNameLst>
                                      </p:cBhvr>
                                      <p:to>
                                        <p:strVal val="visible"/>
                                      </p:to>
                                    </p:set>
                                    <p:anim calcmode="lin" valueType="num">
                                      <p:cBhvr additive="base">
                                        <p:cTn id="71" dur="100" fill="hold"/>
                                        <p:tgtEl>
                                          <p:spTgt spid="158"/>
                                        </p:tgtEl>
                                        <p:attrNameLst>
                                          <p:attrName>ppt_x</p:attrName>
                                        </p:attrNameLst>
                                      </p:cBhvr>
                                      <p:tavLst>
                                        <p:tav tm="0">
                                          <p:val>
                                            <p:strVal val="#ppt_x"/>
                                          </p:val>
                                        </p:tav>
                                        <p:tav tm="100000">
                                          <p:val>
                                            <p:strVal val="#ppt_x"/>
                                          </p:val>
                                        </p:tav>
                                      </p:tavLst>
                                    </p:anim>
                                    <p:anim calcmode="lin" valueType="num">
                                      <p:cBhvr additive="base">
                                        <p:cTn id="72" dur="100" fill="hold"/>
                                        <p:tgtEl>
                                          <p:spTgt spid="158"/>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159"/>
                                        </p:tgtEl>
                                        <p:attrNameLst>
                                          <p:attrName>style.visibility</p:attrName>
                                        </p:attrNameLst>
                                      </p:cBhvr>
                                      <p:to>
                                        <p:strVal val="visible"/>
                                      </p:to>
                                    </p:set>
                                    <p:anim calcmode="lin" valueType="num">
                                      <p:cBhvr additive="base">
                                        <p:cTn id="76" dur="100" fill="hold"/>
                                        <p:tgtEl>
                                          <p:spTgt spid="159"/>
                                        </p:tgtEl>
                                        <p:attrNameLst>
                                          <p:attrName>ppt_x</p:attrName>
                                        </p:attrNameLst>
                                      </p:cBhvr>
                                      <p:tavLst>
                                        <p:tav tm="0">
                                          <p:val>
                                            <p:strVal val="#ppt_x"/>
                                          </p:val>
                                        </p:tav>
                                        <p:tav tm="100000">
                                          <p:val>
                                            <p:strVal val="#ppt_x"/>
                                          </p:val>
                                        </p:tav>
                                      </p:tavLst>
                                    </p:anim>
                                    <p:anim calcmode="lin" valueType="num">
                                      <p:cBhvr additive="base">
                                        <p:cTn id="77" dur="100" fill="hold"/>
                                        <p:tgtEl>
                                          <p:spTgt spid="159"/>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160"/>
                                        </p:tgtEl>
                                        <p:attrNameLst>
                                          <p:attrName>style.visibility</p:attrName>
                                        </p:attrNameLst>
                                      </p:cBhvr>
                                      <p:to>
                                        <p:strVal val="visible"/>
                                      </p:to>
                                    </p:set>
                                    <p:anim calcmode="lin" valueType="num">
                                      <p:cBhvr additive="base">
                                        <p:cTn id="81" dur="100" fill="hold"/>
                                        <p:tgtEl>
                                          <p:spTgt spid="160"/>
                                        </p:tgtEl>
                                        <p:attrNameLst>
                                          <p:attrName>ppt_x</p:attrName>
                                        </p:attrNameLst>
                                      </p:cBhvr>
                                      <p:tavLst>
                                        <p:tav tm="0">
                                          <p:val>
                                            <p:strVal val="#ppt_x"/>
                                          </p:val>
                                        </p:tav>
                                        <p:tav tm="100000">
                                          <p:val>
                                            <p:strVal val="#ppt_x"/>
                                          </p:val>
                                        </p:tav>
                                      </p:tavLst>
                                    </p:anim>
                                    <p:anim calcmode="lin" valueType="num">
                                      <p:cBhvr additive="base">
                                        <p:cTn id="82" dur="100" fill="hold"/>
                                        <p:tgtEl>
                                          <p:spTgt spid="160"/>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161"/>
                                        </p:tgtEl>
                                        <p:attrNameLst>
                                          <p:attrName>style.visibility</p:attrName>
                                        </p:attrNameLst>
                                      </p:cBhvr>
                                      <p:to>
                                        <p:strVal val="visible"/>
                                      </p:to>
                                    </p:set>
                                    <p:anim calcmode="lin" valueType="num">
                                      <p:cBhvr additive="base">
                                        <p:cTn id="86" dur="100" fill="hold"/>
                                        <p:tgtEl>
                                          <p:spTgt spid="161"/>
                                        </p:tgtEl>
                                        <p:attrNameLst>
                                          <p:attrName>ppt_x</p:attrName>
                                        </p:attrNameLst>
                                      </p:cBhvr>
                                      <p:tavLst>
                                        <p:tav tm="0">
                                          <p:val>
                                            <p:strVal val="#ppt_x"/>
                                          </p:val>
                                        </p:tav>
                                        <p:tav tm="100000">
                                          <p:val>
                                            <p:strVal val="#ppt_x"/>
                                          </p:val>
                                        </p:tav>
                                      </p:tavLst>
                                    </p:anim>
                                    <p:anim calcmode="lin" valueType="num">
                                      <p:cBhvr additive="base">
                                        <p:cTn id="87" dur="100" fill="hold"/>
                                        <p:tgtEl>
                                          <p:spTgt spid="161"/>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162"/>
                                        </p:tgtEl>
                                        <p:attrNameLst>
                                          <p:attrName>style.visibility</p:attrName>
                                        </p:attrNameLst>
                                      </p:cBhvr>
                                      <p:to>
                                        <p:strVal val="visible"/>
                                      </p:to>
                                    </p:set>
                                    <p:anim calcmode="lin" valueType="num">
                                      <p:cBhvr additive="base">
                                        <p:cTn id="91" dur="100" fill="hold"/>
                                        <p:tgtEl>
                                          <p:spTgt spid="162"/>
                                        </p:tgtEl>
                                        <p:attrNameLst>
                                          <p:attrName>ppt_x</p:attrName>
                                        </p:attrNameLst>
                                      </p:cBhvr>
                                      <p:tavLst>
                                        <p:tav tm="0">
                                          <p:val>
                                            <p:strVal val="#ppt_x"/>
                                          </p:val>
                                        </p:tav>
                                        <p:tav tm="100000">
                                          <p:val>
                                            <p:strVal val="#ppt_x"/>
                                          </p:val>
                                        </p:tav>
                                      </p:tavLst>
                                    </p:anim>
                                    <p:anim calcmode="lin" valueType="num">
                                      <p:cBhvr additive="base">
                                        <p:cTn id="92" dur="100" fill="hold"/>
                                        <p:tgtEl>
                                          <p:spTgt spid="162"/>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163"/>
                                        </p:tgtEl>
                                        <p:attrNameLst>
                                          <p:attrName>style.visibility</p:attrName>
                                        </p:attrNameLst>
                                      </p:cBhvr>
                                      <p:to>
                                        <p:strVal val="visible"/>
                                      </p:to>
                                    </p:set>
                                    <p:anim calcmode="lin" valueType="num">
                                      <p:cBhvr additive="base">
                                        <p:cTn id="96" dur="100" fill="hold"/>
                                        <p:tgtEl>
                                          <p:spTgt spid="163"/>
                                        </p:tgtEl>
                                        <p:attrNameLst>
                                          <p:attrName>ppt_x</p:attrName>
                                        </p:attrNameLst>
                                      </p:cBhvr>
                                      <p:tavLst>
                                        <p:tav tm="0">
                                          <p:val>
                                            <p:strVal val="#ppt_x"/>
                                          </p:val>
                                        </p:tav>
                                        <p:tav tm="100000">
                                          <p:val>
                                            <p:strVal val="#ppt_x"/>
                                          </p:val>
                                        </p:tav>
                                      </p:tavLst>
                                    </p:anim>
                                    <p:anim calcmode="lin" valueType="num">
                                      <p:cBhvr additive="base">
                                        <p:cTn id="97" dur="100" fill="hold"/>
                                        <p:tgtEl>
                                          <p:spTgt spid="163"/>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164"/>
                                        </p:tgtEl>
                                        <p:attrNameLst>
                                          <p:attrName>style.visibility</p:attrName>
                                        </p:attrNameLst>
                                      </p:cBhvr>
                                      <p:to>
                                        <p:strVal val="visible"/>
                                      </p:to>
                                    </p:set>
                                    <p:anim calcmode="lin" valueType="num">
                                      <p:cBhvr additive="base">
                                        <p:cTn id="101" dur="100" fill="hold"/>
                                        <p:tgtEl>
                                          <p:spTgt spid="164"/>
                                        </p:tgtEl>
                                        <p:attrNameLst>
                                          <p:attrName>ppt_x</p:attrName>
                                        </p:attrNameLst>
                                      </p:cBhvr>
                                      <p:tavLst>
                                        <p:tav tm="0">
                                          <p:val>
                                            <p:strVal val="#ppt_x"/>
                                          </p:val>
                                        </p:tav>
                                        <p:tav tm="100000">
                                          <p:val>
                                            <p:strVal val="#ppt_x"/>
                                          </p:val>
                                        </p:tav>
                                      </p:tavLst>
                                    </p:anim>
                                    <p:anim calcmode="lin" valueType="num">
                                      <p:cBhvr additive="base">
                                        <p:cTn id="102" dur="100" fill="hold"/>
                                        <p:tgtEl>
                                          <p:spTgt spid="164"/>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165"/>
                                        </p:tgtEl>
                                        <p:attrNameLst>
                                          <p:attrName>style.visibility</p:attrName>
                                        </p:attrNameLst>
                                      </p:cBhvr>
                                      <p:to>
                                        <p:strVal val="visible"/>
                                      </p:to>
                                    </p:set>
                                    <p:anim calcmode="lin" valueType="num">
                                      <p:cBhvr additive="base">
                                        <p:cTn id="106" dur="100" fill="hold"/>
                                        <p:tgtEl>
                                          <p:spTgt spid="165"/>
                                        </p:tgtEl>
                                        <p:attrNameLst>
                                          <p:attrName>ppt_x</p:attrName>
                                        </p:attrNameLst>
                                      </p:cBhvr>
                                      <p:tavLst>
                                        <p:tav tm="0">
                                          <p:val>
                                            <p:strVal val="#ppt_x"/>
                                          </p:val>
                                        </p:tav>
                                        <p:tav tm="100000">
                                          <p:val>
                                            <p:strVal val="#ppt_x"/>
                                          </p:val>
                                        </p:tav>
                                      </p:tavLst>
                                    </p:anim>
                                    <p:anim calcmode="lin" valueType="num">
                                      <p:cBhvr additive="base">
                                        <p:cTn id="107" dur="100" fill="hold"/>
                                        <p:tgtEl>
                                          <p:spTgt spid="165"/>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166"/>
                                        </p:tgtEl>
                                        <p:attrNameLst>
                                          <p:attrName>style.visibility</p:attrName>
                                        </p:attrNameLst>
                                      </p:cBhvr>
                                      <p:to>
                                        <p:strVal val="visible"/>
                                      </p:to>
                                    </p:set>
                                    <p:anim calcmode="lin" valueType="num">
                                      <p:cBhvr additive="base">
                                        <p:cTn id="111" dur="100" fill="hold"/>
                                        <p:tgtEl>
                                          <p:spTgt spid="166"/>
                                        </p:tgtEl>
                                        <p:attrNameLst>
                                          <p:attrName>ppt_x</p:attrName>
                                        </p:attrNameLst>
                                      </p:cBhvr>
                                      <p:tavLst>
                                        <p:tav tm="0">
                                          <p:val>
                                            <p:strVal val="#ppt_x"/>
                                          </p:val>
                                        </p:tav>
                                        <p:tav tm="100000">
                                          <p:val>
                                            <p:strVal val="#ppt_x"/>
                                          </p:val>
                                        </p:tav>
                                      </p:tavLst>
                                    </p:anim>
                                    <p:anim calcmode="lin" valueType="num">
                                      <p:cBhvr additive="base">
                                        <p:cTn id="112" dur="100" fill="hold"/>
                                        <p:tgtEl>
                                          <p:spTgt spid="166"/>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4" fill="hold" grpId="0" nodeType="afterEffect">
                                  <p:stCondLst>
                                    <p:cond delay="0"/>
                                  </p:stCondLst>
                                  <p:childTnLst>
                                    <p:set>
                                      <p:cBhvr>
                                        <p:cTn id="115" dur="1" fill="hold">
                                          <p:stCondLst>
                                            <p:cond delay="0"/>
                                          </p:stCondLst>
                                        </p:cTn>
                                        <p:tgtEl>
                                          <p:spTgt spid="167"/>
                                        </p:tgtEl>
                                        <p:attrNameLst>
                                          <p:attrName>style.visibility</p:attrName>
                                        </p:attrNameLst>
                                      </p:cBhvr>
                                      <p:to>
                                        <p:strVal val="visible"/>
                                      </p:to>
                                    </p:set>
                                    <p:anim calcmode="lin" valueType="num">
                                      <p:cBhvr additive="base">
                                        <p:cTn id="116" dur="100" fill="hold"/>
                                        <p:tgtEl>
                                          <p:spTgt spid="167"/>
                                        </p:tgtEl>
                                        <p:attrNameLst>
                                          <p:attrName>ppt_x</p:attrName>
                                        </p:attrNameLst>
                                      </p:cBhvr>
                                      <p:tavLst>
                                        <p:tav tm="0">
                                          <p:val>
                                            <p:strVal val="#ppt_x"/>
                                          </p:val>
                                        </p:tav>
                                        <p:tav tm="100000">
                                          <p:val>
                                            <p:strVal val="#ppt_x"/>
                                          </p:val>
                                        </p:tav>
                                      </p:tavLst>
                                    </p:anim>
                                    <p:anim calcmode="lin" valueType="num">
                                      <p:cBhvr additive="base">
                                        <p:cTn id="117" dur="100" fill="hold"/>
                                        <p:tgtEl>
                                          <p:spTgt spid="167"/>
                                        </p:tgtEl>
                                        <p:attrNameLst>
                                          <p:attrName>ppt_y</p:attrName>
                                        </p:attrNameLst>
                                      </p:cBhvr>
                                      <p:tavLst>
                                        <p:tav tm="0">
                                          <p:val>
                                            <p:strVal val="1+#ppt_h/2"/>
                                          </p:val>
                                        </p:tav>
                                        <p:tav tm="100000">
                                          <p:val>
                                            <p:strVal val="#ppt_y"/>
                                          </p:val>
                                        </p:tav>
                                      </p:tavLst>
                                    </p:anim>
                                  </p:childTnLst>
                                </p:cTn>
                              </p:par>
                            </p:childTnLst>
                          </p:cTn>
                        </p:par>
                        <p:par>
                          <p:cTn id="118" fill="hold">
                            <p:stCondLst>
                              <p:cond delay="2700"/>
                            </p:stCondLst>
                            <p:childTnLst>
                              <p:par>
                                <p:cTn id="119" presetID="2" presetClass="entr" presetSubtype="4" fill="hold" grpId="0" nodeType="afterEffect">
                                  <p:stCondLst>
                                    <p:cond delay="0"/>
                                  </p:stCondLst>
                                  <p:childTnLst>
                                    <p:set>
                                      <p:cBhvr>
                                        <p:cTn id="120" dur="1" fill="hold">
                                          <p:stCondLst>
                                            <p:cond delay="0"/>
                                          </p:stCondLst>
                                        </p:cTn>
                                        <p:tgtEl>
                                          <p:spTgt spid="168"/>
                                        </p:tgtEl>
                                        <p:attrNameLst>
                                          <p:attrName>style.visibility</p:attrName>
                                        </p:attrNameLst>
                                      </p:cBhvr>
                                      <p:to>
                                        <p:strVal val="visible"/>
                                      </p:to>
                                    </p:set>
                                    <p:anim calcmode="lin" valueType="num">
                                      <p:cBhvr additive="base">
                                        <p:cTn id="121" dur="100" fill="hold"/>
                                        <p:tgtEl>
                                          <p:spTgt spid="168"/>
                                        </p:tgtEl>
                                        <p:attrNameLst>
                                          <p:attrName>ppt_x</p:attrName>
                                        </p:attrNameLst>
                                      </p:cBhvr>
                                      <p:tavLst>
                                        <p:tav tm="0">
                                          <p:val>
                                            <p:strVal val="#ppt_x"/>
                                          </p:val>
                                        </p:tav>
                                        <p:tav tm="100000">
                                          <p:val>
                                            <p:strVal val="#ppt_x"/>
                                          </p:val>
                                        </p:tav>
                                      </p:tavLst>
                                    </p:anim>
                                    <p:anim calcmode="lin" valueType="num">
                                      <p:cBhvr additive="base">
                                        <p:cTn id="122" dur="100" fill="hold"/>
                                        <p:tgtEl>
                                          <p:spTgt spid="168"/>
                                        </p:tgtEl>
                                        <p:attrNameLst>
                                          <p:attrName>ppt_y</p:attrName>
                                        </p:attrNameLst>
                                      </p:cBhvr>
                                      <p:tavLst>
                                        <p:tav tm="0">
                                          <p:val>
                                            <p:strVal val="1+#ppt_h/2"/>
                                          </p:val>
                                        </p:tav>
                                        <p:tav tm="100000">
                                          <p:val>
                                            <p:strVal val="#ppt_y"/>
                                          </p:val>
                                        </p:tav>
                                      </p:tavLst>
                                    </p:anim>
                                  </p:childTnLst>
                                </p:cTn>
                              </p:par>
                            </p:childTnLst>
                          </p:cTn>
                        </p:par>
                        <p:par>
                          <p:cTn id="123" fill="hold">
                            <p:stCondLst>
                              <p:cond delay="2800"/>
                            </p:stCondLst>
                            <p:childTnLst>
                              <p:par>
                                <p:cTn id="124" presetID="2" presetClass="entr" presetSubtype="4" fill="hold" grpId="0" nodeType="afterEffect">
                                  <p:stCondLst>
                                    <p:cond delay="0"/>
                                  </p:stCondLst>
                                  <p:childTnLst>
                                    <p:set>
                                      <p:cBhvr>
                                        <p:cTn id="125" dur="1" fill="hold">
                                          <p:stCondLst>
                                            <p:cond delay="0"/>
                                          </p:stCondLst>
                                        </p:cTn>
                                        <p:tgtEl>
                                          <p:spTgt spid="169"/>
                                        </p:tgtEl>
                                        <p:attrNameLst>
                                          <p:attrName>style.visibility</p:attrName>
                                        </p:attrNameLst>
                                      </p:cBhvr>
                                      <p:to>
                                        <p:strVal val="visible"/>
                                      </p:to>
                                    </p:set>
                                    <p:anim calcmode="lin" valueType="num">
                                      <p:cBhvr additive="base">
                                        <p:cTn id="126" dur="100" fill="hold"/>
                                        <p:tgtEl>
                                          <p:spTgt spid="169"/>
                                        </p:tgtEl>
                                        <p:attrNameLst>
                                          <p:attrName>ppt_x</p:attrName>
                                        </p:attrNameLst>
                                      </p:cBhvr>
                                      <p:tavLst>
                                        <p:tav tm="0">
                                          <p:val>
                                            <p:strVal val="#ppt_x"/>
                                          </p:val>
                                        </p:tav>
                                        <p:tav tm="100000">
                                          <p:val>
                                            <p:strVal val="#ppt_x"/>
                                          </p:val>
                                        </p:tav>
                                      </p:tavLst>
                                    </p:anim>
                                    <p:anim calcmode="lin" valueType="num">
                                      <p:cBhvr additive="base">
                                        <p:cTn id="127" dur="100" fill="hold"/>
                                        <p:tgtEl>
                                          <p:spTgt spid="169"/>
                                        </p:tgtEl>
                                        <p:attrNameLst>
                                          <p:attrName>ppt_y</p:attrName>
                                        </p:attrNameLst>
                                      </p:cBhvr>
                                      <p:tavLst>
                                        <p:tav tm="0">
                                          <p:val>
                                            <p:strVal val="1+#ppt_h/2"/>
                                          </p:val>
                                        </p:tav>
                                        <p:tav tm="100000">
                                          <p:val>
                                            <p:strVal val="#ppt_y"/>
                                          </p:val>
                                        </p:tav>
                                      </p:tavLst>
                                    </p:anim>
                                  </p:childTnLst>
                                </p:cTn>
                              </p:par>
                            </p:childTnLst>
                          </p:cTn>
                        </p:par>
                        <p:par>
                          <p:cTn id="128" fill="hold">
                            <p:stCondLst>
                              <p:cond delay="2900"/>
                            </p:stCondLst>
                            <p:childTnLst>
                              <p:par>
                                <p:cTn id="129" presetID="2" presetClass="entr" presetSubtype="4" fill="hold" grpId="0" nodeType="afterEffect">
                                  <p:stCondLst>
                                    <p:cond delay="0"/>
                                  </p:stCondLst>
                                  <p:childTnLst>
                                    <p:set>
                                      <p:cBhvr>
                                        <p:cTn id="130" dur="1" fill="hold">
                                          <p:stCondLst>
                                            <p:cond delay="0"/>
                                          </p:stCondLst>
                                        </p:cTn>
                                        <p:tgtEl>
                                          <p:spTgt spid="170"/>
                                        </p:tgtEl>
                                        <p:attrNameLst>
                                          <p:attrName>style.visibility</p:attrName>
                                        </p:attrNameLst>
                                      </p:cBhvr>
                                      <p:to>
                                        <p:strVal val="visible"/>
                                      </p:to>
                                    </p:set>
                                    <p:anim calcmode="lin" valueType="num">
                                      <p:cBhvr additive="base">
                                        <p:cTn id="131" dur="100" fill="hold"/>
                                        <p:tgtEl>
                                          <p:spTgt spid="170"/>
                                        </p:tgtEl>
                                        <p:attrNameLst>
                                          <p:attrName>ppt_x</p:attrName>
                                        </p:attrNameLst>
                                      </p:cBhvr>
                                      <p:tavLst>
                                        <p:tav tm="0">
                                          <p:val>
                                            <p:strVal val="#ppt_x"/>
                                          </p:val>
                                        </p:tav>
                                        <p:tav tm="100000">
                                          <p:val>
                                            <p:strVal val="#ppt_x"/>
                                          </p:val>
                                        </p:tav>
                                      </p:tavLst>
                                    </p:anim>
                                    <p:anim calcmode="lin" valueType="num">
                                      <p:cBhvr additive="base">
                                        <p:cTn id="132" dur="100" fill="hold"/>
                                        <p:tgtEl>
                                          <p:spTgt spid="170"/>
                                        </p:tgtEl>
                                        <p:attrNameLst>
                                          <p:attrName>ppt_y</p:attrName>
                                        </p:attrNameLst>
                                      </p:cBhvr>
                                      <p:tavLst>
                                        <p:tav tm="0">
                                          <p:val>
                                            <p:strVal val="1+#ppt_h/2"/>
                                          </p:val>
                                        </p:tav>
                                        <p:tav tm="100000">
                                          <p:val>
                                            <p:strVal val="#ppt_y"/>
                                          </p:val>
                                        </p:tav>
                                      </p:tavLst>
                                    </p:anim>
                                  </p:childTnLst>
                                </p:cTn>
                              </p:par>
                            </p:childTnLst>
                          </p:cTn>
                        </p:par>
                        <p:par>
                          <p:cTn id="133" fill="hold">
                            <p:stCondLst>
                              <p:cond delay="3000"/>
                            </p:stCondLst>
                            <p:childTnLst>
                              <p:par>
                                <p:cTn id="134" presetID="2" presetClass="entr" presetSubtype="4" fill="hold" grpId="0" nodeType="afterEffect">
                                  <p:stCondLst>
                                    <p:cond delay="0"/>
                                  </p:stCondLst>
                                  <p:childTnLst>
                                    <p:set>
                                      <p:cBhvr>
                                        <p:cTn id="135" dur="1" fill="hold">
                                          <p:stCondLst>
                                            <p:cond delay="0"/>
                                          </p:stCondLst>
                                        </p:cTn>
                                        <p:tgtEl>
                                          <p:spTgt spid="171"/>
                                        </p:tgtEl>
                                        <p:attrNameLst>
                                          <p:attrName>style.visibility</p:attrName>
                                        </p:attrNameLst>
                                      </p:cBhvr>
                                      <p:to>
                                        <p:strVal val="visible"/>
                                      </p:to>
                                    </p:set>
                                    <p:anim calcmode="lin" valueType="num">
                                      <p:cBhvr additive="base">
                                        <p:cTn id="136" dur="100" fill="hold"/>
                                        <p:tgtEl>
                                          <p:spTgt spid="171"/>
                                        </p:tgtEl>
                                        <p:attrNameLst>
                                          <p:attrName>ppt_x</p:attrName>
                                        </p:attrNameLst>
                                      </p:cBhvr>
                                      <p:tavLst>
                                        <p:tav tm="0">
                                          <p:val>
                                            <p:strVal val="#ppt_x"/>
                                          </p:val>
                                        </p:tav>
                                        <p:tav tm="100000">
                                          <p:val>
                                            <p:strVal val="#ppt_x"/>
                                          </p:val>
                                        </p:tav>
                                      </p:tavLst>
                                    </p:anim>
                                    <p:anim calcmode="lin" valueType="num">
                                      <p:cBhvr additive="base">
                                        <p:cTn id="137" dur="100" fill="hold"/>
                                        <p:tgtEl>
                                          <p:spTgt spid="171"/>
                                        </p:tgtEl>
                                        <p:attrNameLst>
                                          <p:attrName>ppt_y</p:attrName>
                                        </p:attrNameLst>
                                      </p:cBhvr>
                                      <p:tavLst>
                                        <p:tav tm="0">
                                          <p:val>
                                            <p:strVal val="1+#ppt_h/2"/>
                                          </p:val>
                                        </p:tav>
                                        <p:tav tm="100000">
                                          <p:val>
                                            <p:strVal val="#ppt_y"/>
                                          </p:val>
                                        </p:tav>
                                      </p:tavLst>
                                    </p:anim>
                                  </p:childTnLst>
                                </p:cTn>
                              </p:par>
                            </p:childTnLst>
                          </p:cTn>
                        </p:par>
                        <p:par>
                          <p:cTn id="138" fill="hold">
                            <p:stCondLst>
                              <p:cond delay="3100"/>
                            </p:stCondLst>
                            <p:childTnLst>
                              <p:par>
                                <p:cTn id="139" presetID="2" presetClass="entr" presetSubtype="4" fill="hold" grpId="0" nodeType="afterEffect">
                                  <p:stCondLst>
                                    <p:cond delay="0"/>
                                  </p:stCondLst>
                                  <p:childTnLst>
                                    <p:set>
                                      <p:cBhvr>
                                        <p:cTn id="140" dur="1" fill="hold">
                                          <p:stCondLst>
                                            <p:cond delay="0"/>
                                          </p:stCondLst>
                                        </p:cTn>
                                        <p:tgtEl>
                                          <p:spTgt spid="172"/>
                                        </p:tgtEl>
                                        <p:attrNameLst>
                                          <p:attrName>style.visibility</p:attrName>
                                        </p:attrNameLst>
                                      </p:cBhvr>
                                      <p:to>
                                        <p:strVal val="visible"/>
                                      </p:to>
                                    </p:set>
                                    <p:anim calcmode="lin" valueType="num">
                                      <p:cBhvr additive="base">
                                        <p:cTn id="141" dur="100" fill="hold"/>
                                        <p:tgtEl>
                                          <p:spTgt spid="172"/>
                                        </p:tgtEl>
                                        <p:attrNameLst>
                                          <p:attrName>ppt_x</p:attrName>
                                        </p:attrNameLst>
                                      </p:cBhvr>
                                      <p:tavLst>
                                        <p:tav tm="0">
                                          <p:val>
                                            <p:strVal val="#ppt_x"/>
                                          </p:val>
                                        </p:tav>
                                        <p:tav tm="100000">
                                          <p:val>
                                            <p:strVal val="#ppt_x"/>
                                          </p:val>
                                        </p:tav>
                                      </p:tavLst>
                                    </p:anim>
                                    <p:anim calcmode="lin" valueType="num">
                                      <p:cBhvr additive="base">
                                        <p:cTn id="142" dur="100" fill="hold"/>
                                        <p:tgtEl>
                                          <p:spTgt spid="172"/>
                                        </p:tgtEl>
                                        <p:attrNameLst>
                                          <p:attrName>ppt_y</p:attrName>
                                        </p:attrNameLst>
                                      </p:cBhvr>
                                      <p:tavLst>
                                        <p:tav tm="0">
                                          <p:val>
                                            <p:strVal val="1+#ppt_h/2"/>
                                          </p:val>
                                        </p:tav>
                                        <p:tav tm="100000">
                                          <p:val>
                                            <p:strVal val="#ppt_y"/>
                                          </p:val>
                                        </p:tav>
                                      </p:tavLst>
                                    </p:anim>
                                  </p:childTnLst>
                                </p:cTn>
                              </p:par>
                            </p:childTnLst>
                          </p:cTn>
                        </p:par>
                        <p:par>
                          <p:cTn id="143" fill="hold">
                            <p:stCondLst>
                              <p:cond delay="3200"/>
                            </p:stCondLst>
                            <p:childTnLst>
                              <p:par>
                                <p:cTn id="144" presetID="2" presetClass="entr" presetSubtype="4" fill="hold" grpId="0" nodeType="afterEffect">
                                  <p:stCondLst>
                                    <p:cond delay="0"/>
                                  </p:stCondLst>
                                  <p:childTnLst>
                                    <p:set>
                                      <p:cBhvr>
                                        <p:cTn id="145" dur="1" fill="hold">
                                          <p:stCondLst>
                                            <p:cond delay="0"/>
                                          </p:stCondLst>
                                        </p:cTn>
                                        <p:tgtEl>
                                          <p:spTgt spid="173"/>
                                        </p:tgtEl>
                                        <p:attrNameLst>
                                          <p:attrName>style.visibility</p:attrName>
                                        </p:attrNameLst>
                                      </p:cBhvr>
                                      <p:to>
                                        <p:strVal val="visible"/>
                                      </p:to>
                                    </p:set>
                                    <p:anim calcmode="lin" valueType="num">
                                      <p:cBhvr additive="base">
                                        <p:cTn id="146" dur="100" fill="hold"/>
                                        <p:tgtEl>
                                          <p:spTgt spid="173"/>
                                        </p:tgtEl>
                                        <p:attrNameLst>
                                          <p:attrName>ppt_x</p:attrName>
                                        </p:attrNameLst>
                                      </p:cBhvr>
                                      <p:tavLst>
                                        <p:tav tm="0">
                                          <p:val>
                                            <p:strVal val="#ppt_x"/>
                                          </p:val>
                                        </p:tav>
                                        <p:tav tm="100000">
                                          <p:val>
                                            <p:strVal val="#ppt_x"/>
                                          </p:val>
                                        </p:tav>
                                      </p:tavLst>
                                    </p:anim>
                                    <p:anim calcmode="lin" valueType="num">
                                      <p:cBhvr additive="base">
                                        <p:cTn id="147" dur="100" fill="hold"/>
                                        <p:tgtEl>
                                          <p:spTgt spid="173"/>
                                        </p:tgtEl>
                                        <p:attrNameLst>
                                          <p:attrName>ppt_y</p:attrName>
                                        </p:attrNameLst>
                                      </p:cBhvr>
                                      <p:tavLst>
                                        <p:tav tm="0">
                                          <p:val>
                                            <p:strVal val="1+#ppt_h/2"/>
                                          </p:val>
                                        </p:tav>
                                        <p:tav tm="100000">
                                          <p:val>
                                            <p:strVal val="#ppt_y"/>
                                          </p:val>
                                        </p:tav>
                                      </p:tavLst>
                                    </p:anim>
                                  </p:childTnLst>
                                </p:cTn>
                              </p:par>
                            </p:childTnLst>
                          </p:cTn>
                        </p:par>
                        <p:par>
                          <p:cTn id="148" fill="hold">
                            <p:stCondLst>
                              <p:cond delay="3300"/>
                            </p:stCondLst>
                            <p:childTnLst>
                              <p:par>
                                <p:cTn id="149" presetID="2" presetClass="entr" presetSubtype="4" fill="hold" grpId="0" nodeType="afterEffect">
                                  <p:stCondLst>
                                    <p:cond delay="0"/>
                                  </p:stCondLst>
                                  <p:childTnLst>
                                    <p:set>
                                      <p:cBhvr>
                                        <p:cTn id="150" dur="1" fill="hold">
                                          <p:stCondLst>
                                            <p:cond delay="0"/>
                                          </p:stCondLst>
                                        </p:cTn>
                                        <p:tgtEl>
                                          <p:spTgt spid="174"/>
                                        </p:tgtEl>
                                        <p:attrNameLst>
                                          <p:attrName>style.visibility</p:attrName>
                                        </p:attrNameLst>
                                      </p:cBhvr>
                                      <p:to>
                                        <p:strVal val="visible"/>
                                      </p:to>
                                    </p:set>
                                    <p:anim calcmode="lin" valueType="num">
                                      <p:cBhvr additive="base">
                                        <p:cTn id="151" dur="100" fill="hold"/>
                                        <p:tgtEl>
                                          <p:spTgt spid="174"/>
                                        </p:tgtEl>
                                        <p:attrNameLst>
                                          <p:attrName>ppt_x</p:attrName>
                                        </p:attrNameLst>
                                      </p:cBhvr>
                                      <p:tavLst>
                                        <p:tav tm="0">
                                          <p:val>
                                            <p:strVal val="#ppt_x"/>
                                          </p:val>
                                        </p:tav>
                                        <p:tav tm="100000">
                                          <p:val>
                                            <p:strVal val="#ppt_x"/>
                                          </p:val>
                                        </p:tav>
                                      </p:tavLst>
                                    </p:anim>
                                    <p:anim calcmode="lin" valueType="num">
                                      <p:cBhvr additive="base">
                                        <p:cTn id="152" dur="100" fill="hold"/>
                                        <p:tgtEl>
                                          <p:spTgt spid="174"/>
                                        </p:tgtEl>
                                        <p:attrNameLst>
                                          <p:attrName>ppt_y</p:attrName>
                                        </p:attrNameLst>
                                      </p:cBhvr>
                                      <p:tavLst>
                                        <p:tav tm="0">
                                          <p:val>
                                            <p:strVal val="1+#ppt_h/2"/>
                                          </p:val>
                                        </p:tav>
                                        <p:tav tm="100000">
                                          <p:val>
                                            <p:strVal val="#ppt_y"/>
                                          </p:val>
                                        </p:tav>
                                      </p:tavLst>
                                    </p:anim>
                                  </p:childTnLst>
                                </p:cTn>
                              </p:par>
                            </p:childTnLst>
                          </p:cTn>
                        </p:par>
                        <p:par>
                          <p:cTn id="153" fill="hold">
                            <p:stCondLst>
                              <p:cond delay="3400"/>
                            </p:stCondLst>
                            <p:childTnLst>
                              <p:par>
                                <p:cTn id="154" presetID="2" presetClass="entr" presetSubtype="4" fill="hold" grpId="0" nodeType="afterEffect">
                                  <p:stCondLst>
                                    <p:cond delay="0"/>
                                  </p:stCondLst>
                                  <p:childTnLst>
                                    <p:set>
                                      <p:cBhvr>
                                        <p:cTn id="155" dur="1" fill="hold">
                                          <p:stCondLst>
                                            <p:cond delay="0"/>
                                          </p:stCondLst>
                                        </p:cTn>
                                        <p:tgtEl>
                                          <p:spTgt spid="175"/>
                                        </p:tgtEl>
                                        <p:attrNameLst>
                                          <p:attrName>style.visibility</p:attrName>
                                        </p:attrNameLst>
                                      </p:cBhvr>
                                      <p:to>
                                        <p:strVal val="visible"/>
                                      </p:to>
                                    </p:set>
                                    <p:anim calcmode="lin" valueType="num">
                                      <p:cBhvr additive="base">
                                        <p:cTn id="156" dur="100" fill="hold"/>
                                        <p:tgtEl>
                                          <p:spTgt spid="175"/>
                                        </p:tgtEl>
                                        <p:attrNameLst>
                                          <p:attrName>ppt_x</p:attrName>
                                        </p:attrNameLst>
                                      </p:cBhvr>
                                      <p:tavLst>
                                        <p:tav tm="0">
                                          <p:val>
                                            <p:strVal val="#ppt_x"/>
                                          </p:val>
                                        </p:tav>
                                        <p:tav tm="100000">
                                          <p:val>
                                            <p:strVal val="#ppt_x"/>
                                          </p:val>
                                        </p:tav>
                                      </p:tavLst>
                                    </p:anim>
                                    <p:anim calcmode="lin" valueType="num">
                                      <p:cBhvr additive="base">
                                        <p:cTn id="157" dur="100" fill="hold"/>
                                        <p:tgtEl>
                                          <p:spTgt spid="175"/>
                                        </p:tgtEl>
                                        <p:attrNameLst>
                                          <p:attrName>ppt_y</p:attrName>
                                        </p:attrNameLst>
                                      </p:cBhvr>
                                      <p:tavLst>
                                        <p:tav tm="0">
                                          <p:val>
                                            <p:strVal val="1+#ppt_h/2"/>
                                          </p:val>
                                        </p:tav>
                                        <p:tav tm="100000">
                                          <p:val>
                                            <p:strVal val="#ppt_y"/>
                                          </p:val>
                                        </p:tav>
                                      </p:tavLst>
                                    </p:anim>
                                  </p:childTnLst>
                                </p:cTn>
                              </p:par>
                            </p:childTnLst>
                          </p:cTn>
                        </p:par>
                        <p:par>
                          <p:cTn id="158" fill="hold">
                            <p:stCondLst>
                              <p:cond delay="3500"/>
                            </p:stCondLst>
                            <p:childTnLst>
                              <p:par>
                                <p:cTn id="159" presetID="2" presetClass="entr" presetSubtype="4" fill="hold" grpId="0" nodeType="afterEffect">
                                  <p:stCondLst>
                                    <p:cond delay="0"/>
                                  </p:stCondLst>
                                  <p:childTnLst>
                                    <p:set>
                                      <p:cBhvr>
                                        <p:cTn id="160" dur="1" fill="hold">
                                          <p:stCondLst>
                                            <p:cond delay="0"/>
                                          </p:stCondLst>
                                        </p:cTn>
                                        <p:tgtEl>
                                          <p:spTgt spid="176"/>
                                        </p:tgtEl>
                                        <p:attrNameLst>
                                          <p:attrName>style.visibility</p:attrName>
                                        </p:attrNameLst>
                                      </p:cBhvr>
                                      <p:to>
                                        <p:strVal val="visible"/>
                                      </p:to>
                                    </p:set>
                                    <p:anim calcmode="lin" valueType="num">
                                      <p:cBhvr additive="base">
                                        <p:cTn id="161" dur="100" fill="hold"/>
                                        <p:tgtEl>
                                          <p:spTgt spid="176"/>
                                        </p:tgtEl>
                                        <p:attrNameLst>
                                          <p:attrName>ppt_x</p:attrName>
                                        </p:attrNameLst>
                                      </p:cBhvr>
                                      <p:tavLst>
                                        <p:tav tm="0">
                                          <p:val>
                                            <p:strVal val="#ppt_x"/>
                                          </p:val>
                                        </p:tav>
                                        <p:tav tm="100000">
                                          <p:val>
                                            <p:strVal val="#ppt_x"/>
                                          </p:val>
                                        </p:tav>
                                      </p:tavLst>
                                    </p:anim>
                                    <p:anim calcmode="lin" valueType="num">
                                      <p:cBhvr additive="base">
                                        <p:cTn id="162" dur="100" fill="hold"/>
                                        <p:tgtEl>
                                          <p:spTgt spid="176"/>
                                        </p:tgtEl>
                                        <p:attrNameLst>
                                          <p:attrName>ppt_y</p:attrName>
                                        </p:attrNameLst>
                                      </p:cBhvr>
                                      <p:tavLst>
                                        <p:tav tm="0">
                                          <p:val>
                                            <p:strVal val="1+#ppt_h/2"/>
                                          </p:val>
                                        </p:tav>
                                        <p:tav tm="100000">
                                          <p:val>
                                            <p:strVal val="#ppt_y"/>
                                          </p:val>
                                        </p:tav>
                                      </p:tavLst>
                                    </p:anim>
                                  </p:childTnLst>
                                </p:cTn>
                              </p:par>
                            </p:childTnLst>
                          </p:cTn>
                        </p:par>
                        <p:par>
                          <p:cTn id="163" fill="hold">
                            <p:stCondLst>
                              <p:cond delay="3600"/>
                            </p:stCondLst>
                            <p:childTnLst>
                              <p:par>
                                <p:cTn id="164" presetID="2" presetClass="entr" presetSubtype="4" fill="hold" grpId="0" nodeType="afterEffect">
                                  <p:stCondLst>
                                    <p:cond delay="0"/>
                                  </p:stCondLst>
                                  <p:childTnLst>
                                    <p:set>
                                      <p:cBhvr>
                                        <p:cTn id="165" dur="1" fill="hold">
                                          <p:stCondLst>
                                            <p:cond delay="0"/>
                                          </p:stCondLst>
                                        </p:cTn>
                                        <p:tgtEl>
                                          <p:spTgt spid="177"/>
                                        </p:tgtEl>
                                        <p:attrNameLst>
                                          <p:attrName>style.visibility</p:attrName>
                                        </p:attrNameLst>
                                      </p:cBhvr>
                                      <p:to>
                                        <p:strVal val="visible"/>
                                      </p:to>
                                    </p:set>
                                    <p:anim calcmode="lin" valueType="num">
                                      <p:cBhvr additive="base">
                                        <p:cTn id="166" dur="100" fill="hold"/>
                                        <p:tgtEl>
                                          <p:spTgt spid="177"/>
                                        </p:tgtEl>
                                        <p:attrNameLst>
                                          <p:attrName>ppt_x</p:attrName>
                                        </p:attrNameLst>
                                      </p:cBhvr>
                                      <p:tavLst>
                                        <p:tav tm="0">
                                          <p:val>
                                            <p:strVal val="#ppt_x"/>
                                          </p:val>
                                        </p:tav>
                                        <p:tav tm="100000">
                                          <p:val>
                                            <p:strVal val="#ppt_x"/>
                                          </p:val>
                                        </p:tav>
                                      </p:tavLst>
                                    </p:anim>
                                    <p:anim calcmode="lin" valueType="num">
                                      <p:cBhvr additive="base">
                                        <p:cTn id="167" dur="100" fill="hold"/>
                                        <p:tgtEl>
                                          <p:spTgt spid="177"/>
                                        </p:tgtEl>
                                        <p:attrNameLst>
                                          <p:attrName>ppt_y</p:attrName>
                                        </p:attrNameLst>
                                      </p:cBhvr>
                                      <p:tavLst>
                                        <p:tav tm="0">
                                          <p:val>
                                            <p:strVal val="1+#ppt_h/2"/>
                                          </p:val>
                                        </p:tav>
                                        <p:tav tm="100000">
                                          <p:val>
                                            <p:strVal val="#ppt_y"/>
                                          </p:val>
                                        </p:tav>
                                      </p:tavLst>
                                    </p:anim>
                                  </p:childTnLst>
                                </p:cTn>
                              </p:par>
                            </p:childTnLst>
                          </p:cTn>
                        </p:par>
                        <p:par>
                          <p:cTn id="168" fill="hold">
                            <p:stCondLst>
                              <p:cond delay="3700"/>
                            </p:stCondLst>
                            <p:childTnLst>
                              <p:par>
                                <p:cTn id="169" presetID="2" presetClass="entr" presetSubtype="4" fill="hold" grpId="0" nodeType="afterEffect">
                                  <p:stCondLst>
                                    <p:cond delay="0"/>
                                  </p:stCondLst>
                                  <p:childTnLst>
                                    <p:set>
                                      <p:cBhvr>
                                        <p:cTn id="170" dur="1" fill="hold">
                                          <p:stCondLst>
                                            <p:cond delay="0"/>
                                          </p:stCondLst>
                                        </p:cTn>
                                        <p:tgtEl>
                                          <p:spTgt spid="178"/>
                                        </p:tgtEl>
                                        <p:attrNameLst>
                                          <p:attrName>style.visibility</p:attrName>
                                        </p:attrNameLst>
                                      </p:cBhvr>
                                      <p:to>
                                        <p:strVal val="visible"/>
                                      </p:to>
                                    </p:set>
                                    <p:anim calcmode="lin" valueType="num">
                                      <p:cBhvr additive="base">
                                        <p:cTn id="171" dur="100" fill="hold"/>
                                        <p:tgtEl>
                                          <p:spTgt spid="178"/>
                                        </p:tgtEl>
                                        <p:attrNameLst>
                                          <p:attrName>ppt_x</p:attrName>
                                        </p:attrNameLst>
                                      </p:cBhvr>
                                      <p:tavLst>
                                        <p:tav tm="0">
                                          <p:val>
                                            <p:strVal val="#ppt_x"/>
                                          </p:val>
                                        </p:tav>
                                        <p:tav tm="100000">
                                          <p:val>
                                            <p:strVal val="#ppt_x"/>
                                          </p:val>
                                        </p:tav>
                                      </p:tavLst>
                                    </p:anim>
                                    <p:anim calcmode="lin" valueType="num">
                                      <p:cBhvr additive="base">
                                        <p:cTn id="172" dur="100" fill="hold"/>
                                        <p:tgtEl>
                                          <p:spTgt spid="178"/>
                                        </p:tgtEl>
                                        <p:attrNameLst>
                                          <p:attrName>ppt_y</p:attrName>
                                        </p:attrNameLst>
                                      </p:cBhvr>
                                      <p:tavLst>
                                        <p:tav tm="0">
                                          <p:val>
                                            <p:strVal val="1+#ppt_h/2"/>
                                          </p:val>
                                        </p:tav>
                                        <p:tav tm="100000">
                                          <p:val>
                                            <p:strVal val="#ppt_y"/>
                                          </p:val>
                                        </p:tav>
                                      </p:tavLst>
                                    </p:anim>
                                  </p:childTnLst>
                                </p:cTn>
                              </p:par>
                            </p:childTnLst>
                          </p:cTn>
                        </p:par>
                        <p:par>
                          <p:cTn id="173" fill="hold">
                            <p:stCondLst>
                              <p:cond delay="3800"/>
                            </p:stCondLst>
                            <p:childTnLst>
                              <p:par>
                                <p:cTn id="174" presetID="2" presetClass="entr" presetSubtype="4" fill="hold" grpId="0" nodeType="afterEffect">
                                  <p:stCondLst>
                                    <p:cond delay="0"/>
                                  </p:stCondLst>
                                  <p:childTnLst>
                                    <p:set>
                                      <p:cBhvr>
                                        <p:cTn id="175" dur="1" fill="hold">
                                          <p:stCondLst>
                                            <p:cond delay="0"/>
                                          </p:stCondLst>
                                        </p:cTn>
                                        <p:tgtEl>
                                          <p:spTgt spid="179"/>
                                        </p:tgtEl>
                                        <p:attrNameLst>
                                          <p:attrName>style.visibility</p:attrName>
                                        </p:attrNameLst>
                                      </p:cBhvr>
                                      <p:to>
                                        <p:strVal val="visible"/>
                                      </p:to>
                                    </p:set>
                                    <p:anim calcmode="lin" valueType="num">
                                      <p:cBhvr additive="base">
                                        <p:cTn id="176" dur="100" fill="hold"/>
                                        <p:tgtEl>
                                          <p:spTgt spid="179"/>
                                        </p:tgtEl>
                                        <p:attrNameLst>
                                          <p:attrName>ppt_x</p:attrName>
                                        </p:attrNameLst>
                                      </p:cBhvr>
                                      <p:tavLst>
                                        <p:tav tm="0">
                                          <p:val>
                                            <p:strVal val="#ppt_x"/>
                                          </p:val>
                                        </p:tav>
                                        <p:tav tm="100000">
                                          <p:val>
                                            <p:strVal val="#ppt_x"/>
                                          </p:val>
                                        </p:tav>
                                      </p:tavLst>
                                    </p:anim>
                                    <p:anim calcmode="lin" valueType="num">
                                      <p:cBhvr additive="base">
                                        <p:cTn id="177" dur="100" fill="hold"/>
                                        <p:tgtEl>
                                          <p:spTgt spid="179"/>
                                        </p:tgtEl>
                                        <p:attrNameLst>
                                          <p:attrName>ppt_y</p:attrName>
                                        </p:attrNameLst>
                                      </p:cBhvr>
                                      <p:tavLst>
                                        <p:tav tm="0">
                                          <p:val>
                                            <p:strVal val="1+#ppt_h/2"/>
                                          </p:val>
                                        </p:tav>
                                        <p:tav tm="100000">
                                          <p:val>
                                            <p:strVal val="#ppt_y"/>
                                          </p:val>
                                        </p:tav>
                                      </p:tavLst>
                                    </p:anim>
                                  </p:childTnLst>
                                </p:cTn>
                              </p:par>
                            </p:childTnLst>
                          </p:cTn>
                        </p:par>
                        <p:par>
                          <p:cTn id="178" fill="hold">
                            <p:stCondLst>
                              <p:cond delay="3900"/>
                            </p:stCondLst>
                            <p:childTnLst>
                              <p:par>
                                <p:cTn id="179" presetID="2" presetClass="entr" presetSubtype="4" fill="hold" grpId="0" nodeType="afterEffect">
                                  <p:stCondLst>
                                    <p:cond delay="0"/>
                                  </p:stCondLst>
                                  <p:childTnLst>
                                    <p:set>
                                      <p:cBhvr>
                                        <p:cTn id="180" dur="1" fill="hold">
                                          <p:stCondLst>
                                            <p:cond delay="0"/>
                                          </p:stCondLst>
                                        </p:cTn>
                                        <p:tgtEl>
                                          <p:spTgt spid="180"/>
                                        </p:tgtEl>
                                        <p:attrNameLst>
                                          <p:attrName>style.visibility</p:attrName>
                                        </p:attrNameLst>
                                      </p:cBhvr>
                                      <p:to>
                                        <p:strVal val="visible"/>
                                      </p:to>
                                    </p:set>
                                    <p:anim calcmode="lin" valueType="num">
                                      <p:cBhvr additive="base">
                                        <p:cTn id="181" dur="100" fill="hold"/>
                                        <p:tgtEl>
                                          <p:spTgt spid="180"/>
                                        </p:tgtEl>
                                        <p:attrNameLst>
                                          <p:attrName>ppt_x</p:attrName>
                                        </p:attrNameLst>
                                      </p:cBhvr>
                                      <p:tavLst>
                                        <p:tav tm="0">
                                          <p:val>
                                            <p:strVal val="#ppt_x"/>
                                          </p:val>
                                        </p:tav>
                                        <p:tav tm="100000">
                                          <p:val>
                                            <p:strVal val="#ppt_x"/>
                                          </p:val>
                                        </p:tav>
                                      </p:tavLst>
                                    </p:anim>
                                    <p:anim calcmode="lin" valueType="num">
                                      <p:cBhvr additive="base">
                                        <p:cTn id="182" dur="100" fill="hold"/>
                                        <p:tgtEl>
                                          <p:spTgt spid="180"/>
                                        </p:tgtEl>
                                        <p:attrNameLst>
                                          <p:attrName>ppt_y</p:attrName>
                                        </p:attrNameLst>
                                      </p:cBhvr>
                                      <p:tavLst>
                                        <p:tav tm="0">
                                          <p:val>
                                            <p:strVal val="1+#ppt_h/2"/>
                                          </p:val>
                                        </p:tav>
                                        <p:tav tm="100000">
                                          <p:val>
                                            <p:strVal val="#ppt_y"/>
                                          </p:val>
                                        </p:tav>
                                      </p:tavLst>
                                    </p:anim>
                                  </p:childTnLst>
                                </p:cTn>
                              </p:par>
                            </p:childTnLst>
                          </p:cTn>
                        </p:par>
                        <p:par>
                          <p:cTn id="183" fill="hold">
                            <p:stCondLst>
                              <p:cond delay="4000"/>
                            </p:stCondLst>
                            <p:childTnLst>
                              <p:par>
                                <p:cTn id="184" presetID="2" presetClass="entr" presetSubtype="4" fill="hold" grpId="0" nodeType="afterEffect">
                                  <p:stCondLst>
                                    <p:cond delay="0"/>
                                  </p:stCondLst>
                                  <p:childTnLst>
                                    <p:set>
                                      <p:cBhvr>
                                        <p:cTn id="185" dur="1" fill="hold">
                                          <p:stCondLst>
                                            <p:cond delay="0"/>
                                          </p:stCondLst>
                                        </p:cTn>
                                        <p:tgtEl>
                                          <p:spTgt spid="181"/>
                                        </p:tgtEl>
                                        <p:attrNameLst>
                                          <p:attrName>style.visibility</p:attrName>
                                        </p:attrNameLst>
                                      </p:cBhvr>
                                      <p:to>
                                        <p:strVal val="visible"/>
                                      </p:to>
                                    </p:set>
                                    <p:anim calcmode="lin" valueType="num">
                                      <p:cBhvr additive="base">
                                        <p:cTn id="186" dur="100" fill="hold"/>
                                        <p:tgtEl>
                                          <p:spTgt spid="181"/>
                                        </p:tgtEl>
                                        <p:attrNameLst>
                                          <p:attrName>ppt_x</p:attrName>
                                        </p:attrNameLst>
                                      </p:cBhvr>
                                      <p:tavLst>
                                        <p:tav tm="0">
                                          <p:val>
                                            <p:strVal val="#ppt_x"/>
                                          </p:val>
                                        </p:tav>
                                        <p:tav tm="100000">
                                          <p:val>
                                            <p:strVal val="#ppt_x"/>
                                          </p:val>
                                        </p:tav>
                                      </p:tavLst>
                                    </p:anim>
                                    <p:anim calcmode="lin" valueType="num">
                                      <p:cBhvr additive="base">
                                        <p:cTn id="187" dur="100" fill="hold"/>
                                        <p:tgtEl>
                                          <p:spTgt spid="181"/>
                                        </p:tgtEl>
                                        <p:attrNameLst>
                                          <p:attrName>ppt_y</p:attrName>
                                        </p:attrNameLst>
                                      </p:cBhvr>
                                      <p:tavLst>
                                        <p:tav tm="0">
                                          <p:val>
                                            <p:strVal val="1+#ppt_h/2"/>
                                          </p:val>
                                        </p:tav>
                                        <p:tav tm="100000">
                                          <p:val>
                                            <p:strVal val="#ppt_y"/>
                                          </p:val>
                                        </p:tav>
                                      </p:tavLst>
                                    </p:anim>
                                  </p:childTnLst>
                                </p:cTn>
                              </p:par>
                            </p:childTnLst>
                          </p:cTn>
                        </p:par>
                        <p:par>
                          <p:cTn id="188" fill="hold">
                            <p:stCondLst>
                              <p:cond delay="4100"/>
                            </p:stCondLst>
                            <p:childTnLst>
                              <p:par>
                                <p:cTn id="189" presetID="2" presetClass="entr" presetSubtype="4" fill="hold" grpId="0" nodeType="afterEffect">
                                  <p:stCondLst>
                                    <p:cond delay="0"/>
                                  </p:stCondLst>
                                  <p:childTnLst>
                                    <p:set>
                                      <p:cBhvr>
                                        <p:cTn id="190" dur="1" fill="hold">
                                          <p:stCondLst>
                                            <p:cond delay="0"/>
                                          </p:stCondLst>
                                        </p:cTn>
                                        <p:tgtEl>
                                          <p:spTgt spid="182"/>
                                        </p:tgtEl>
                                        <p:attrNameLst>
                                          <p:attrName>style.visibility</p:attrName>
                                        </p:attrNameLst>
                                      </p:cBhvr>
                                      <p:to>
                                        <p:strVal val="visible"/>
                                      </p:to>
                                    </p:set>
                                    <p:anim calcmode="lin" valueType="num">
                                      <p:cBhvr additive="base">
                                        <p:cTn id="191" dur="100" fill="hold"/>
                                        <p:tgtEl>
                                          <p:spTgt spid="182"/>
                                        </p:tgtEl>
                                        <p:attrNameLst>
                                          <p:attrName>ppt_x</p:attrName>
                                        </p:attrNameLst>
                                      </p:cBhvr>
                                      <p:tavLst>
                                        <p:tav tm="0">
                                          <p:val>
                                            <p:strVal val="#ppt_x"/>
                                          </p:val>
                                        </p:tav>
                                        <p:tav tm="100000">
                                          <p:val>
                                            <p:strVal val="#ppt_x"/>
                                          </p:val>
                                        </p:tav>
                                      </p:tavLst>
                                    </p:anim>
                                    <p:anim calcmode="lin" valueType="num">
                                      <p:cBhvr additive="base">
                                        <p:cTn id="192" dur="100" fill="hold"/>
                                        <p:tgtEl>
                                          <p:spTgt spid="182"/>
                                        </p:tgtEl>
                                        <p:attrNameLst>
                                          <p:attrName>ppt_y</p:attrName>
                                        </p:attrNameLst>
                                      </p:cBhvr>
                                      <p:tavLst>
                                        <p:tav tm="0">
                                          <p:val>
                                            <p:strVal val="1+#ppt_h/2"/>
                                          </p:val>
                                        </p:tav>
                                        <p:tav tm="100000">
                                          <p:val>
                                            <p:strVal val="#ppt_y"/>
                                          </p:val>
                                        </p:tav>
                                      </p:tavLst>
                                    </p:anim>
                                  </p:childTnLst>
                                </p:cTn>
                              </p:par>
                            </p:childTnLst>
                          </p:cTn>
                        </p:par>
                        <p:par>
                          <p:cTn id="193" fill="hold">
                            <p:stCondLst>
                              <p:cond delay="4200"/>
                            </p:stCondLst>
                            <p:childTnLst>
                              <p:par>
                                <p:cTn id="194" presetID="2" presetClass="entr" presetSubtype="4" fill="hold" grpId="0" nodeType="afterEffect">
                                  <p:stCondLst>
                                    <p:cond delay="0"/>
                                  </p:stCondLst>
                                  <p:childTnLst>
                                    <p:set>
                                      <p:cBhvr>
                                        <p:cTn id="195" dur="1" fill="hold">
                                          <p:stCondLst>
                                            <p:cond delay="0"/>
                                          </p:stCondLst>
                                        </p:cTn>
                                        <p:tgtEl>
                                          <p:spTgt spid="183"/>
                                        </p:tgtEl>
                                        <p:attrNameLst>
                                          <p:attrName>style.visibility</p:attrName>
                                        </p:attrNameLst>
                                      </p:cBhvr>
                                      <p:to>
                                        <p:strVal val="visible"/>
                                      </p:to>
                                    </p:set>
                                    <p:anim calcmode="lin" valueType="num">
                                      <p:cBhvr additive="base">
                                        <p:cTn id="196" dur="100" fill="hold"/>
                                        <p:tgtEl>
                                          <p:spTgt spid="183"/>
                                        </p:tgtEl>
                                        <p:attrNameLst>
                                          <p:attrName>ppt_x</p:attrName>
                                        </p:attrNameLst>
                                      </p:cBhvr>
                                      <p:tavLst>
                                        <p:tav tm="0">
                                          <p:val>
                                            <p:strVal val="#ppt_x"/>
                                          </p:val>
                                        </p:tav>
                                        <p:tav tm="100000">
                                          <p:val>
                                            <p:strVal val="#ppt_x"/>
                                          </p:val>
                                        </p:tav>
                                      </p:tavLst>
                                    </p:anim>
                                    <p:anim calcmode="lin" valueType="num">
                                      <p:cBhvr additive="base">
                                        <p:cTn id="197" dur="100" fill="hold"/>
                                        <p:tgtEl>
                                          <p:spTgt spid="183"/>
                                        </p:tgtEl>
                                        <p:attrNameLst>
                                          <p:attrName>ppt_y</p:attrName>
                                        </p:attrNameLst>
                                      </p:cBhvr>
                                      <p:tavLst>
                                        <p:tav tm="0">
                                          <p:val>
                                            <p:strVal val="1+#ppt_h/2"/>
                                          </p:val>
                                        </p:tav>
                                        <p:tav tm="100000">
                                          <p:val>
                                            <p:strVal val="#ppt_y"/>
                                          </p:val>
                                        </p:tav>
                                      </p:tavLst>
                                    </p:anim>
                                  </p:childTnLst>
                                </p:cTn>
                              </p:par>
                            </p:childTnLst>
                          </p:cTn>
                        </p:par>
                        <p:par>
                          <p:cTn id="198" fill="hold">
                            <p:stCondLst>
                              <p:cond delay="4300"/>
                            </p:stCondLst>
                            <p:childTnLst>
                              <p:par>
                                <p:cTn id="199" presetID="2" presetClass="entr" presetSubtype="4" fill="hold" grpId="0" nodeType="afterEffect">
                                  <p:stCondLst>
                                    <p:cond delay="0"/>
                                  </p:stCondLst>
                                  <p:childTnLst>
                                    <p:set>
                                      <p:cBhvr>
                                        <p:cTn id="200" dur="1" fill="hold">
                                          <p:stCondLst>
                                            <p:cond delay="0"/>
                                          </p:stCondLst>
                                        </p:cTn>
                                        <p:tgtEl>
                                          <p:spTgt spid="184"/>
                                        </p:tgtEl>
                                        <p:attrNameLst>
                                          <p:attrName>style.visibility</p:attrName>
                                        </p:attrNameLst>
                                      </p:cBhvr>
                                      <p:to>
                                        <p:strVal val="visible"/>
                                      </p:to>
                                    </p:set>
                                    <p:anim calcmode="lin" valueType="num">
                                      <p:cBhvr additive="base">
                                        <p:cTn id="201" dur="100" fill="hold"/>
                                        <p:tgtEl>
                                          <p:spTgt spid="184"/>
                                        </p:tgtEl>
                                        <p:attrNameLst>
                                          <p:attrName>ppt_x</p:attrName>
                                        </p:attrNameLst>
                                      </p:cBhvr>
                                      <p:tavLst>
                                        <p:tav tm="0">
                                          <p:val>
                                            <p:strVal val="#ppt_x"/>
                                          </p:val>
                                        </p:tav>
                                        <p:tav tm="100000">
                                          <p:val>
                                            <p:strVal val="#ppt_x"/>
                                          </p:val>
                                        </p:tav>
                                      </p:tavLst>
                                    </p:anim>
                                    <p:anim calcmode="lin" valueType="num">
                                      <p:cBhvr additive="base">
                                        <p:cTn id="202" dur="100" fill="hold"/>
                                        <p:tgtEl>
                                          <p:spTgt spid="184"/>
                                        </p:tgtEl>
                                        <p:attrNameLst>
                                          <p:attrName>ppt_y</p:attrName>
                                        </p:attrNameLst>
                                      </p:cBhvr>
                                      <p:tavLst>
                                        <p:tav tm="0">
                                          <p:val>
                                            <p:strVal val="1+#ppt_h/2"/>
                                          </p:val>
                                        </p:tav>
                                        <p:tav tm="100000">
                                          <p:val>
                                            <p:strVal val="#ppt_y"/>
                                          </p:val>
                                        </p:tav>
                                      </p:tavLst>
                                    </p:anim>
                                  </p:childTnLst>
                                </p:cTn>
                              </p:par>
                            </p:childTnLst>
                          </p:cTn>
                        </p:par>
                        <p:par>
                          <p:cTn id="203" fill="hold">
                            <p:stCondLst>
                              <p:cond delay="4400"/>
                            </p:stCondLst>
                            <p:childTnLst>
                              <p:par>
                                <p:cTn id="204" presetID="2" presetClass="entr" presetSubtype="4" fill="hold" grpId="0" nodeType="afterEffect">
                                  <p:stCondLst>
                                    <p:cond delay="0"/>
                                  </p:stCondLst>
                                  <p:childTnLst>
                                    <p:set>
                                      <p:cBhvr>
                                        <p:cTn id="205" dur="1" fill="hold">
                                          <p:stCondLst>
                                            <p:cond delay="0"/>
                                          </p:stCondLst>
                                        </p:cTn>
                                        <p:tgtEl>
                                          <p:spTgt spid="185"/>
                                        </p:tgtEl>
                                        <p:attrNameLst>
                                          <p:attrName>style.visibility</p:attrName>
                                        </p:attrNameLst>
                                      </p:cBhvr>
                                      <p:to>
                                        <p:strVal val="visible"/>
                                      </p:to>
                                    </p:set>
                                    <p:anim calcmode="lin" valueType="num">
                                      <p:cBhvr additive="base">
                                        <p:cTn id="206" dur="100" fill="hold"/>
                                        <p:tgtEl>
                                          <p:spTgt spid="185"/>
                                        </p:tgtEl>
                                        <p:attrNameLst>
                                          <p:attrName>ppt_x</p:attrName>
                                        </p:attrNameLst>
                                      </p:cBhvr>
                                      <p:tavLst>
                                        <p:tav tm="0">
                                          <p:val>
                                            <p:strVal val="#ppt_x"/>
                                          </p:val>
                                        </p:tav>
                                        <p:tav tm="100000">
                                          <p:val>
                                            <p:strVal val="#ppt_x"/>
                                          </p:val>
                                        </p:tav>
                                      </p:tavLst>
                                    </p:anim>
                                    <p:anim calcmode="lin" valueType="num">
                                      <p:cBhvr additive="base">
                                        <p:cTn id="207" dur="100" fill="hold"/>
                                        <p:tgtEl>
                                          <p:spTgt spid="185"/>
                                        </p:tgtEl>
                                        <p:attrNameLst>
                                          <p:attrName>ppt_y</p:attrName>
                                        </p:attrNameLst>
                                      </p:cBhvr>
                                      <p:tavLst>
                                        <p:tav tm="0">
                                          <p:val>
                                            <p:strVal val="1+#ppt_h/2"/>
                                          </p:val>
                                        </p:tav>
                                        <p:tav tm="100000">
                                          <p:val>
                                            <p:strVal val="#ppt_y"/>
                                          </p:val>
                                        </p:tav>
                                      </p:tavLst>
                                    </p:anim>
                                  </p:childTnLst>
                                </p:cTn>
                              </p:par>
                            </p:childTnLst>
                          </p:cTn>
                        </p:par>
                        <p:par>
                          <p:cTn id="208" fill="hold">
                            <p:stCondLst>
                              <p:cond delay="4500"/>
                            </p:stCondLst>
                            <p:childTnLst>
                              <p:par>
                                <p:cTn id="209" presetID="2" presetClass="entr" presetSubtype="4" fill="hold" grpId="0" nodeType="afterEffect">
                                  <p:stCondLst>
                                    <p:cond delay="0"/>
                                  </p:stCondLst>
                                  <p:childTnLst>
                                    <p:set>
                                      <p:cBhvr>
                                        <p:cTn id="210" dur="1" fill="hold">
                                          <p:stCondLst>
                                            <p:cond delay="0"/>
                                          </p:stCondLst>
                                        </p:cTn>
                                        <p:tgtEl>
                                          <p:spTgt spid="186"/>
                                        </p:tgtEl>
                                        <p:attrNameLst>
                                          <p:attrName>style.visibility</p:attrName>
                                        </p:attrNameLst>
                                      </p:cBhvr>
                                      <p:to>
                                        <p:strVal val="visible"/>
                                      </p:to>
                                    </p:set>
                                    <p:anim calcmode="lin" valueType="num">
                                      <p:cBhvr additive="base">
                                        <p:cTn id="211" dur="100" fill="hold"/>
                                        <p:tgtEl>
                                          <p:spTgt spid="186"/>
                                        </p:tgtEl>
                                        <p:attrNameLst>
                                          <p:attrName>ppt_x</p:attrName>
                                        </p:attrNameLst>
                                      </p:cBhvr>
                                      <p:tavLst>
                                        <p:tav tm="0">
                                          <p:val>
                                            <p:strVal val="#ppt_x"/>
                                          </p:val>
                                        </p:tav>
                                        <p:tav tm="100000">
                                          <p:val>
                                            <p:strVal val="#ppt_x"/>
                                          </p:val>
                                        </p:tav>
                                      </p:tavLst>
                                    </p:anim>
                                    <p:anim calcmode="lin" valueType="num">
                                      <p:cBhvr additive="base">
                                        <p:cTn id="212" dur="100" fill="hold"/>
                                        <p:tgtEl>
                                          <p:spTgt spid="186"/>
                                        </p:tgtEl>
                                        <p:attrNameLst>
                                          <p:attrName>ppt_y</p:attrName>
                                        </p:attrNameLst>
                                      </p:cBhvr>
                                      <p:tavLst>
                                        <p:tav tm="0">
                                          <p:val>
                                            <p:strVal val="1+#ppt_h/2"/>
                                          </p:val>
                                        </p:tav>
                                        <p:tav tm="100000">
                                          <p:val>
                                            <p:strVal val="#ppt_y"/>
                                          </p:val>
                                        </p:tav>
                                      </p:tavLst>
                                    </p:anim>
                                  </p:childTnLst>
                                </p:cTn>
                              </p:par>
                            </p:childTnLst>
                          </p:cTn>
                        </p:par>
                        <p:par>
                          <p:cTn id="213" fill="hold">
                            <p:stCondLst>
                              <p:cond delay="4600"/>
                            </p:stCondLst>
                            <p:childTnLst>
                              <p:par>
                                <p:cTn id="214" presetID="2" presetClass="entr" presetSubtype="4" fill="hold" grpId="0" nodeType="afterEffect">
                                  <p:stCondLst>
                                    <p:cond delay="0"/>
                                  </p:stCondLst>
                                  <p:childTnLst>
                                    <p:set>
                                      <p:cBhvr>
                                        <p:cTn id="215" dur="1" fill="hold">
                                          <p:stCondLst>
                                            <p:cond delay="0"/>
                                          </p:stCondLst>
                                        </p:cTn>
                                        <p:tgtEl>
                                          <p:spTgt spid="187"/>
                                        </p:tgtEl>
                                        <p:attrNameLst>
                                          <p:attrName>style.visibility</p:attrName>
                                        </p:attrNameLst>
                                      </p:cBhvr>
                                      <p:to>
                                        <p:strVal val="visible"/>
                                      </p:to>
                                    </p:set>
                                    <p:anim calcmode="lin" valueType="num">
                                      <p:cBhvr additive="base">
                                        <p:cTn id="216" dur="100" fill="hold"/>
                                        <p:tgtEl>
                                          <p:spTgt spid="187"/>
                                        </p:tgtEl>
                                        <p:attrNameLst>
                                          <p:attrName>ppt_x</p:attrName>
                                        </p:attrNameLst>
                                      </p:cBhvr>
                                      <p:tavLst>
                                        <p:tav tm="0">
                                          <p:val>
                                            <p:strVal val="#ppt_x"/>
                                          </p:val>
                                        </p:tav>
                                        <p:tav tm="100000">
                                          <p:val>
                                            <p:strVal val="#ppt_x"/>
                                          </p:val>
                                        </p:tav>
                                      </p:tavLst>
                                    </p:anim>
                                    <p:anim calcmode="lin" valueType="num">
                                      <p:cBhvr additive="base">
                                        <p:cTn id="217" dur="100" fill="hold"/>
                                        <p:tgtEl>
                                          <p:spTgt spid="187"/>
                                        </p:tgtEl>
                                        <p:attrNameLst>
                                          <p:attrName>ppt_y</p:attrName>
                                        </p:attrNameLst>
                                      </p:cBhvr>
                                      <p:tavLst>
                                        <p:tav tm="0">
                                          <p:val>
                                            <p:strVal val="1+#ppt_h/2"/>
                                          </p:val>
                                        </p:tav>
                                        <p:tav tm="100000">
                                          <p:val>
                                            <p:strVal val="#ppt_y"/>
                                          </p:val>
                                        </p:tav>
                                      </p:tavLst>
                                    </p:anim>
                                  </p:childTnLst>
                                </p:cTn>
                              </p:par>
                            </p:childTnLst>
                          </p:cTn>
                        </p:par>
                        <p:par>
                          <p:cTn id="218" fill="hold">
                            <p:stCondLst>
                              <p:cond delay="4700"/>
                            </p:stCondLst>
                            <p:childTnLst>
                              <p:par>
                                <p:cTn id="219" presetID="2" presetClass="entr" presetSubtype="4" fill="hold" grpId="0" nodeType="afterEffect">
                                  <p:stCondLst>
                                    <p:cond delay="0"/>
                                  </p:stCondLst>
                                  <p:childTnLst>
                                    <p:set>
                                      <p:cBhvr>
                                        <p:cTn id="220" dur="1" fill="hold">
                                          <p:stCondLst>
                                            <p:cond delay="0"/>
                                          </p:stCondLst>
                                        </p:cTn>
                                        <p:tgtEl>
                                          <p:spTgt spid="188"/>
                                        </p:tgtEl>
                                        <p:attrNameLst>
                                          <p:attrName>style.visibility</p:attrName>
                                        </p:attrNameLst>
                                      </p:cBhvr>
                                      <p:to>
                                        <p:strVal val="visible"/>
                                      </p:to>
                                    </p:set>
                                    <p:anim calcmode="lin" valueType="num">
                                      <p:cBhvr additive="base">
                                        <p:cTn id="221" dur="100" fill="hold"/>
                                        <p:tgtEl>
                                          <p:spTgt spid="188"/>
                                        </p:tgtEl>
                                        <p:attrNameLst>
                                          <p:attrName>ppt_x</p:attrName>
                                        </p:attrNameLst>
                                      </p:cBhvr>
                                      <p:tavLst>
                                        <p:tav tm="0">
                                          <p:val>
                                            <p:strVal val="#ppt_x"/>
                                          </p:val>
                                        </p:tav>
                                        <p:tav tm="100000">
                                          <p:val>
                                            <p:strVal val="#ppt_x"/>
                                          </p:val>
                                        </p:tav>
                                      </p:tavLst>
                                    </p:anim>
                                    <p:anim calcmode="lin" valueType="num">
                                      <p:cBhvr additive="base">
                                        <p:cTn id="222" dur="100" fill="hold"/>
                                        <p:tgtEl>
                                          <p:spTgt spid="188"/>
                                        </p:tgtEl>
                                        <p:attrNameLst>
                                          <p:attrName>ppt_y</p:attrName>
                                        </p:attrNameLst>
                                      </p:cBhvr>
                                      <p:tavLst>
                                        <p:tav tm="0">
                                          <p:val>
                                            <p:strVal val="1+#ppt_h/2"/>
                                          </p:val>
                                        </p:tav>
                                        <p:tav tm="100000">
                                          <p:val>
                                            <p:strVal val="#ppt_y"/>
                                          </p:val>
                                        </p:tav>
                                      </p:tavLst>
                                    </p:anim>
                                  </p:childTnLst>
                                </p:cTn>
                              </p:par>
                            </p:childTnLst>
                          </p:cTn>
                        </p:par>
                        <p:par>
                          <p:cTn id="223" fill="hold">
                            <p:stCondLst>
                              <p:cond delay="4800"/>
                            </p:stCondLst>
                            <p:childTnLst>
                              <p:par>
                                <p:cTn id="224" presetID="2" presetClass="entr" presetSubtype="4" fill="hold" grpId="0" nodeType="afterEffect">
                                  <p:stCondLst>
                                    <p:cond delay="0"/>
                                  </p:stCondLst>
                                  <p:childTnLst>
                                    <p:set>
                                      <p:cBhvr>
                                        <p:cTn id="225" dur="1" fill="hold">
                                          <p:stCondLst>
                                            <p:cond delay="0"/>
                                          </p:stCondLst>
                                        </p:cTn>
                                        <p:tgtEl>
                                          <p:spTgt spid="189"/>
                                        </p:tgtEl>
                                        <p:attrNameLst>
                                          <p:attrName>style.visibility</p:attrName>
                                        </p:attrNameLst>
                                      </p:cBhvr>
                                      <p:to>
                                        <p:strVal val="visible"/>
                                      </p:to>
                                    </p:set>
                                    <p:anim calcmode="lin" valueType="num">
                                      <p:cBhvr additive="base">
                                        <p:cTn id="226" dur="100" fill="hold"/>
                                        <p:tgtEl>
                                          <p:spTgt spid="189"/>
                                        </p:tgtEl>
                                        <p:attrNameLst>
                                          <p:attrName>ppt_x</p:attrName>
                                        </p:attrNameLst>
                                      </p:cBhvr>
                                      <p:tavLst>
                                        <p:tav tm="0">
                                          <p:val>
                                            <p:strVal val="#ppt_x"/>
                                          </p:val>
                                        </p:tav>
                                        <p:tav tm="100000">
                                          <p:val>
                                            <p:strVal val="#ppt_x"/>
                                          </p:val>
                                        </p:tav>
                                      </p:tavLst>
                                    </p:anim>
                                    <p:anim calcmode="lin" valueType="num">
                                      <p:cBhvr additive="base">
                                        <p:cTn id="227" dur="100" fill="hold"/>
                                        <p:tgtEl>
                                          <p:spTgt spid="189"/>
                                        </p:tgtEl>
                                        <p:attrNameLst>
                                          <p:attrName>ppt_y</p:attrName>
                                        </p:attrNameLst>
                                      </p:cBhvr>
                                      <p:tavLst>
                                        <p:tav tm="0">
                                          <p:val>
                                            <p:strVal val="1+#ppt_h/2"/>
                                          </p:val>
                                        </p:tav>
                                        <p:tav tm="100000">
                                          <p:val>
                                            <p:strVal val="#ppt_y"/>
                                          </p:val>
                                        </p:tav>
                                      </p:tavLst>
                                    </p:anim>
                                  </p:childTnLst>
                                </p:cTn>
                              </p:par>
                            </p:childTnLst>
                          </p:cTn>
                        </p:par>
                        <p:par>
                          <p:cTn id="228" fill="hold">
                            <p:stCondLst>
                              <p:cond delay="4900"/>
                            </p:stCondLst>
                            <p:childTnLst>
                              <p:par>
                                <p:cTn id="229" presetID="2" presetClass="entr" presetSubtype="4" fill="hold" grpId="0" nodeType="afterEffect">
                                  <p:stCondLst>
                                    <p:cond delay="0"/>
                                  </p:stCondLst>
                                  <p:childTnLst>
                                    <p:set>
                                      <p:cBhvr>
                                        <p:cTn id="230" dur="1" fill="hold">
                                          <p:stCondLst>
                                            <p:cond delay="0"/>
                                          </p:stCondLst>
                                        </p:cTn>
                                        <p:tgtEl>
                                          <p:spTgt spid="190"/>
                                        </p:tgtEl>
                                        <p:attrNameLst>
                                          <p:attrName>style.visibility</p:attrName>
                                        </p:attrNameLst>
                                      </p:cBhvr>
                                      <p:to>
                                        <p:strVal val="visible"/>
                                      </p:to>
                                    </p:set>
                                    <p:anim calcmode="lin" valueType="num">
                                      <p:cBhvr additive="base">
                                        <p:cTn id="231" dur="100" fill="hold"/>
                                        <p:tgtEl>
                                          <p:spTgt spid="190"/>
                                        </p:tgtEl>
                                        <p:attrNameLst>
                                          <p:attrName>ppt_x</p:attrName>
                                        </p:attrNameLst>
                                      </p:cBhvr>
                                      <p:tavLst>
                                        <p:tav tm="0">
                                          <p:val>
                                            <p:strVal val="#ppt_x"/>
                                          </p:val>
                                        </p:tav>
                                        <p:tav tm="100000">
                                          <p:val>
                                            <p:strVal val="#ppt_x"/>
                                          </p:val>
                                        </p:tav>
                                      </p:tavLst>
                                    </p:anim>
                                    <p:anim calcmode="lin" valueType="num">
                                      <p:cBhvr additive="base">
                                        <p:cTn id="232" dur="100" fill="hold"/>
                                        <p:tgtEl>
                                          <p:spTgt spid="190"/>
                                        </p:tgtEl>
                                        <p:attrNameLst>
                                          <p:attrName>ppt_y</p:attrName>
                                        </p:attrNameLst>
                                      </p:cBhvr>
                                      <p:tavLst>
                                        <p:tav tm="0">
                                          <p:val>
                                            <p:strVal val="1+#ppt_h/2"/>
                                          </p:val>
                                        </p:tav>
                                        <p:tav tm="100000">
                                          <p:val>
                                            <p:strVal val="#ppt_y"/>
                                          </p:val>
                                        </p:tav>
                                      </p:tavLst>
                                    </p:anim>
                                  </p:childTnLst>
                                </p:cTn>
                              </p:par>
                            </p:childTnLst>
                          </p:cTn>
                        </p:par>
                        <p:par>
                          <p:cTn id="233" fill="hold">
                            <p:stCondLst>
                              <p:cond delay="5000"/>
                            </p:stCondLst>
                            <p:childTnLst>
                              <p:par>
                                <p:cTn id="234" presetID="2" presetClass="entr" presetSubtype="4" fill="hold" grpId="0" nodeType="afterEffect">
                                  <p:stCondLst>
                                    <p:cond delay="0"/>
                                  </p:stCondLst>
                                  <p:childTnLst>
                                    <p:set>
                                      <p:cBhvr>
                                        <p:cTn id="235" dur="1" fill="hold">
                                          <p:stCondLst>
                                            <p:cond delay="0"/>
                                          </p:stCondLst>
                                        </p:cTn>
                                        <p:tgtEl>
                                          <p:spTgt spid="191"/>
                                        </p:tgtEl>
                                        <p:attrNameLst>
                                          <p:attrName>style.visibility</p:attrName>
                                        </p:attrNameLst>
                                      </p:cBhvr>
                                      <p:to>
                                        <p:strVal val="visible"/>
                                      </p:to>
                                    </p:set>
                                    <p:anim calcmode="lin" valueType="num">
                                      <p:cBhvr additive="base">
                                        <p:cTn id="236" dur="100" fill="hold"/>
                                        <p:tgtEl>
                                          <p:spTgt spid="191"/>
                                        </p:tgtEl>
                                        <p:attrNameLst>
                                          <p:attrName>ppt_x</p:attrName>
                                        </p:attrNameLst>
                                      </p:cBhvr>
                                      <p:tavLst>
                                        <p:tav tm="0">
                                          <p:val>
                                            <p:strVal val="#ppt_x"/>
                                          </p:val>
                                        </p:tav>
                                        <p:tav tm="100000">
                                          <p:val>
                                            <p:strVal val="#ppt_x"/>
                                          </p:val>
                                        </p:tav>
                                      </p:tavLst>
                                    </p:anim>
                                    <p:anim calcmode="lin" valueType="num">
                                      <p:cBhvr additive="base">
                                        <p:cTn id="237" dur="100" fill="hold"/>
                                        <p:tgtEl>
                                          <p:spTgt spid="191"/>
                                        </p:tgtEl>
                                        <p:attrNameLst>
                                          <p:attrName>ppt_y</p:attrName>
                                        </p:attrNameLst>
                                      </p:cBhvr>
                                      <p:tavLst>
                                        <p:tav tm="0">
                                          <p:val>
                                            <p:strVal val="1+#ppt_h/2"/>
                                          </p:val>
                                        </p:tav>
                                        <p:tav tm="100000">
                                          <p:val>
                                            <p:strVal val="#ppt_y"/>
                                          </p:val>
                                        </p:tav>
                                      </p:tavLst>
                                    </p:anim>
                                  </p:childTnLst>
                                </p:cTn>
                              </p:par>
                            </p:childTnLst>
                          </p:cTn>
                        </p:par>
                        <p:par>
                          <p:cTn id="238" fill="hold">
                            <p:stCondLst>
                              <p:cond delay="5100"/>
                            </p:stCondLst>
                            <p:childTnLst>
                              <p:par>
                                <p:cTn id="239" presetID="2" presetClass="entr" presetSubtype="4" fill="hold" grpId="0" nodeType="afterEffect">
                                  <p:stCondLst>
                                    <p:cond delay="0"/>
                                  </p:stCondLst>
                                  <p:childTnLst>
                                    <p:set>
                                      <p:cBhvr>
                                        <p:cTn id="240" dur="1" fill="hold">
                                          <p:stCondLst>
                                            <p:cond delay="0"/>
                                          </p:stCondLst>
                                        </p:cTn>
                                        <p:tgtEl>
                                          <p:spTgt spid="192"/>
                                        </p:tgtEl>
                                        <p:attrNameLst>
                                          <p:attrName>style.visibility</p:attrName>
                                        </p:attrNameLst>
                                      </p:cBhvr>
                                      <p:to>
                                        <p:strVal val="visible"/>
                                      </p:to>
                                    </p:set>
                                    <p:anim calcmode="lin" valueType="num">
                                      <p:cBhvr additive="base">
                                        <p:cTn id="241" dur="100" fill="hold"/>
                                        <p:tgtEl>
                                          <p:spTgt spid="192"/>
                                        </p:tgtEl>
                                        <p:attrNameLst>
                                          <p:attrName>ppt_x</p:attrName>
                                        </p:attrNameLst>
                                      </p:cBhvr>
                                      <p:tavLst>
                                        <p:tav tm="0">
                                          <p:val>
                                            <p:strVal val="#ppt_x"/>
                                          </p:val>
                                        </p:tav>
                                        <p:tav tm="100000">
                                          <p:val>
                                            <p:strVal val="#ppt_x"/>
                                          </p:val>
                                        </p:tav>
                                      </p:tavLst>
                                    </p:anim>
                                    <p:anim calcmode="lin" valueType="num">
                                      <p:cBhvr additive="base">
                                        <p:cTn id="242" dur="100" fill="hold"/>
                                        <p:tgtEl>
                                          <p:spTgt spid="192"/>
                                        </p:tgtEl>
                                        <p:attrNameLst>
                                          <p:attrName>ppt_y</p:attrName>
                                        </p:attrNameLst>
                                      </p:cBhvr>
                                      <p:tavLst>
                                        <p:tav tm="0">
                                          <p:val>
                                            <p:strVal val="1+#ppt_h/2"/>
                                          </p:val>
                                        </p:tav>
                                        <p:tav tm="100000">
                                          <p:val>
                                            <p:strVal val="#ppt_y"/>
                                          </p:val>
                                        </p:tav>
                                      </p:tavLst>
                                    </p:anim>
                                  </p:childTnLst>
                                </p:cTn>
                              </p:par>
                            </p:childTnLst>
                          </p:cTn>
                        </p:par>
                        <p:par>
                          <p:cTn id="243" fill="hold">
                            <p:stCondLst>
                              <p:cond delay="5200"/>
                            </p:stCondLst>
                            <p:childTnLst>
                              <p:par>
                                <p:cTn id="244" presetID="2" presetClass="entr" presetSubtype="4" fill="hold" grpId="0" nodeType="afterEffect">
                                  <p:stCondLst>
                                    <p:cond delay="0"/>
                                  </p:stCondLst>
                                  <p:childTnLst>
                                    <p:set>
                                      <p:cBhvr>
                                        <p:cTn id="245" dur="1" fill="hold">
                                          <p:stCondLst>
                                            <p:cond delay="0"/>
                                          </p:stCondLst>
                                        </p:cTn>
                                        <p:tgtEl>
                                          <p:spTgt spid="193"/>
                                        </p:tgtEl>
                                        <p:attrNameLst>
                                          <p:attrName>style.visibility</p:attrName>
                                        </p:attrNameLst>
                                      </p:cBhvr>
                                      <p:to>
                                        <p:strVal val="visible"/>
                                      </p:to>
                                    </p:set>
                                    <p:anim calcmode="lin" valueType="num">
                                      <p:cBhvr additive="base">
                                        <p:cTn id="246" dur="100" fill="hold"/>
                                        <p:tgtEl>
                                          <p:spTgt spid="193"/>
                                        </p:tgtEl>
                                        <p:attrNameLst>
                                          <p:attrName>ppt_x</p:attrName>
                                        </p:attrNameLst>
                                      </p:cBhvr>
                                      <p:tavLst>
                                        <p:tav tm="0">
                                          <p:val>
                                            <p:strVal val="#ppt_x"/>
                                          </p:val>
                                        </p:tav>
                                        <p:tav tm="100000">
                                          <p:val>
                                            <p:strVal val="#ppt_x"/>
                                          </p:val>
                                        </p:tav>
                                      </p:tavLst>
                                    </p:anim>
                                    <p:anim calcmode="lin" valueType="num">
                                      <p:cBhvr additive="base">
                                        <p:cTn id="247" dur="100" fill="hold"/>
                                        <p:tgtEl>
                                          <p:spTgt spid="193"/>
                                        </p:tgtEl>
                                        <p:attrNameLst>
                                          <p:attrName>ppt_y</p:attrName>
                                        </p:attrNameLst>
                                      </p:cBhvr>
                                      <p:tavLst>
                                        <p:tav tm="0">
                                          <p:val>
                                            <p:strVal val="1+#ppt_h/2"/>
                                          </p:val>
                                        </p:tav>
                                        <p:tav tm="100000">
                                          <p:val>
                                            <p:strVal val="#ppt_y"/>
                                          </p:val>
                                        </p:tav>
                                      </p:tavLst>
                                    </p:anim>
                                  </p:childTnLst>
                                </p:cTn>
                              </p:par>
                            </p:childTnLst>
                          </p:cTn>
                        </p:par>
                        <p:par>
                          <p:cTn id="248" fill="hold">
                            <p:stCondLst>
                              <p:cond delay="5300"/>
                            </p:stCondLst>
                            <p:childTnLst>
                              <p:par>
                                <p:cTn id="249" presetID="2" presetClass="entr" presetSubtype="4" fill="hold" grpId="0" nodeType="afterEffect">
                                  <p:stCondLst>
                                    <p:cond delay="0"/>
                                  </p:stCondLst>
                                  <p:childTnLst>
                                    <p:set>
                                      <p:cBhvr>
                                        <p:cTn id="250" dur="1" fill="hold">
                                          <p:stCondLst>
                                            <p:cond delay="0"/>
                                          </p:stCondLst>
                                        </p:cTn>
                                        <p:tgtEl>
                                          <p:spTgt spid="194"/>
                                        </p:tgtEl>
                                        <p:attrNameLst>
                                          <p:attrName>style.visibility</p:attrName>
                                        </p:attrNameLst>
                                      </p:cBhvr>
                                      <p:to>
                                        <p:strVal val="visible"/>
                                      </p:to>
                                    </p:set>
                                    <p:anim calcmode="lin" valueType="num">
                                      <p:cBhvr additive="base">
                                        <p:cTn id="251" dur="100" fill="hold"/>
                                        <p:tgtEl>
                                          <p:spTgt spid="194"/>
                                        </p:tgtEl>
                                        <p:attrNameLst>
                                          <p:attrName>ppt_x</p:attrName>
                                        </p:attrNameLst>
                                      </p:cBhvr>
                                      <p:tavLst>
                                        <p:tav tm="0">
                                          <p:val>
                                            <p:strVal val="#ppt_x"/>
                                          </p:val>
                                        </p:tav>
                                        <p:tav tm="100000">
                                          <p:val>
                                            <p:strVal val="#ppt_x"/>
                                          </p:val>
                                        </p:tav>
                                      </p:tavLst>
                                    </p:anim>
                                    <p:anim calcmode="lin" valueType="num">
                                      <p:cBhvr additive="base">
                                        <p:cTn id="252" dur="100" fill="hold"/>
                                        <p:tgtEl>
                                          <p:spTgt spid="194"/>
                                        </p:tgtEl>
                                        <p:attrNameLst>
                                          <p:attrName>ppt_y</p:attrName>
                                        </p:attrNameLst>
                                      </p:cBhvr>
                                      <p:tavLst>
                                        <p:tav tm="0">
                                          <p:val>
                                            <p:strVal val="1+#ppt_h/2"/>
                                          </p:val>
                                        </p:tav>
                                        <p:tav tm="100000">
                                          <p:val>
                                            <p:strVal val="#ppt_y"/>
                                          </p:val>
                                        </p:tav>
                                      </p:tavLst>
                                    </p:anim>
                                  </p:childTnLst>
                                </p:cTn>
                              </p:par>
                            </p:childTnLst>
                          </p:cTn>
                        </p:par>
                        <p:par>
                          <p:cTn id="253" fill="hold">
                            <p:stCondLst>
                              <p:cond delay="5400"/>
                            </p:stCondLst>
                            <p:childTnLst>
                              <p:par>
                                <p:cTn id="254" presetID="2" presetClass="entr" presetSubtype="4" fill="hold" grpId="0" nodeType="afterEffect">
                                  <p:stCondLst>
                                    <p:cond delay="0"/>
                                  </p:stCondLst>
                                  <p:childTnLst>
                                    <p:set>
                                      <p:cBhvr>
                                        <p:cTn id="255" dur="1" fill="hold">
                                          <p:stCondLst>
                                            <p:cond delay="0"/>
                                          </p:stCondLst>
                                        </p:cTn>
                                        <p:tgtEl>
                                          <p:spTgt spid="195"/>
                                        </p:tgtEl>
                                        <p:attrNameLst>
                                          <p:attrName>style.visibility</p:attrName>
                                        </p:attrNameLst>
                                      </p:cBhvr>
                                      <p:to>
                                        <p:strVal val="visible"/>
                                      </p:to>
                                    </p:set>
                                    <p:anim calcmode="lin" valueType="num">
                                      <p:cBhvr additive="base">
                                        <p:cTn id="256" dur="100" fill="hold"/>
                                        <p:tgtEl>
                                          <p:spTgt spid="195"/>
                                        </p:tgtEl>
                                        <p:attrNameLst>
                                          <p:attrName>ppt_x</p:attrName>
                                        </p:attrNameLst>
                                      </p:cBhvr>
                                      <p:tavLst>
                                        <p:tav tm="0">
                                          <p:val>
                                            <p:strVal val="#ppt_x"/>
                                          </p:val>
                                        </p:tav>
                                        <p:tav tm="100000">
                                          <p:val>
                                            <p:strVal val="#ppt_x"/>
                                          </p:val>
                                        </p:tav>
                                      </p:tavLst>
                                    </p:anim>
                                    <p:anim calcmode="lin" valueType="num">
                                      <p:cBhvr additive="base">
                                        <p:cTn id="257" dur="100" fill="hold"/>
                                        <p:tgtEl>
                                          <p:spTgt spid="195"/>
                                        </p:tgtEl>
                                        <p:attrNameLst>
                                          <p:attrName>ppt_y</p:attrName>
                                        </p:attrNameLst>
                                      </p:cBhvr>
                                      <p:tavLst>
                                        <p:tav tm="0">
                                          <p:val>
                                            <p:strVal val="1+#ppt_h/2"/>
                                          </p:val>
                                        </p:tav>
                                        <p:tav tm="100000">
                                          <p:val>
                                            <p:strVal val="#ppt_y"/>
                                          </p:val>
                                        </p:tav>
                                      </p:tavLst>
                                    </p:anim>
                                  </p:childTnLst>
                                </p:cTn>
                              </p:par>
                            </p:childTnLst>
                          </p:cTn>
                        </p:par>
                        <p:par>
                          <p:cTn id="258" fill="hold">
                            <p:stCondLst>
                              <p:cond delay="5500"/>
                            </p:stCondLst>
                            <p:childTnLst>
                              <p:par>
                                <p:cTn id="259" presetID="2" presetClass="entr" presetSubtype="4" fill="hold" grpId="0" nodeType="afterEffect">
                                  <p:stCondLst>
                                    <p:cond delay="0"/>
                                  </p:stCondLst>
                                  <p:childTnLst>
                                    <p:set>
                                      <p:cBhvr>
                                        <p:cTn id="260" dur="1" fill="hold">
                                          <p:stCondLst>
                                            <p:cond delay="0"/>
                                          </p:stCondLst>
                                        </p:cTn>
                                        <p:tgtEl>
                                          <p:spTgt spid="196"/>
                                        </p:tgtEl>
                                        <p:attrNameLst>
                                          <p:attrName>style.visibility</p:attrName>
                                        </p:attrNameLst>
                                      </p:cBhvr>
                                      <p:to>
                                        <p:strVal val="visible"/>
                                      </p:to>
                                    </p:set>
                                    <p:anim calcmode="lin" valueType="num">
                                      <p:cBhvr additive="base">
                                        <p:cTn id="261" dur="100" fill="hold"/>
                                        <p:tgtEl>
                                          <p:spTgt spid="196"/>
                                        </p:tgtEl>
                                        <p:attrNameLst>
                                          <p:attrName>ppt_x</p:attrName>
                                        </p:attrNameLst>
                                      </p:cBhvr>
                                      <p:tavLst>
                                        <p:tav tm="0">
                                          <p:val>
                                            <p:strVal val="#ppt_x"/>
                                          </p:val>
                                        </p:tav>
                                        <p:tav tm="100000">
                                          <p:val>
                                            <p:strVal val="#ppt_x"/>
                                          </p:val>
                                        </p:tav>
                                      </p:tavLst>
                                    </p:anim>
                                    <p:anim calcmode="lin" valueType="num">
                                      <p:cBhvr additive="base">
                                        <p:cTn id="262" dur="100" fill="hold"/>
                                        <p:tgtEl>
                                          <p:spTgt spid="196"/>
                                        </p:tgtEl>
                                        <p:attrNameLst>
                                          <p:attrName>ppt_y</p:attrName>
                                        </p:attrNameLst>
                                      </p:cBhvr>
                                      <p:tavLst>
                                        <p:tav tm="0">
                                          <p:val>
                                            <p:strVal val="1+#ppt_h/2"/>
                                          </p:val>
                                        </p:tav>
                                        <p:tav tm="100000">
                                          <p:val>
                                            <p:strVal val="#ppt_y"/>
                                          </p:val>
                                        </p:tav>
                                      </p:tavLst>
                                    </p:anim>
                                  </p:childTnLst>
                                </p:cTn>
                              </p:par>
                            </p:childTnLst>
                          </p:cTn>
                        </p:par>
                        <p:par>
                          <p:cTn id="263" fill="hold">
                            <p:stCondLst>
                              <p:cond delay="5600"/>
                            </p:stCondLst>
                            <p:childTnLst>
                              <p:par>
                                <p:cTn id="264" presetID="2" presetClass="entr" presetSubtype="4" fill="hold" grpId="0" nodeType="afterEffect">
                                  <p:stCondLst>
                                    <p:cond delay="0"/>
                                  </p:stCondLst>
                                  <p:childTnLst>
                                    <p:set>
                                      <p:cBhvr>
                                        <p:cTn id="265" dur="1" fill="hold">
                                          <p:stCondLst>
                                            <p:cond delay="0"/>
                                          </p:stCondLst>
                                        </p:cTn>
                                        <p:tgtEl>
                                          <p:spTgt spid="197"/>
                                        </p:tgtEl>
                                        <p:attrNameLst>
                                          <p:attrName>style.visibility</p:attrName>
                                        </p:attrNameLst>
                                      </p:cBhvr>
                                      <p:to>
                                        <p:strVal val="visible"/>
                                      </p:to>
                                    </p:set>
                                    <p:anim calcmode="lin" valueType="num">
                                      <p:cBhvr additive="base">
                                        <p:cTn id="266" dur="100" fill="hold"/>
                                        <p:tgtEl>
                                          <p:spTgt spid="197"/>
                                        </p:tgtEl>
                                        <p:attrNameLst>
                                          <p:attrName>ppt_x</p:attrName>
                                        </p:attrNameLst>
                                      </p:cBhvr>
                                      <p:tavLst>
                                        <p:tav tm="0">
                                          <p:val>
                                            <p:strVal val="#ppt_x"/>
                                          </p:val>
                                        </p:tav>
                                        <p:tav tm="100000">
                                          <p:val>
                                            <p:strVal val="#ppt_x"/>
                                          </p:val>
                                        </p:tav>
                                      </p:tavLst>
                                    </p:anim>
                                    <p:anim calcmode="lin" valueType="num">
                                      <p:cBhvr additive="base">
                                        <p:cTn id="267" dur="100" fill="hold"/>
                                        <p:tgtEl>
                                          <p:spTgt spid="197"/>
                                        </p:tgtEl>
                                        <p:attrNameLst>
                                          <p:attrName>ppt_y</p:attrName>
                                        </p:attrNameLst>
                                      </p:cBhvr>
                                      <p:tavLst>
                                        <p:tav tm="0">
                                          <p:val>
                                            <p:strVal val="1+#ppt_h/2"/>
                                          </p:val>
                                        </p:tav>
                                        <p:tav tm="100000">
                                          <p:val>
                                            <p:strVal val="#ppt_y"/>
                                          </p:val>
                                        </p:tav>
                                      </p:tavLst>
                                    </p:anim>
                                  </p:childTnLst>
                                </p:cTn>
                              </p:par>
                            </p:childTnLst>
                          </p:cTn>
                        </p:par>
                        <p:par>
                          <p:cTn id="268" fill="hold">
                            <p:stCondLst>
                              <p:cond delay="5700"/>
                            </p:stCondLst>
                            <p:childTnLst>
                              <p:par>
                                <p:cTn id="269" presetID="2" presetClass="entr" presetSubtype="4" fill="hold" grpId="0" nodeType="afterEffect">
                                  <p:stCondLst>
                                    <p:cond delay="0"/>
                                  </p:stCondLst>
                                  <p:childTnLst>
                                    <p:set>
                                      <p:cBhvr>
                                        <p:cTn id="270" dur="1" fill="hold">
                                          <p:stCondLst>
                                            <p:cond delay="0"/>
                                          </p:stCondLst>
                                        </p:cTn>
                                        <p:tgtEl>
                                          <p:spTgt spid="198"/>
                                        </p:tgtEl>
                                        <p:attrNameLst>
                                          <p:attrName>style.visibility</p:attrName>
                                        </p:attrNameLst>
                                      </p:cBhvr>
                                      <p:to>
                                        <p:strVal val="visible"/>
                                      </p:to>
                                    </p:set>
                                    <p:anim calcmode="lin" valueType="num">
                                      <p:cBhvr additive="base">
                                        <p:cTn id="271" dur="100" fill="hold"/>
                                        <p:tgtEl>
                                          <p:spTgt spid="198"/>
                                        </p:tgtEl>
                                        <p:attrNameLst>
                                          <p:attrName>ppt_x</p:attrName>
                                        </p:attrNameLst>
                                      </p:cBhvr>
                                      <p:tavLst>
                                        <p:tav tm="0">
                                          <p:val>
                                            <p:strVal val="#ppt_x"/>
                                          </p:val>
                                        </p:tav>
                                        <p:tav tm="100000">
                                          <p:val>
                                            <p:strVal val="#ppt_x"/>
                                          </p:val>
                                        </p:tav>
                                      </p:tavLst>
                                    </p:anim>
                                    <p:anim calcmode="lin" valueType="num">
                                      <p:cBhvr additive="base">
                                        <p:cTn id="272" dur="100" fill="hold"/>
                                        <p:tgtEl>
                                          <p:spTgt spid="198"/>
                                        </p:tgtEl>
                                        <p:attrNameLst>
                                          <p:attrName>ppt_y</p:attrName>
                                        </p:attrNameLst>
                                      </p:cBhvr>
                                      <p:tavLst>
                                        <p:tav tm="0">
                                          <p:val>
                                            <p:strVal val="1+#ppt_h/2"/>
                                          </p:val>
                                        </p:tav>
                                        <p:tav tm="100000">
                                          <p:val>
                                            <p:strVal val="#ppt_y"/>
                                          </p:val>
                                        </p:tav>
                                      </p:tavLst>
                                    </p:anim>
                                  </p:childTnLst>
                                </p:cTn>
                              </p:par>
                            </p:childTnLst>
                          </p:cTn>
                        </p:par>
                        <p:par>
                          <p:cTn id="273" fill="hold">
                            <p:stCondLst>
                              <p:cond delay="5800"/>
                            </p:stCondLst>
                            <p:childTnLst>
                              <p:par>
                                <p:cTn id="274" presetID="2" presetClass="entr" presetSubtype="4" fill="hold" grpId="0" nodeType="afterEffect">
                                  <p:stCondLst>
                                    <p:cond delay="0"/>
                                  </p:stCondLst>
                                  <p:childTnLst>
                                    <p:set>
                                      <p:cBhvr>
                                        <p:cTn id="275" dur="1" fill="hold">
                                          <p:stCondLst>
                                            <p:cond delay="0"/>
                                          </p:stCondLst>
                                        </p:cTn>
                                        <p:tgtEl>
                                          <p:spTgt spid="199"/>
                                        </p:tgtEl>
                                        <p:attrNameLst>
                                          <p:attrName>style.visibility</p:attrName>
                                        </p:attrNameLst>
                                      </p:cBhvr>
                                      <p:to>
                                        <p:strVal val="visible"/>
                                      </p:to>
                                    </p:set>
                                    <p:anim calcmode="lin" valueType="num">
                                      <p:cBhvr additive="base">
                                        <p:cTn id="276" dur="100" fill="hold"/>
                                        <p:tgtEl>
                                          <p:spTgt spid="199"/>
                                        </p:tgtEl>
                                        <p:attrNameLst>
                                          <p:attrName>ppt_x</p:attrName>
                                        </p:attrNameLst>
                                      </p:cBhvr>
                                      <p:tavLst>
                                        <p:tav tm="0">
                                          <p:val>
                                            <p:strVal val="#ppt_x"/>
                                          </p:val>
                                        </p:tav>
                                        <p:tav tm="100000">
                                          <p:val>
                                            <p:strVal val="#ppt_x"/>
                                          </p:val>
                                        </p:tav>
                                      </p:tavLst>
                                    </p:anim>
                                    <p:anim calcmode="lin" valueType="num">
                                      <p:cBhvr additive="base">
                                        <p:cTn id="277" dur="100" fill="hold"/>
                                        <p:tgtEl>
                                          <p:spTgt spid="199"/>
                                        </p:tgtEl>
                                        <p:attrNameLst>
                                          <p:attrName>ppt_y</p:attrName>
                                        </p:attrNameLst>
                                      </p:cBhvr>
                                      <p:tavLst>
                                        <p:tav tm="0">
                                          <p:val>
                                            <p:strVal val="1+#ppt_h/2"/>
                                          </p:val>
                                        </p:tav>
                                        <p:tav tm="100000">
                                          <p:val>
                                            <p:strVal val="#ppt_y"/>
                                          </p:val>
                                        </p:tav>
                                      </p:tavLst>
                                    </p:anim>
                                  </p:childTnLst>
                                </p:cTn>
                              </p:par>
                            </p:childTnLst>
                          </p:cTn>
                        </p:par>
                        <p:par>
                          <p:cTn id="278" fill="hold">
                            <p:stCondLst>
                              <p:cond delay="5900"/>
                            </p:stCondLst>
                            <p:childTnLst>
                              <p:par>
                                <p:cTn id="279" presetID="2" presetClass="entr" presetSubtype="4" fill="hold" grpId="0" nodeType="afterEffect">
                                  <p:stCondLst>
                                    <p:cond delay="0"/>
                                  </p:stCondLst>
                                  <p:childTnLst>
                                    <p:set>
                                      <p:cBhvr>
                                        <p:cTn id="280" dur="1" fill="hold">
                                          <p:stCondLst>
                                            <p:cond delay="0"/>
                                          </p:stCondLst>
                                        </p:cTn>
                                        <p:tgtEl>
                                          <p:spTgt spid="200"/>
                                        </p:tgtEl>
                                        <p:attrNameLst>
                                          <p:attrName>style.visibility</p:attrName>
                                        </p:attrNameLst>
                                      </p:cBhvr>
                                      <p:to>
                                        <p:strVal val="visible"/>
                                      </p:to>
                                    </p:set>
                                    <p:anim calcmode="lin" valueType="num">
                                      <p:cBhvr additive="base">
                                        <p:cTn id="281" dur="100" fill="hold"/>
                                        <p:tgtEl>
                                          <p:spTgt spid="200"/>
                                        </p:tgtEl>
                                        <p:attrNameLst>
                                          <p:attrName>ppt_x</p:attrName>
                                        </p:attrNameLst>
                                      </p:cBhvr>
                                      <p:tavLst>
                                        <p:tav tm="0">
                                          <p:val>
                                            <p:strVal val="#ppt_x"/>
                                          </p:val>
                                        </p:tav>
                                        <p:tav tm="100000">
                                          <p:val>
                                            <p:strVal val="#ppt_x"/>
                                          </p:val>
                                        </p:tav>
                                      </p:tavLst>
                                    </p:anim>
                                    <p:anim calcmode="lin" valueType="num">
                                      <p:cBhvr additive="base">
                                        <p:cTn id="282" dur="100" fill="hold"/>
                                        <p:tgtEl>
                                          <p:spTgt spid="200"/>
                                        </p:tgtEl>
                                        <p:attrNameLst>
                                          <p:attrName>ppt_y</p:attrName>
                                        </p:attrNameLst>
                                      </p:cBhvr>
                                      <p:tavLst>
                                        <p:tav tm="0">
                                          <p:val>
                                            <p:strVal val="1+#ppt_h/2"/>
                                          </p:val>
                                        </p:tav>
                                        <p:tav tm="100000">
                                          <p:val>
                                            <p:strVal val="#ppt_y"/>
                                          </p:val>
                                        </p:tav>
                                      </p:tavLst>
                                    </p:anim>
                                  </p:childTnLst>
                                </p:cTn>
                              </p:par>
                            </p:childTnLst>
                          </p:cTn>
                        </p:par>
                        <p:par>
                          <p:cTn id="283" fill="hold">
                            <p:stCondLst>
                              <p:cond delay="6000"/>
                            </p:stCondLst>
                            <p:childTnLst>
                              <p:par>
                                <p:cTn id="284" presetID="2" presetClass="entr" presetSubtype="4" fill="hold" grpId="0" nodeType="afterEffect">
                                  <p:stCondLst>
                                    <p:cond delay="0"/>
                                  </p:stCondLst>
                                  <p:childTnLst>
                                    <p:set>
                                      <p:cBhvr>
                                        <p:cTn id="285" dur="1" fill="hold">
                                          <p:stCondLst>
                                            <p:cond delay="0"/>
                                          </p:stCondLst>
                                        </p:cTn>
                                        <p:tgtEl>
                                          <p:spTgt spid="201"/>
                                        </p:tgtEl>
                                        <p:attrNameLst>
                                          <p:attrName>style.visibility</p:attrName>
                                        </p:attrNameLst>
                                      </p:cBhvr>
                                      <p:to>
                                        <p:strVal val="visible"/>
                                      </p:to>
                                    </p:set>
                                    <p:anim calcmode="lin" valueType="num">
                                      <p:cBhvr additive="base">
                                        <p:cTn id="286" dur="100" fill="hold"/>
                                        <p:tgtEl>
                                          <p:spTgt spid="201"/>
                                        </p:tgtEl>
                                        <p:attrNameLst>
                                          <p:attrName>ppt_x</p:attrName>
                                        </p:attrNameLst>
                                      </p:cBhvr>
                                      <p:tavLst>
                                        <p:tav tm="0">
                                          <p:val>
                                            <p:strVal val="#ppt_x"/>
                                          </p:val>
                                        </p:tav>
                                        <p:tav tm="100000">
                                          <p:val>
                                            <p:strVal val="#ppt_x"/>
                                          </p:val>
                                        </p:tav>
                                      </p:tavLst>
                                    </p:anim>
                                    <p:anim calcmode="lin" valueType="num">
                                      <p:cBhvr additive="base">
                                        <p:cTn id="287" dur="100" fill="hold"/>
                                        <p:tgtEl>
                                          <p:spTgt spid="201"/>
                                        </p:tgtEl>
                                        <p:attrNameLst>
                                          <p:attrName>ppt_y</p:attrName>
                                        </p:attrNameLst>
                                      </p:cBhvr>
                                      <p:tavLst>
                                        <p:tav tm="0">
                                          <p:val>
                                            <p:strVal val="1+#ppt_h/2"/>
                                          </p:val>
                                        </p:tav>
                                        <p:tav tm="100000">
                                          <p:val>
                                            <p:strVal val="#ppt_y"/>
                                          </p:val>
                                        </p:tav>
                                      </p:tavLst>
                                    </p:anim>
                                  </p:childTnLst>
                                </p:cTn>
                              </p:par>
                            </p:childTnLst>
                          </p:cTn>
                        </p:par>
                        <p:par>
                          <p:cTn id="288" fill="hold">
                            <p:stCondLst>
                              <p:cond delay="6100"/>
                            </p:stCondLst>
                            <p:childTnLst>
                              <p:par>
                                <p:cTn id="289" presetID="2" presetClass="entr" presetSubtype="4" fill="hold" grpId="0" nodeType="afterEffect">
                                  <p:stCondLst>
                                    <p:cond delay="0"/>
                                  </p:stCondLst>
                                  <p:childTnLst>
                                    <p:set>
                                      <p:cBhvr>
                                        <p:cTn id="290" dur="1" fill="hold">
                                          <p:stCondLst>
                                            <p:cond delay="0"/>
                                          </p:stCondLst>
                                        </p:cTn>
                                        <p:tgtEl>
                                          <p:spTgt spid="202"/>
                                        </p:tgtEl>
                                        <p:attrNameLst>
                                          <p:attrName>style.visibility</p:attrName>
                                        </p:attrNameLst>
                                      </p:cBhvr>
                                      <p:to>
                                        <p:strVal val="visible"/>
                                      </p:to>
                                    </p:set>
                                    <p:anim calcmode="lin" valueType="num">
                                      <p:cBhvr additive="base">
                                        <p:cTn id="291" dur="100" fill="hold"/>
                                        <p:tgtEl>
                                          <p:spTgt spid="202"/>
                                        </p:tgtEl>
                                        <p:attrNameLst>
                                          <p:attrName>ppt_x</p:attrName>
                                        </p:attrNameLst>
                                      </p:cBhvr>
                                      <p:tavLst>
                                        <p:tav tm="0">
                                          <p:val>
                                            <p:strVal val="#ppt_x"/>
                                          </p:val>
                                        </p:tav>
                                        <p:tav tm="100000">
                                          <p:val>
                                            <p:strVal val="#ppt_x"/>
                                          </p:val>
                                        </p:tav>
                                      </p:tavLst>
                                    </p:anim>
                                    <p:anim calcmode="lin" valueType="num">
                                      <p:cBhvr additive="base">
                                        <p:cTn id="292" dur="100" fill="hold"/>
                                        <p:tgtEl>
                                          <p:spTgt spid="202"/>
                                        </p:tgtEl>
                                        <p:attrNameLst>
                                          <p:attrName>ppt_y</p:attrName>
                                        </p:attrNameLst>
                                      </p:cBhvr>
                                      <p:tavLst>
                                        <p:tav tm="0">
                                          <p:val>
                                            <p:strVal val="1+#ppt_h/2"/>
                                          </p:val>
                                        </p:tav>
                                        <p:tav tm="100000">
                                          <p:val>
                                            <p:strVal val="#ppt_y"/>
                                          </p:val>
                                        </p:tav>
                                      </p:tavLst>
                                    </p:anim>
                                  </p:childTnLst>
                                </p:cTn>
                              </p:par>
                            </p:childTnLst>
                          </p:cTn>
                        </p:par>
                        <p:par>
                          <p:cTn id="293" fill="hold">
                            <p:stCondLst>
                              <p:cond delay="6200"/>
                            </p:stCondLst>
                            <p:childTnLst>
                              <p:par>
                                <p:cTn id="294" presetID="2" presetClass="entr" presetSubtype="4" fill="hold" grpId="0" nodeType="afterEffect">
                                  <p:stCondLst>
                                    <p:cond delay="0"/>
                                  </p:stCondLst>
                                  <p:childTnLst>
                                    <p:set>
                                      <p:cBhvr>
                                        <p:cTn id="295" dur="1" fill="hold">
                                          <p:stCondLst>
                                            <p:cond delay="0"/>
                                          </p:stCondLst>
                                        </p:cTn>
                                        <p:tgtEl>
                                          <p:spTgt spid="203"/>
                                        </p:tgtEl>
                                        <p:attrNameLst>
                                          <p:attrName>style.visibility</p:attrName>
                                        </p:attrNameLst>
                                      </p:cBhvr>
                                      <p:to>
                                        <p:strVal val="visible"/>
                                      </p:to>
                                    </p:set>
                                    <p:anim calcmode="lin" valueType="num">
                                      <p:cBhvr additive="base">
                                        <p:cTn id="296" dur="100" fill="hold"/>
                                        <p:tgtEl>
                                          <p:spTgt spid="203"/>
                                        </p:tgtEl>
                                        <p:attrNameLst>
                                          <p:attrName>ppt_x</p:attrName>
                                        </p:attrNameLst>
                                      </p:cBhvr>
                                      <p:tavLst>
                                        <p:tav tm="0">
                                          <p:val>
                                            <p:strVal val="#ppt_x"/>
                                          </p:val>
                                        </p:tav>
                                        <p:tav tm="100000">
                                          <p:val>
                                            <p:strVal val="#ppt_x"/>
                                          </p:val>
                                        </p:tav>
                                      </p:tavLst>
                                    </p:anim>
                                    <p:anim calcmode="lin" valueType="num">
                                      <p:cBhvr additive="base">
                                        <p:cTn id="297" dur="100" fill="hold"/>
                                        <p:tgtEl>
                                          <p:spTgt spid="203"/>
                                        </p:tgtEl>
                                        <p:attrNameLst>
                                          <p:attrName>ppt_y</p:attrName>
                                        </p:attrNameLst>
                                      </p:cBhvr>
                                      <p:tavLst>
                                        <p:tav tm="0">
                                          <p:val>
                                            <p:strVal val="1+#ppt_h/2"/>
                                          </p:val>
                                        </p:tav>
                                        <p:tav tm="100000">
                                          <p:val>
                                            <p:strVal val="#ppt_y"/>
                                          </p:val>
                                        </p:tav>
                                      </p:tavLst>
                                    </p:anim>
                                  </p:childTnLst>
                                </p:cTn>
                              </p:par>
                            </p:childTnLst>
                          </p:cTn>
                        </p:par>
                        <p:par>
                          <p:cTn id="298" fill="hold">
                            <p:stCondLst>
                              <p:cond delay="6300"/>
                            </p:stCondLst>
                            <p:childTnLst>
                              <p:par>
                                <p:cTn id="299" presetID="2" presetClass="entr" presetSubtype="4" fill="hold" grpId="0" nodeType="afterEffect">
                                  <p:stCondLst>
                                    <p:cond delay="0"/>
                                  </p:stCondLst>
                                  <p:childTnLst>
                                    <p:set>
                                      <p:cBhvr>
                                        <p:cTn id="300" dur="1" fill="hold">
                                          <p:stCondLst>
                                            <p:cond delay="0"/>
                                          </p:stCondLst>
                                        </p:cTn>
                                        <p:tgtEl>
                                          <p:spTgt spid="204"/>
                                        </p:tgtEl>
                                        <p:attrNameLst>
                                          <p:attrName>style.visibility</p:attrName>
                                        </p:attrNameLst>
                                      </p:cBhvr>
                                      <p:to>
                                        <p:strVal val="visible"/>
                                      </p:to>
                                    </p:set>
                                    <p:anim calcmode="lin" valueType="num">
                                      <p:cBhvr additive="base">
                                        <p:cTn id="301" dur="100" fill="hold"/>
                                        <p:tgtEl>
                                          <p:spTgt spid="204"/>
                                        </p:tgtEl>
                                        <p:attrNameLst>
                                          <p:attrName>ppt_x</p:attrName>
                                        </p:attrNameLst>
                                      </p:cBhvr>
                                      <p:tavLst>
                                        <p:tav tm="0">
                                          <p:val>
                                            <p:strVal val="#ppt_x"/>
                                          </p:val>
                                        </p:tav>
                                        <p:tav tm="100000">
                                          <p:val>
                                            <p:strVal val="#ppt_x"/>
                                          </p:val>
                                        </p:tav>
                                      </p:tavLst>
                                    </p:anim>
                                    <p:anim calcmode="lin" valueType="num">
                                      <p:cBhvr additive="base">
                                        <p:cTn id="302" dur="100" fill="hold"/>
                                        <p:tgtEl>
                                          <p:spTgt spid="204"/>
                                        </p:tgtEl>
                                        <p:attrNameLst>
                                          <p:attrName>ppt_y</p:attrName>
                                        </p:attrNameLst>
                                      </p:cBhvr>
                                      <p:tavLst>
                                        <p:tav tm="0">
                                          <p:val>
                                            <p:strVal val="1+#ppt_h/2"/>
                                          </p:val>
                                        </p:tav>
                                        <p:tav tm="100000">
                                          <p:val>
                                            <p:strVal val="#ppt_y"/>
                                          </p:val>
                                        </p:tav>
                                      </p:tavLst>
                                    </p:anim>
                                  </p:childTnLst>
                                </p:cTn>
                              </p:par>
                            </p:childTnLst>
                          </p:cTn>
                        </p:par>
                        <p:par>
                          <p:cTn id="303" fill="hold">
                            <p:stCondLst>
                              <p:cond delay="6400"/>
                            </p:stCondLst>
                            <p:childTnLst>
                              <p:par>
                                <p:cTn id="304" presetID="2" presetClass="entr" presetSubtype="4" fill="hold" grpId="0" nodeType="afterEffect">
                                  <p:stCondLst>
                                    <p:cond delay="0"/>
                                  </p:stCondLst>
                                  <p:childTnLst>
                                    <p:set>
                                      <p:cBhvr>
                                        <p:cTn id="305" dur="1" fill="hold">
                                          <p:stCondLst>
                                            <p:cond delay="0"/>
                                          </p:stCondLst>
                                        </p:cTn>
                                        <p:tgtEl>
                                          <p:spTgt spid="205"/>
                                        </p:tgtEl>
                                        <p:attrNameLst>
                                          <p:attrName>style.visibility</p:attrName>
                                        </p:attrNameLst>
                                      </p:cBhvr>
                                      <p:to>
                                        <p:strVal val="visible"/>
                                      </p:to>
                                    </p:set>
                                    <p:anim calcmode="lin" valueType="num">
                                      <p:cBhvr additive="base">
                                        <p:cTn id="306" dur="100" fill="hold"/>
                                        <p:tgtEl>
                                          <p:spTgt spid="205"/>
                                        </p:tgtEl>
                                        <p:attrNameLst>
                                          <p:attrName>ppt_x</p:attrName>
                                        </p:attrNameLst>
                                      </p:cBhvr>
                                      <p:tavLst>
                                        <p:tav tm="0">
                                          <p:val>
                                            <p:strVal val="#ppt_x"/>
                                          </p:val>
                                        </p:tav>
                                        <p:tav tm="100000">
                                          <p:val>
                                            <p:strVal val="#ppt_x"/>
                                          </p:val>
                                        </p:tav>
                                      </p:tavLst>
                                    </p:anim>
                                    <p:anim calcmode="lin" valueType="num">
                                      <p:cBhvr additive="base">
                                        <p:cTn id="307" dur="100" fill="hold"/>
                                        <p:tgtEl>
                                          <p:spTgt spid="205"/>
                                        </p:tgtEl>
                                        <p:attrNameLst>
                                          <p:attrName>ppt_y</p:attrName>
                                        </p:attrNameLst>
                                      </p:cBhvr>
                                      <p:tavLst>
                                        <p:tav tm="0">
                                          <p:val>
                                            <p:strVal val="1+#ppt_h/2"/>
                                          </p:val>
                                        </p:tav>
                                        <p:tav tm="100000">
                                          <p:val>
                                            <p:strVal val="#ppt_y"/>
                                          </p:val>
                                        </p:tav>
                                      </p:tavLst>
                                    </p:anim>
                                  </p:childTnLst>
                                </p:cTn>
                              </p:par>
                            </p:childTnLst>
                          </p:cTn>
                        </p:par>
                        <p:par>
                          <p:cTn id="308" fill="hold">
                            <p:stCondLst>
                              <p:cond delay="6500"/>
                            </p:stCondLst>
                            <p:childTnLst>
                              <p:par>
                                <p:cTn id="309" presetID="2" presetClass="entr" presetSubtype="4" fill="hold" grpId="0" nodeType="afterEffect">
                                  <p:stCondLst>
                                    <p:cond delay="0"/>
                                  </p:stCondLst>
                                  <p:childTnLst>
                                    <p:set>
                                      <p:cBhvr>
                                        <p:cTn id="310" dur="1" fill="hold">
                                          <p:stCondLst>
                                            <p:cond delay="0"/>
                                          </p:stCondLst>
                                        </p:cTn>
                                        <p:tgtEl>
                                          <p:spTgt spid="206"/>
                                        </p:tgtEl>
                                        <p:attrNameLst>
                                          <p:attrName>style.visibility</p:attrName>
                                        </p:attrNameLst>
                                      </p:cBhvr>
                                      <p:to>
                                        <p:strVal val="visible"/>
                                      </p:to>
                                    </p:set>
                                    <p:anim calcmode="lin" valueType="num">
                                      <p:cBhvr additive="base">
                                        <p:cTn id="311" dur="100" fill="hold"/>
                                        <p:tgtEl>
                                          <p:spTgt spid="206"/>
                                        </p:tgtEl>
                                        <p:attrNameLst>
                                          <p:attrName>ppt_x</p:attrName>
                                        </p:attrNameLst>
                                      </p:cBhvr>
                                      <p:tavLst>
                                        <p:tav tm="0">
                                          <p:val>
                                            <p:strVal val="#ppt_x"/>
                                          </p:val>
                                        </p:tav>
                                        <p:tav tm="100000">
                                          <p:val>
                                            <p:strVal val="#ppt_x"/>
                                          </p:val>
                                        </p:tav>
                                      </p:tavLst>
                                    </p:anim>
                                    <p:anim calcmode="lin" valueType="num">
                                      <p:cBhvr additive="base">
                                        <p:cTn id="312" dur="100" fill="hold"/>
                                        <p:tgtEl>
                                          <p:spTgt spid="206"/>
                                        </p:tgtEl>
                                        <p:attrNameLst>
                                          <p:attrName>ppt_y</p:attrName>
                                        </p:attrNameLst>
                                      </p:cBhvr>
                                      <p:tavLst>
                                        <p:tav tm="0">
                                          <p:val>
                                            <p:strVal val="1+#ppt_h/2"/>
                                          </p:val>
                                        </p:tav>
                                        <p:tav tm="100000">
                                          <p:val>
                                            <p:strVal val="#ppt_y"/>
                                          </p:val>
                                        </p:tav>
                                      </p:tavLst>
                                    </p:anim>
                                  </p:childTnLst>
                                </p:cTn>
                              </p:par>
                            </p:childTnLst>
                          </p:cTn>
                        </p:par>
                        <p:par>
                          <p:cTn id="313" fill="hold">
                            <p:stCondLst>
                              <p:cond delay="6600"/>
                            </p:stCondLst>
                            <p:childTnLst>
                              <p:par>
                                <p:cTn id="314" presetID="2" presetClass="entr" presetSubtype="4" fill="hold" grpId="0" nodeType="afterEffect">
                                  <p:stCondLst>
                                    <p:cond delay="0"/>
                                  </p:stCondLst>
                                  <p:childTnLst>
                                    <p:set>
                                      <p:cBhvr>
                                        <p:cTn id="315" dur="1" fill="hold">
                                          <p:stCondLst>
                                            <p:cond delay="0"/>
                                          </p:stCondLst>
                                        </p:cTn>
                                        <p:tgtEl>
                                          <p:spTgt spid="207"/>
                                        </p:tgtEl>
                                        <p:attrNameLst>
                                          <p:attrName>style.visibility</p:attrName>
                                        </p:attrNameLst>
                                      </p:cBhvr>
                                      <p:to>
                                        <p:strVal val="visible"/>
                                      </p:to>
                                    </p:set>
                                    <p:anim calcmode="lin" valueType="num">
                                      <p:cBhvr additive="base">
                                        <p:cTn id="316" dur="100" fill="hold"/>
                                        <p:tgtEl>
                                          <p:spTgt spid="207"/>
                                        </p:tgtEl>
                                        <p:attrNameLst>
                                          <p:attrName>ppt_x</p:attrName>
                                        </p:attrNameLst>
                                      </p:cBhvr>
                                      <p:tavLst>
                                        <p:tav tm="0">
                                          <p:val>
                                            <p:strVal val="#ppt_x"/>
                                          </p:val>
                                        </p:tav>
                                        <p:tav tm="100000">
                                          <p:val>
                                            <p:strVal val="#ppt_x"/>
                                          </p:val>
                                        </p:tav>
                                      </p:tavLst>
                                    </p:anim>
                                    <p:anim calcmode="lin" valueType="num">
                                      <p:cBhvr additive="base">
                                        <p:cTn id="317" dur="100" fill="hold"/>
                                        <p:tgtEl>
                                          <p:spTgt spid="207"/>
                                        </p:tgtEl>
                                        <p:attrNameLst>
                                          <p:attrName>ppt_y</p:attrName>
                                        </p:attrNameLst>
                                      </p:cBhvr>
                                      <p:tavLst>
                                        <p:tav tm="0">
                                          <p:val>
                                            <p:strVal val="1+#ppt_h/2"/>
                                          </p:val>
                                        </p:tav>
                                        <p:tav tm="100000">
                                          <p:val>
                                            <p:strVal val="#ppt_y"/>
                                          </p:val>
                                        </p:tav>
                                      </p:tavLst>
                                    </p:anim>
                                  </p:childTnLst>
                                </p:cTn>
                              </p:par>
                            </p:childTnLst>
                          </p:cTn>
                        </p:par>
                        <p:par>
                          <p:cTn id="318" fill="hold">
                            <p:stCondLst>
                              <p:cond delay="6700"/>
                            </p:stCondLst>
                            <p:childTnLst>
                              <p:par>
                                <p:cTn id="319" presetID="2" presetClass="entr" presetSubtype="4" fill="hold" grpId="0" nodeType="afterEffect">
                                  <p:stCondLst>
                                    <p:cond delay="0"/>
                                  </p:stCondLst>
                                  <p:childTnLst>
                                    <p:set>
                                      <p:cBhvr>
                                        <p:cTn id="320" dur="1" fill="hold">
                                          <p:stCondLst>
                                            <p:cond delay="0"/>
                                          </p:stCondLst>
                                        </p:cTn>
                                        <p:tgtEl>
                                          <p:spTgt spid="208"/>
                                        </p:tgtEl>
                                        <p:attrNameLst>
                                          <p:attrName>style.visibility</p:attrName>
                                        </p:attrNameLst>
                                      </p:cBhvr>
                                      <p:to>
                                        <p:strVal val="visible"/>
                                      </p:to>
                                    </p:set>
                                    <p:anim calcmode="lin" valueType="num">
                                      <p:cBhvr additive="base">
                                        <p:cTn id="321" dur="100" fill="hold"/>
                                        <p:tgtEl>
                                          <p:spTgt spid="208"/>
                                        </p:tgtEl>
                                        <p:attrNameLst>
                                          <p:attrName>ppt_x</p:attrName>
                                        </p:attrNameLst>
                                      </p:cBhvr>
                                      <p:tavLst>
                                        <p:tav tm="0">
                                          <p:val>
                                            <p:strVal val="#ppt_x"/>
                                          </p:val>
                                        </p:tav>
                                        <p:tav tm="100000">
                                          <p:val>
                                            <p:strVal val="#ppt_x"/>
                                          </p:val>
                                        </p:tav>
                                      </p:tavLst>
                                    </p:anim>
                                    <p:anim calcmode="lin" valueType="num">
                                      <p:cBhvr additive="base">
                                        <p:cTn id="322" dur="100" fill="hold"/>
                                        <p:tgtEl>
                                          <p:spTgt spid="208"/>
                                        </p:tgtEl>
                                        <p:attrNameLst>
                                          <p:attrName>ppt_y</p:attrName>
                                        </p:attrNameLst>
                                      </p:cBhvr>
                                      <p:tavLst>
                                        <p:tav tm="0">
                                          <p:val>
                                            <p:strVal val="1+#ppt_h/2"/>
                                          </p:val>
                                        </p:tav>
                                        <p:tav tm="100000">
                                          <p:val>
                                            <p:strVal val="#ppt_y"/>
                                          </p:val>
                                        </p:tav>
                                      </p:tavLst>
                                    </p:anim>
                                  </p:childTnLst>
                                </p:cTn>
                              </p:par>
                            </p:childTnLst>
                          </p:cTn>
                        </p:par>
                        <p:par>
                          <p:cTn id="323" fill="hold">
                            <p:stCondLst>
                              <p:cond delay="6800"/>
                            </p:stCondLst>
                            <p:childTnLst>
                              <p:par>
                                <p:cTn id="324" presetID="2" presetClass="entr" presetSubtype="4" fill="hold" grpId="0" nodeType="afterEffect">
                                  <p:stCondLst>
                                    <p:cond delay="0"/>
                                  </p:stCondLst>
                                  <p:childTnLst>
                                    <p:set>
                                      <p:cBhvr>
                                        <p:cTn id="325" dur="1" fill="hold">
                                          <p:stCondLst>
                                            <p:cond delay="0"/>
                                          </p:stCondLst>
                                        </p:cTn>
                                        <p:tgtEl>
                                          <p:spTgt spid="209"/>
                                        </p:tgtEl>
                                        <p:attrNameLst>
                                          <p:attrName>style.visibility</p:attrName>
                                        </p:attrNameLst>
                                      </p:cBhvr>
                                      <p:to>
                                        <p:strVal val="visible"/>
                                      </p:to>
                                    </p:set>
                                    <p:anim calcmode="lin" valueType="num">
                                      <p:cBhvr additive="base">
                                        <p:cTn id="326" dur="100" fill="hold"/>
                                        <p:tgtEl>
                                          <p:spTgt spid="209"/>
                                        </p:tgtEl>
                                        <p:attrNameLst>
                                          <p:attrName>ppt_x</p:attrName>
                                        </p:attrNameLst>
                                      </p:cBhvr>
                                      <p:tavLst>
                                        <p:tav tm="0">
                                          <p:val>
                                            <p:strVal val="#ppt_x"/>
                                          </p:val>
                                        </p:tav>
                                        <p:tav tm="100000">
                                          <p:val>
                                            <p:strVal val="#ppt_x"/>
                                          </p:val>
                                        </p:tav>
                                      </p:tavLst>
                                    </p:anim>
                                    <p:anim calcmode="lin" valueType="num">
                                      <p:cBhvr additive="base">
                                        <p:cTn id="327" dur="100" fill="hold"/>
                                        <p:tgtEl>
                                          <p:spTgt spid="209"/>
                                        </p:tgtEl>
                                        <p:attrNameLst>
                                          <p:attrName>ppt_y</p:attrName>
                                        </p:attrNameLst>
                                      </p:cBhvr>
                                      <p:tavLst>
                                        <p:tav tm="0">
                                          <p:val>
                                            <p:strVal val="1+#ppt_h/2"/>
                                          </p:val>
                                        </p:tav>
                                        <p:tav tm="100000">
                                          <p:val>
                                            <p:strVal val="#ppt_y"/>
                                          </p:val>
                                        </p:tav>
                                      </p:tavLst>
                                    </p:anim>
                                  </p:childTnLst>
                                </p:cTn>
                              </p:par>
                            </p:childTnLst>
                          </p:cTn>
                        </p:par>
                        <p:par>
                          <p:cTn id="328" fill="hold">
                            <p:stCondLst>
                              <p:cond delay="6900"/>
                            </p:stCondLst>
                            <p:childTnLst>
                              <p:par>
                                <p:cTn id="329" presetID="2" presetClass="entr" presetSubtype="4" fill="hold" grpId="0" nodeType="afterEffect">
                                  <p:stCondLst>
                                    <p:cond delay="0"/>
                                  </p:stCondLst>
                                  <p:childTnLst>
                                    <p:set>
                                      <p:cBhvr>
                                        <p:cTn id="330" dur="1" fill="hold">
                                          <p:stCondLst>
                                            <p:cond delay="0"/>
                                          </p:stCondLst>
                                        </p:cTn>
                                        <p:tgtEl>
                                          <p:spTgt spid="210"/>
                                        </p:tgtEl>
                                        <p:attrNameLst>
                                          <p:attrName>style.visibility</p:attrName>
                                        </p:attrNameLst>
                                      </p:cBhvr>
                                      <p:to>
                                        <p:strVal val="visible"/>
                                      </p:to>
                                    </p:set>
                                    <p:anim calcmode="lin" valueType="num">
                                      <p:cBhvr additive="base">
                                        <p:cTn id="331" dur="100" fill="hold"/>
                                        <p:tgtEl>
                                          <p:spTgt spid="210"/>
                                        </p:tgtEl>
                                        <p:attrNameLst>
                                          <p:attrName>ppt_x</p:attrName>
                                        </p:attrNameLst>
                                      </p:cBhvr>
                                      <p:tavLst>
                                        <p:tav tm="0">
                                          <p:val>
                                            <p:strVal val="#ppt_x"/>
                                          </p:val>
                                        </p:tav>
                                        <p:tav tm="100000">
                                          <p:val>
                                            <p:strVal val="#ppt_x"/>
                                          </p:val>
                                        </p:tav>
                                      </p:tavLst>
                                    </p:anim>
                                    <p:anim calcmode="lin" valueType="num">
                                      <p:cBhvr additive="base">
                                        <p:cTn id="332" dur="100" fill="hold"/>
                                        <p:tgtEl>
                                          <p:spTgt spid="210"/>
                                        </p:tgtEl>
                                        <p:attrNameLst>
                                          <p:attrName>ppt_y</p:attrName>
                                        </p:attrNameLst>
                                      </p:cBhvr>
                                      <p:tavLst>
                                        <p:tav tm="0">
                                          <p:val>
                                            <p:strVal val="1+#ppt_h/2"/>
                                          </p:val>
                                        </p:tav>
                                        <p:tav tm="100000">
                                          <p:val>
                                            <p:strVal val="#ppt_y"/>
                                          </p:val>
                                        </p:tav>
                                      </p:tavLst>
                                    </p:anim>
                                  </p:childTnLst>
                                </p:cTn>
                              </p:par>
                            </p:childTnLst>
                          </p:cTn>
                        </p:par>
                        <p:par>
                          <p:cTn id="333" fill="hold">
                            <p:stCondLst>
                              <p:cond delay="7000"/>
                            </p:stCondLst>
                            <p:childTnLst>
                              <p:par>
                                <p:cTn id="334" presetID="2" presetClass="entr" presetSubtype="4" fill="hold" grpId="0" nodeType="afterEffect">
                                  <p:stCondLst>
                                    <p:cond delay="0"/>
                                  </p:stCondLst>
                                  <p:childTnLst>
                                    <p:set>
                                      <p:cBhvr>
                                        <p:cTn id="335" dur="1" fill="hold">
                                          <p:stCondLst>
                                            <p:cond delay="0"/>
                                          </p:stCondLst>
                                        </p:cTn>
                                        <p:tgtEl>
                                          <p:spTgt spid="211"/>
                                        </p:tgtEl>
                                        <p:attrNameLst>
                                          <p:attrName>style.visibility</p:attrName>
                                        </p:attrNameLst>
                                      </p:cBhvr>
                                      <p:to>
                                        <p:strVal val="visible"/>
                                      </p:to>
                                    </p:set>
                                    <p:anim calcmode="lin" valueType="num">
                                      <p:cBhvr additive="base">
                                        <p:cTn id="336" dur="100" fill="hold"/>
                                        <p:tgtEl>
                                          <p:spTgt spid="211"/>
                                        </p:tgtEl>
                                        <p:attrNameLst>
                                          <p:attrName>ppt_x</p:attrName>
                                        </p:attrNameLst>
                                      </p:cBhvr>
                                      <p:tavLst>
                                        <p:tav tm="0">
                                          <p:val>
                                            <p:strVal val="#ppt_x"/>
                                          </p:val>
                                        </p:tav>
                                        <p:tav tm="100000">
                                          <p:val>
                                            <p:strVal val="#ppt_x"/>
                                          </p:val>
                                        </p:tav>
                                      </p:tavLst>
                                    </p:anim>
                                    <p:anim calcmode="lin" valueType="num">
                                      <p:cBhvr additive="base">
                                        <p:cTn id="337" dur="100" fill="hold"/>
                                        <p:tgtEl>
                                          <p:spTgt spid="211"/>
                                        </p:tgtEl>
                                        <p:attrNameLst>
                                          <p:attrName>ppt_y</p:attrName>
                                        </p:attrNameLst>
                                      </p:cBhvr>
                                      <p:tavLst>
                                        <p:tav tm="0">
                                          <p:val>
                                            <p:strVal val="1+#ppt_h/2"/>
                                          </p:val>
                                        </p:tav>
                                        <p:tav tm="100000">
                                          <p:val>
                                            <p:strVal val="#ppt_y"/>
                                          </p:val>
                                        </p:tav>
                                      </p:tavLst>
                                    </p:anim>
                                  </p:childTnLst>
                                </p:cTn>
                              </p:par>
                            </p:childTnLst>
                          </p:cTn>
                        </p:par>
                        <p:par>
                          <p:cTn id="338" fill="hold">
                            <p:stCondLst>
                              <p:cond delay="7100"/>
                            </p:stCondLst>
                            <p:childTnLst>
                              <p:par>
                                <p:cTn id="339" presetID="45" presetClass="entr" presetSubtype="0" fill="hold" grpId="0" nodeType="afterEffect">
                                  <p:stCondLst>
                                    <p:cond delay="0"/>
                                  </p:stCondLst>
                                  <p:childTnLst>
                                    <p:set>
                                      <p:cBhvr>
                                        <p:cTn id="340" dur="1" fill="hold">
                                          <p:stCondLst>
                                            <p:cond delay="0"/>
                                          </p:stCondLst>
                                        </p:cTn>
                                        <p:tgtEl>
                                          <p:spTgt spid="120"/>
                                        </p:tgtEl>
                                        <p:attrNameLst>
                                          <p:attrName>style.visibility</p:attrName>
                                        </p:attrNameLst>
                                      </p:cBhvr>
                                      <p:to>
                                        <p:strVal val="visible"/>
                                      </p:to>
                                    </p:set>
                                    <p:animEffect transition="in" filter="fade">
                                      <p:cBhvr>
                                        <p:cTn id="341" dur="2000"/>
                                        <p:tgtEl>
                                          <p:spTgt spid="120"/>
                                        </p:tgtEl>
                                      </p:cBhvr>
                                    </p:animEffect>
                                    <p:anim calcmode="lin" valueType="num">
                                      <p:cBhvr>
                                        <p:cTn id="342" dur="2000" fill="hold"/>
                                        <p:tgtEl>
                                          <p:spTgt spid="120"/>
                                        </p:tgtEl>
                                        <p:attrNameLst>
                                          <p:attrName>ppt_w</p:attrName>
                                        </p:attrNameLst>
                                      </p:cBhvr>
                                      <p:tavLst>
                                        <p:tav tm="0" fmla="#ppt_w*sin(2.5*pi*$)">
                                          <p:val>
                                            <p:fltVal val="0"/>
                                          </p:val>
                                        </p:tav>
                                        <p:tav tm="100000">
                                          <p:val>
                                            <p:fltVal val="1"/>
                                          </p:val>
                                        </p:tav>
                                      </p:tavLst>
                                    </p:anim>
                                    <p:anim calcmode="lin" valueType="num">
                                      <p:cBhvr>
                                        <p:cTn id="343" dur="2000" fill="hold"/>
                                        <p:tgtEl>
                                          <p:spTgt spid="120"/>
                                        </p:tgtEl>
                                        <p:attrNameLst>
                                          <p:attrName>ppt_h</p:attrName>
                                        </p:attrNameLst>
                                      </p:cBhvr>
                                      <p:tavLst>
                                        <p:tav tm="0">
                                          <p:val>
                                            <p:strVal val="#ppt_h"/>
                                          </p:val>
                                        </p:tav>
                                        <p:tav tm="100000">
                                          <p:val>
                                            <p:strVal val="#ppt_h"/>
                                          </p:val>
                                        </p:tav>
                                      </p:tavLst>
                                    </p:anim>
                                  </p:childTnLst>
                                </p:cTn>
                              </p:par>
                              <p:par>
                                <p:cTn id="344" presetID="45" presetClass="entr" presetSubtype="0" fill="hold" grpId="0" nodeType="withEffect">
                                  <p:stCondLst>
                                    <p:cond delay="0"/>
                                  </p:stCondLst>
                                  <p:childTnLst>
                                    <p:set>
                                      <p:cBhvr>
                                        <p:cTn id="345" dur="1" fill="hold">
                                          <p:stCondLst>
                                            <p:cond delay="0"/>
                                          </p:stCondLst>
                                        </p:cTn>
                                        <p:tgtEl>
                                          <p:spTgt spid="119"/>
                                        </p:tgtEl>
                                        <p:attrNameLst>
                                          <p:attrName>style.visibility</p:attrName>
                                        </p:attrNameLst>
                                      </p:cBhvr>
                                      <p:to>
                                        <p:strVal val="visible"/>
                                      </p:to>
                                    </p:set>
                                    <p:animEffect transition="in" filter="fade">
                                      <p:cBhvr>
                                        <p:cTn id="346" dur="2000"/>
                                        <p:tgtEl>
                                          <p:spTgt spid="119"/>
                                        </p:tgtEl>
                                      </p:cBhvr>
                                    </p:animEffect>
                                    <p:anim calcmode="lin" valueType="num">
                                      <p:cBhvr>
                                        <p:cTn id="347" dur="2000" fill="hold"/>
                                        <p:tgtEl>
                                          <p:spTgt spid="119"/>
                                        </p:tgtEl>
                                        <p:attrNameLst>
                                          <p:attrName>ppt_w</p:attrName>
                                        </p:attrNameLst>
                                      </p:cBhvr>
                                      <p:tavLst>
                                        <p:tav tm="0" fmla="#ppt_w*sin(2.5*pi*$)">
                                          <p:val>
                                            <p:fltVal val="0"/>
                                          </p:val>
                                        </p:tav>
                                        <p:tav tm="100000">
                                          <p:val>
                                            <p:fltVal val="1"/>
                                          </p:val>
                                        </p:tav>
                                      </p:tavLst>
                                    </p:anim>
                                    <p:anim calcmode="lin" valueType="num">
                                      <p:cBhvr>
                                        <p:cTn id="348" dur="2000" fill="hold"/>
                                        <p:tgtEl>
                                          <p:spTgt spid="119"/>
                                        </p:tgtEl>
                                        <p:attrNameLst>
                                          <p:attrName>ppt_h</p:attrName>
                                        </p:attrNameLst>
                                      </p:cBhvr>
                                      <p:tavLst>
                                        <p:tav tm="0">
                                          <p:val>
                                            <p:strVal val="#ppt_h"/>
                                          </p:val>
                                        </p:tav>
                                        <p:tav tm="100000">
                                          <p:val>
                                            <p:strVal val="#ppt_h"/>
                                          </p:val>
                                        </p:tav>
                                      </p:tavLst>
                                    </p:anim>
                                  </p:childTnLst>
                                </p:cTn>
                              </p:par>
                            </p:childTnLst>
                          </p:cTn>
                        </p:par>
                        <p:par>
                          <p:cTn id="349" fill="hold">
                            <p:stCondLst>
                              <p:cond delay="9100"/>
                            </p:stCondLst>
                            <p:childTnLst>
                              <p:par>
                                <p:cTn id="350" presetID="21" presetClass="entr" presetSubtype="1" fill="hold" grpId="0" nodeType="afterEffect">
                                  <p:stCondLst>
                                    <p:cond delay="0"/>
                                  </p:stCondLst>
                                  <p:childTnLst>
                                    <p:set>
                                      <p:cBhvr>
                                        <p:cTn id="351" dur="1" fill="hold">
                                          <p:stCondLst>
                                            <p:cond delay="0"/>
                                          </p:stCondLst>
                                        </p:cTn>
                                        <p:tgtEl>
                                          <p:spTgt spid="118"/>
                                        </p:tgtEl>
                                        <p:attrNameLst>
                                          <p:attrName>style.visibility</p:attrName>
                                        </p:attrNameLst>
                                      </p:cBhvr>
                                      <p:to>
                                        <p:strVal val="visible"/>
                                      </p:to>
                                    </p:set>
                                    <p:animEffect transition="in" filter="wheel(1)">
                                      <p:cBhvr>
                                        <p:cTn id="352" dur="2000"/>
                                        <p:tgtEl>
                                          <p:spTgt spid="118"/>
                                        </p:tgtEl>
                                      </p:cBhvr>
                                    </p:animEffect>
                                  </p:childTnLst>
                                </p:cTn>
                              </p:par>
                              <p:par>
                                <p:cTn id="353" presetID="2" presetClass="entr" presetSubtype="4" fill="hold" nodeType="withEffect">
                                  <p:stCondLst>
                                    <p:cond delay="500"/>
                                  </p:stCondLst>
                                  <p:childTnLst>
                                    <p:set>
                                      <p:cBhvr>
                                        <p:cTn id="354" dur="1" fill="hold">
                                          <p:stCondLst>
                                            <p:cond delay="0"/>
                                          </p:stCondLst>
                                        </p:cTn>
                                        <p:tgtEl>
                                          <p:spTgt spid="121"/>
                                        </p:tgtEl>
                                        <p:attrNameLst>
                                          <p:attrName>style.visibility</p:attrName>
                                        </p:attrNameLst>
                                      </p:cBhvr>
                                      <p:to>
                                        <p:strVal val="visible"/>
                                      </p:to>
                                    </p:set>
                                    <p:anim calcmode="lin" valueType="num">
                                      <p:cBhvr additive="base">
                                        <p:cTn id="355" dur="500" fill="hold"/>
                                        <p:tgtEl>
                                          <p:spTgt spid="121"/>
                                        </p:tgtEl>
                                        <p:attrNameLst>
                                          <p:attrName>ppt_x</p:attrName>
                                        </p:attrNameLst>
                                      </p:cBhvr>
                                      <p:tavLst>
                                        <p:tav tm="0">
                                          <p:val>
                                            <p:strVal val="#ppt_x"/>
                                          </p:val>
                                        </p:tav>
                                        <p:tav tm="100000">
                                          <p:val>
                                            <p:strVal val="#ppt_x"/>
                                          </p:val>
                                        </p:tav>
                                      </p:tavLst>
                                    </p:anim>
                                    <p:anim calcmode="lin" valueType="num">
                                      <p:cBhvr additive="base">
                                        <p:cTn id="356" dur="500" fill="hold"/>
                                        <p:tgtEl>
                                          <p:spTgt spid="121"/>
                                        </p:tgtEl>
                                        <p:attrNameLst>
                                          <p:attrName>ppt_y</p:attrName>
                                        </p:attrNameLst>
                                      </p:cBhvr>
                                      <p:tavLst>
                                        <p:tav tm="0">
                                          <p:val>
                                            <p:strVal val="1+#ppt_h/2"/>
                                          </p:val>
                                        </p:tav>
                                        <p:tav tm="100000">
                                          <p:val>
                                            <p:strVal val="#ppt_y"/>
                                          </p:val>
                                        </p:tav>
                                      </p:tavLst>
                                    </p:anim>
                                  </p:childTnLst>
                                </p:cTn>
                              </p:par>
                            </p:childTnLst>
                          </p:cTn>
                        </p:par>
                        <p:par>
                          <p:cTn id="357" fill="hold">
                            <p:stCondLst>
                              <p:cond delay="11100"/>
                            </p:stCondLst>
                            <p:childTnLst>
                              <p:par>
                                <p:cTn id="358" presetID="45" presetClass="entr" presetSubtype="0" fill="hold" grpId="0" nodeType="afterEffect">
                                  <p:stCondLst>
                                    <p:cond delay="0"/>
                                  </p:stCondLst>
                                  <p:childTnLst>
                                    <p:set>
                                      <p:cBhvr>
                                        <p:cTn id="359" dur="1" fill="hold">
                                          <p:stCondLst>
                                            <p:cond delay="0"/>
                                          </p:stCondLst>
                                        </p:cTn>
                                        <p:tgtEl>
                                          <p:spTgt spid="129"/>
                                        </p:tgtEl>
                                        <p:attrNameLst>
                                          <p:attrName>style.visibility</p:attrName>
                                        </p:attrNameLst>
                                      </p:cBhvr>
                                      <p:to>
                                        <p:strVal val="visible"/>
                                      </p:to>
                                    </p:set>
                                    <p:animEffect transition="in" filter="fade">
                                      <p:cBhvr>
                                        <p:cTn id="360" dur="2000"/>
                                        <p:tgtEl>
                                          <p:spTgt spid="129"/>
                                        </p:tgtEl>
                                      </p:cBhvr>
                                    </p:animEffect>
                                    <p:anim calcmode="lin" valueType="num">
                                      <p:cBhvr>
                                        <p:cTn id="361" dur="2000" fill="hold"/>
                                        <p:tgtEl>
                                          <p:spTgt spid="129"/>
                                        </p:tgtEl>
                                        <p:attrNameLst>
                                          <p:attrName>ppt_w</p:attrName>
                                        </p:attrNameLst>
                                      </p:cBhvr>
                                      <p:tavLst>
                                        <p:tav tm="0" fmla="#ppt_w*sin(2.5*pi*$)">
                                          <p:val>
                                            <p:fltVal val="0"/>
                                          </p:val>
                                        </p:tav>
                                        <p:tav tm="100000">
                                          <p:val>
                                            <p:fltVal val="1"/>
                                          </p:val>
                                        </p:tav>
                                      </p:tavLst>
                                    </p:anim>
                                    <p:anim calcmode="lin" valueType="num">
                                      <p:cBhvr>
                                        <p:cTn id="362" dur="2000" fill="hold"/>
                                        <p:tgtEl>
                                          <p:spTgt spid="129"/>
                                        </p:tgtEl>
                                        <p:attrNameLst>
                                          <p:attrName>ppt_h</p:attrName>
                                        </p:attrNameLst>
                                      </p:cBhvr>
                                      <p:tavLst>
                                        <p:tav tm="0">
                                          <p:val>
                                            <p:strVal val="#ppt_h"/>
                                          </p:val>
                                        </p:tav>
                                        <p:tav tm="100000">
                                          <p:val>
                                            <p:strVal val="#ppt_h"/>
                                          </p:val>
                                        </p:tav>
                                      </p:tavLst>
                                    </p:anim>
                                  </p:childTnLst>
                                </p:cTn>
                              </p:par>
                              <p:par>
                                <p:cTn id="363" presetID="45" presetClass="entr" presetSubtype="0" fill="hold" grpId="0" nodeType="withEffect">
                                  <p:stCondLst>
                                    <p:cond delay="0"/>
                                  </p:stCondLst>
                                  <p:childTnLst>
                                    <p:set>
                                      <p:cBhvr>
                                        <p:cTn id="364" dur="1" fill="hold">
                                          <p:stCondLst>
                                            <p:cond delay="0"/>
                                          </p:stCondLst>
                                        </p:cTn>
                                        <p:tgtEl>
                                          <p:spTgt spid="128"/>
                                        </p:tgtEl>
                                        <p:attrNameLst>
                                          <p:attrName>style.visibility</p:attrName>
                                        </p:attrNameLst>
                                      </p:cBhvr>
                                      <p:to>
                                        <p:strVal val="visible"/>
                                      </p:to>
                                    </p:set>
                                    <p:animEffect transition="in" filter="fade">
                                      <p:cBhvr>
                                        <p:cTn id="365" dur="2000"/>
                                        <p:tgtEl>
                                          <p:spTgt spid="128"/>
                                        </p:tgtEl>
                                      </p:cBhvr>
                                    </p:animEffect>
                                    <p:anim calcmode="lin" valueType="num">
                                      <p:cBhvr>
                                        <p:cTn id="366" dur="2000" fill="hold"/>
                                        <p:tgtEl>
                                          <p:spTgt spid="128"/>
                                        </p:tgtEl>
                                        <p:attrNameLst>
                                          <p:attrName>ppt_w</p:attrName>
                                        </p:attrNameLst>
                                      </p:cBhvr>
                                      <p:tavLst>
                                        <p:tav tm="0" fmla="#ppt_w*sin(2.5*pi*$)">
                                          <p:val>
                                            <p:fltVal val="0"/>
                                          </p:val>
                                        </p:tav>
                                        <p:tav tm="100000">
                                          <p:val>
                                            <p:fltVal val="1"/>
                                          </p:val>
                                        </p:tav>
                                      </p:tavLst>
                                    </p:anim>
                                    <p:anim calcmode="lin" valueType="num">
                                      <p:cBhvr>
                                        <p:cTn id="367" dur="2000" fill="hold"/>
                                        <p:tgtEl>
                                          <p:spTgt spid="128"/>
                                        </p:tgtEl>
                                        <p:attrNameLst>
                                          <p:attrName>ppt_h</p:attrName>
                                        </p:attrNameLst>
                                      </p:cBhvr>
                                      <p:tavLst>
                                        <p:tav tm="0">
                                          <p:val>
                                            <p:strVal val="#ppt_h"/>
                                          </p:val>
                                        </p:tav>
                                        <p:tav tm="100000">
                                          <p:val>
                                            <p:strVal val="#ppt_h"/>
                                          </p:val>
                                        </p:tav>
                                      </p:tavLst>
                                    </p:anim>
                                  </p:childTnLst>
                                </p:cTn>
                              </p:par>
                            </p:childTnLst>
                          </p:cTn>
                        </p:par>
                        <p:par>
                          <p:cTn id="368" fill="hold">
                            <p:stCondLst>
                              <p:cond delay="13100"/>
                            </p:stCondLst>
                            <p:childTnLst>
                              <p:par>
                                <p:cTn id="369" presetID="21" presetClass="entr" presetSubtype="1" fill="hold" grpId="0" nodeType="afterEffect">
                                  <p:stCondLst>
                                    <p:cond delay="0"/>
                                  </p:stCondLst>
                                  <p:childTnLst>
                                    <p:set>
                                      <p:cBhvr>
                                        <p:cTn id="370" dur="1" fill="hold">
                                          <p:stCondLst>
                                            <p:cond delay="0"/>
                                          </p:stCondLst>
                                        </p:cTn>
                                        <p:tgtEl>
                                          <p:spTgt spid="127"/>
                                        </p:tgtEl>
                                        <p:attrNameLst>
                                          <p:attrName>style.visibility</p:attrName>
                                        </p:attrNameLst>
                                      </p:cBhvr>
                                      <p:to>
                                        <p:strVal val="visible"/>
                                      </p:to>
                                    </p:set>
                                    <p:animEffect transition="in" filter="wheel(1)">
                                      <p:cBhvr>
                                        <p:cTn id="371" dur="2000"/>
                                        <p:tgtEl>
                                          <p:spTgt spid="127"/>
                                        </p:tgtEl>
                                      </p:cBhvr>
                                    </p:animEffect>
                                  </p:childTnLst>
                                </p:cTn>
                              </p:par>
                              <p:par>
                                <p:cTn id="372" presetID="2" presetClass="entr" presetSubtype="4" fill="hold" nodeType="withEffect">
                                  <p:stCondLst>
                                    <p:cond delay="500"/>
                                  </p:stCondLst>
                                  <p:childTnLst>
                                    <p:set>
                                      <p:cBhvr>
                                        <p:cTn id="373" dur="1" fill="hold">
                                          <p:stCondLst>
                                            <p:cond delay="0"/>
                                          </p:stCondLst>
                                        </p:cTn>
                                        <p:tgtEl>
                                          <p:spTgt spid="130"/>
                                        </p:tgtEl>
                                        <p:attrNameLst>
                                          <p:attrName>style.visibility</p:attrName>
                                        </p:attrNameLst>
                                      </p:cBhvr>
                                      <p:to>
                                        <p:strVal val="visible"/>
                                      </p:to>
                                    </p:set>
                                    <p:anim calcmode="lin" valueType="num">
                                      <p:cBhvr additive="base">
                                        <p:cTn id="374" dur="500" fill="hold"/>
                                        <p:tgtEl>
                                          <p:spTgt spid="130"/>
                                        </p:tgtEl>
                                        <p:attrNameLst>
                                          <p:attrName>ppt_x</p:attrName>
                                        </p:attrNameLst>
                                      </p:cBhvr>
                                      <p:tavLst>
                                        <p:tav tm="0">
                                          <p:val>
                                            <p:strVal val="#ppt_x"/>
                                          </p:val>
                                        </p:tav>
                                        <p:tav tm="100000">
                                          <p:val>
                                            <p:strVal val="#ppt_x"/>
                                          </p:val>
                                        </p:tav>
                                      </p:tavLst>
                                    </p:anim>
                                    <p:anim calcmode="lin" valueType="num">
                                      <p:cBhvr additive="base">
                                        <p:cTn id="375" dur="500" fill="hold"/>
                                        <p:tgtEl>
                                          <p:spTgt spid="130"/>
                                        </p:tgtEl>
                                        <p:attrNameLst>
                                          <p:attrName>ppt_y</p:attrName>
                                        </p:attrNameLst>
                                      </p:cBhvr>
                                      <p:tavLst>
                                        <p:tav tm="0">
                                          <p:val>
                                            <p:strVal val="1+#ppt_h/2"/>
                                          </p:val>
                                        </p:tav>
                                        <p:tav tm="100000">
                                          <p:val>
                                            <p:strVal val="#ppt_y"/>
                                          </p:val>
                                        </p:tav>
                                      </p:tavLst>
                                    </p:anim>
                                  </p:childTnLst>
                                </p:cTn>
                              </p:par>
                            </p:childTnLst>
                          </p:cTn>
                        </p:par>
                        <p:par>
                          <p:cTn id="376" fill="hold">
                            <p:stCondLst>
                              <p:cond delay="15100"/>
                            </p:stCondLst>
                            <p:childTnLst>
                              <p:par>
                                <p:cTn id="377" presetID="45" presetClass="entr" presetSubtype="0" fill="hold" grpId="0" nodeType="afterEffect">
                                  <p:stCondLst>
                                    <p:cond delay="0"/>
                                  </p:stCondLst>
                                  <p:childTnLst>
                                    <p:set>
                                      <p:cBhvr>
                                        <p:cTn id="378" dur="1" fill="hold">
                                          <p:stCondLst>
                                            <p:cond delay="0"/>
                                          </p:stCondLst>
                                        </p:cTn>
                                        <p:tgtEl>
                                          <p:spTgt spid="138"/>
                                        </p:tgtEl>
                                        <p:attrNameLst>
                                          <p:attrName>style.visibility</p:attrName>
                                        </p:attrNameLst>
                                      </p:cBhvr>
                                      <p:to>
                                        <p:strVal val="visible"/>
                                      </p:to>
                                    </p:set>
                                    <p:animEffect transition="in" filter="fade">
                                      <p:cBhvr>
                                        <p:cTn id="379" dur="2000"/>
                                        <p:tgtEl>
                                          <p:spTgt spid="138"/>
                                        </p:tgtEl>
                                      </p:cBhvr>
                                    </p:animEffect>
                                    <p:anim calcmode="lin" valueType="num">
                                      <p:cBhvr>
                                        <p:cTn id="380" dur="2000" fill="hold"/>
                                        <p:tgtEl>
                                          <p:spTgt spid="138"/>
                                        </p:tgtEl>
                                        <p:attrNameLst>
                                          <p:attrName>ppt_w</p:attrName>
                                        </p:attrNameLst>
                                      </p:cBhvr>
                                      <p:tavLst>
                                        <p:tav tm="0" fmla="#ppt_w*sin(2.5*pi*$)">
                                          <p:val>
                                            <p:fltVal val="0"/>
                                          </p:val>
                                        </p:tav>
                                        <p:tav tm="100000">
                                          <p:val>
                                            <p:fltVal val="1"/>
                                          </p:val>
                                        </p:tav>
                                      </p:tavLst>
                                    </p:anim>
                                    <p:anim calcmode="lin" valueType="num">
                                      <p:cBhvr>
                                        <p:cTn id="381" dur="2000" fill="hold"/>
                                        <p:tgtEl>
                                          <p:spTgt spid="138"/>
                                        </p:tgtEl>
                                        <p:attrNameLst>
                                          <p:attrName>ppt_h</p:attrName>
                                        </p:attrNameLst>
                                      </p:cBhvr>
                                      <p:tavLst>
                                        <p:tav tm="0">
                                          <p:val>
                                            <p:strVal val="#ppt_h"/>
                                          </p:val>
                                        </p:tav>
                                        <p:tav tm="100000">
                                          <p:val>
                                            <p:strVal val="#ppt_h"/>
                                          </p:val>
                                        </p:tav>
                                      </p:tavLst>
                                    </p:anim>
                                  </p:childTnLst>
                                </p:cTn>
                              </p:par>
                              <p:par>
                                <p:cTn id="382" presetID="45" presetClass="entr" presetSubtype="0" fill="hold" grpId="0" nodeType="withEffect">
                                  <p:stCondLst>
                                    <p:cond delay="0"/>
                                  </p:stCondLst>
                                  <p:childTnLst>
                                    <p:set>
                                      <p:cBhvr>
                                        <p:cTn id="383" dur="1" fill="hold">
                                          <p:stCondLst>
                                            <p:cond delay="0"/>
                                          </p:stCondLst>
                                        </p:cTn>
                                        <p:tgtEl>
                                          <p:spTgt spid="137"/>
                                        </p:tgtEl>
                                        <p:attrNameLst>
                                          <p:attrName>style.visibility</p:attrName>
                                        </p:attrNameLst>
                                      </p:cBhvr>
                                      <p:to>
                                        <p:strVal val="visible"/>
                                      </p:to>
                                    </p:set>
                                    <p:animEffect transition="in" filter="fade">
                                      <p:cBhvr>
                                        <p:cTn id="384" dur="2000"/>
                                        <p:tgtEl>
                                          <p:spTgt spid="137"/>
                                        </p:tgtEl>
                                      </p:cBhvr>
                                    </p:animEffect>
                                    <p:anim calcmode="lin" valueType="num">
                                      <p:cBhvr>
                                        <p:cTn id="385" dur="2000" fill="hold"/>
                                        <p:tgtEl>
                                          <p:spTgt spid="137"/>
                                        </p:tgtEl>
                                        <p:attrNameLst>
                                          <p:attrName>ppt_w</p:attrName>
                                        </p:attrNameLst>
                                      </p:cBhvr>
                                      <p:tavLst>
                                        <p:tav tm="0" fmla="#ppt_w*sin(2.5*pi*$)">
                                          <p:val>
                                            <p:fltVal val="0"/>
                                          </p:val>
                                        </p:tav>
                                        <p:tav tm="100000">
                                          <p:val>
                                            <p:fltVal val="1"/>
                                          </p:val>
                                        </p:tav>
                                      </p:tavLst>
                                    </p:anim>
                                    <p:anim calcmode="lin" valueType="num">
                                      <p:cBhvr>
                                        <p:cTn id="386" dur="2000" fill="hold"/>
                                        <p:tgtEl>
                                          <p:spTgt spid="137"/>
                                        </p:tgtEl>
                                        <p:attrNameLst>
                                          <p:attrName>ppt_h</p:attrName>
                                        </p:attrNameLst>
                                      </p:cBhvr>
                                      <p:tavLst>
                                        <p:tav tm="0">
                                          <p:val>
                                            <p:strVal val="#ppt_h"/>
                                          </p:val>
                                        </p:tav>
                                        <p:tav tm="100000">
                                          <p:val>
                                            <p:strVal val="#ppt_h"/>
                                          </p:val>
                                        </p:tav>
                                      </p:tavLst>
                                    </p:anim>
                                  </p:childTnLst>
                                </p:cTn>
                              </p:par>
                            </p:childTnLst>
                          </p:cTn>
                        </p:par>
                        <p:par>
                          <p:cTn id="387" fill="hold">
                            <p:stCondLst>
                              <p:cond delay="17100"/>
                            </p:stCondLst>
                            <p:childTnLst>
                              <p:par>
                                <p:cTn id="388" presetID="21" presetClass="entr" presetSubtype="1" fill="hold" grpId="0" nodeType="afterEffect">
                                  <p:stCondLst>
                                    <p:cond delay="0"/>
                                  </p:stCondLst>
                                  <p:childTnLst>
                                    <p:set>
                                      <p:cBhvr>
                                        <p:cTn id="389" dur="1" fill="hold">
                                          <p:stCondLst>
                                            <p:cond delay="0"/>
                                          </p:stCondLst>
                                        </p:cTn>
                                        <p:tgtEl>
                                          <p:spTgt spid="136"/>
                                        </p:tgtEl>
                                        <p:attrNameLst>
                                          <p:attrName>style.visibility</p:attrName>
                                        </p:attrNameLst>
                                      </p:cBhvr>
                                      <p:to>
                                        <p:strVal val="visible"/>
                                      </p:to>
                                    </p:set>
                                    <p:animEffect transition="in" filter="wheel(1)">
                                      <p:cBhvr>
                                        <p:cTn id="390" dur="2000"/>
                                        <p:tgtEl>
                                          <p:spTgt spid="136"/>
                                        </p:tgtEl>
                                      </p:cBhvr>
                                    </p:animEffect>
                                  </p:childTnLst>
                                </p:cTn>
                              </p:par>
                              <p:par>
                                <p:cTn id="391" presetID="2" presetClass="entr" presetSubtype="4" fill="hold" nodeType="withEffect">
                                  <p:stCondLst>
                                    <p:cond delay="500"/>
                                  </p:stCondLst>
                                  <p:childTnLst>
                                    <p:set>
                                      <p:cBhvr>
                                        <p:cTn id="392" dur="1" fill="hold">
                                          <p:stCondLst>
                                            <p:cond delay="0"/>
                                          </p:stCondLst>
                                        </p:cTn>
                                        <p:tgtEl>
                                          <p:spTgt spid="139"/>
                                        </p:tgtEl>
                                        <p:attrNameLst>
                                          <p:attrName>style.visibility</p:attrName>
                                        </p:attrNameLst>
                                      </p:cBhvr>
                                      <p:to>
                                        <p:strVal val="visible"/>
                                      </p:to>
                                    </p:set>
                                    <p:anim calcmode="lin" valueType="num">
                                      <p:cBhvr additive="base">
                                        <p:cTn id="393" dur="500" fill="hold"/>
                                        <p:tgtEl>
                                          <p:spTgt spid="139"/>
                                        </p:tgtEl>
                                        <p:attrNameLst>
                                          <p:attrName>ppt_x</p:attrName>
                                        </p:attrNameLst>
                                      </p:cBhvr>
                                      <p:tavLst>
                                        <p:tav tm="0">
                                          <p:val>
                                            <p:strVal val="#ppt_x"/>
                                          </p:val>
                                        </p:tav>
                                        <p:tav tm="100000">
                                          <p:val>
                                            <p:strVal val="#ppt_x"/>
                                          </p:val>
                                        </p:tav>
                                      </p:tavLst>
                                    </p:anim>
                                    <p:anim calcmode="lin" valueType="num">
                                      <p:cBhvr additive="base">
                                        <p:cTn id="39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2016-11-16T21:19:06Z</dcterms:modified>
</cp:coreProperties>
</file>