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4587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Freeform 7"/>
          <p:cNvSpPr>
            <a:spLocks/>
          </p:cNvSpPr>
          <p:nvPr/>
        </p:nvSpPr>
        <p:spPr bwMode="auto">
          <a:xfrm>
            <a:off x="1560183" y="551957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25" name="Group 124"/>
          <p:cNvGrpSpPr/>
          <p:nvPr/>
        </p:nvGrpSpPr>
        <p:grpSpPr>
          <a:xfrm>
            <a:off x="1588558" y="5236517"/>
            <a:ext cx="2417174" cy="1486129"/>
            <a:chOff x="1561796" y="2775640"/>
            <a:chExt cx="2417174" cy="1486129"/>
          </a:xfrm>
          <a:effectLst>
            <a:outerShdw blurRad="50800" dist="38100" dir="2700000" algn="tl" rotWithShape="0">
              <a:prstClr val="black">
                <a:alpha val="40000"/>
              </a:prstClr>
            </a:outerShdw>
          </a:effectLst>
        </p:grpSpPr>
        <p:sp>
          <p:nvSpPr>
            <p:cNvPr id="126"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39AEA8"/>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7" name="Group 163"/>
            <p:cNvGrpSpPr/>
            <p:nvPr/>
          </p:nvGrpSpPr>
          <p:grpSpPr>
            <a:xfrm>
              <a:off x="3243685" y="3421032"/>
              <a:ext cx="666045" cy="749299"/>
              <a:chOff x="2882900" y="2439988"/>
              <a:chExt cx="499534" cy="561974"/>
            </a:xfrm>
          </p:grpSpPr>
          <p:sp>
            <p:nvSpPr>
              <p:cNvPr id="128" name="Parallelogram 127"/>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29" name="TextBox 128"/>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7CCC6"/>
                    </a:solidFill>
                  </a:rPr>
                  <a:t>04</a:t>
                </a:r>
              </a:p>
            </p:txBody>
          </p:sp>
        </p:grpSp>
      </p:grpSp>
      <p:grpSp>
        <p:nvGrpSpPr>
          <p:cNvPr id="130" name="Group 129"/>
          <p:cNvGrpSpPr/>
          <p:nvPr/>
        </p:nvGrpSpPr>
        <p:grpSpPr>
          <a:xfrm>
            <a:off x="1586945" y="4055678"/>
            <a:ext cx="2293035" cy="1764500"/>
            <a:chOff x="1561796" y="1590115"/>
            <a:chExt cx="2293035" cy="1764500"/>
          </a:xfrm>
          <a:solidFill>
            <a:srgbClr val="57CCC6"/>
          </a:solidFill>
        </p:grpSpPr>
        <p:sp>
          <p:nvSpPr>
            <p:cNvPr id="131"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33" name="Freeform 7"/>
          <p:cNvSpPr>
            <a:spLocks/>
          </p:cNvSpPr>
          <p:nvPr/>
        </p:nvSpPr>
        <p:spPr bwMode="auto">
          <a:xfrm>
            <a:off x="4705165" y="551957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34" name="Group 133"/>
          <p:cNvGrpSpPr/>
          <p:nvPr/>
        </p:nvGrpSpPr>
        <p:grpSpPr>
          <a:xfrm>
            <a:off x="4733540" y="5236517"/>
            <a:ext cx="2417174" cy="1486129"/>
            <a:chOff x="1561796" y="2775640"/>
            <a:chExt cx="2417174" cy="1486129"/>
          </a:xfrm>
          <a:effectLst>
            <a:outerShdw blurRad="50800" dist="38100" dir="2700000" algn="tl" rotWithShape="0">
              <a:prstClr val="black">
                <a:alpha val="40000"/>
              </a:prstClr>
            </a:outerShdw>
          </a:effectLst>
        </p:grpSpPr>
        <p:sp>
          <p:nvSpPr>
            <p:cNvPr id="135"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E17467"/>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36" name="Group 163"/>
            <p:cNvGrpSpPr/>
            <p:nvPr/>
          </p:nvGrpSpPr>
          <p:grpSpPr>
            <a:xfrm>
              <a:off x="3243685" y="3421032"/>
              <a:ext cx="666045" cy="749299"/>
              <a:chOff x="2882900" y="2439988"/>
              <a:chExt cx="499534" cy="561974"/>
            </a:xfrm>
          </p:grpSpPr>
          <p:sp>
            <p:nvSpPr>
              <p:cNvPr id="137" name="Parallelogram 136"/>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38" name="TextBox 137"/>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FF9285"/>
                    </a:solidFill>
                  </a:rPr>
                  <a:t>05</a:t>
                </a:r>
              </a:p>
            </p:txBody>
          </p:sp>
        </p:grpSp>
      </p:grpSp>
      <p:grpSp>
        <p:nvGrpSpPr>
          <p:cNvPr id="139" name="Group 138"/>
          <p:cNvGrpSpPr/>
          <p:nvPr/>
        </p:nvGrpSpPr>
        <p:grpSpPr>
          <a:xfrm>
            <a:off x="4731927" y="4055678"/>
            <a:ext cx="2293035" cy="1764500"/>
            <a:chOff x="1561796" y="1590115"/>
            <a:chExt cx="2293035" cy="1764500"/>
          </a:xfrm>
          <a:solidFill>
            <a:srgbClr val="FF9285"/>
          </a:solidFill>
        </p:grpSpPr>
        <p:sp>
          <p:nvSpPr>
            <p:cNvPr id="140"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42" name="Freeform 7"/>
          <p:cNvSpPr>
            <a:spLocks/>
          </p:cNvSpPr>
          <p:nvPr/>
        </p:nvSpPr>
        <p:spPr bwMode="auto">
          <a:xfrm>
            <a:off x="7724395" y="551957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43" name="Group 142"/>
          <p:cNvGrpSpPr/>
          <p:nvPr/>
        </p:nvGrpSpPr>
        <p:grpSpPr>
          <a:xfrm>
            <a:off x="7752770" y="5236517"/>
            <a:ext cx="2417174" cy="1486129"/>
            <a:chOff x="1561796" y="2775640"/>
            <a:chExt cx="2417174" cy="1486129"/>
          </a:xfrm>
          <a:effectLst>
            <a:outerShdw blurRad="50800" dist="38100" dir="2700000" algn="tl" rotWithShape="0">
              <a:prstClr val="black">
                <a:alpha val="40000"/>
              </a:prstClr>
            </a:outerShdw>
          </a:effectLst>
        </p:grpSpPr>
        <p:sp>
          <p:nvSpPr>
            <p:cNvPr id="144"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42BEE1"/>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45" name="Group 163"/>
            <p:cNvGrpSpPr/>
            <p:nvPr/>
          </p:nvGrpSpPr>
          <p:grpSpPr>
            <a:xfrm>
              <a:off x="3243685" y="3421032"/>
              <a:ext cx="666045" cy="749299"/>
              <a:chOff x="2882900" y="2439988"/>
              <a:chExt cx="499534" cy="561974"/>
            </a:xfrm>
          </p:grpSpPr>
          <p:sp>
            <p:nvSpPr>
              <p:cNvPr id="146" name="Parallelogram 145"/>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7" name="TextBox 146"/>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60DCFF"/>
                    </a:solidFill>
                  </a:rPr>
                  <a:t>06</a:t>
                </a:r>
              </a:p>
            </p:txBody>
          </p:sp>
        </p:grpSp>
      </p:grpSp>
      <p:grpSp>
        <p:nvGrpSpPr>
          <p:cNvPr id="148" name="Group 147"/>
          <p:cNvGrpSpPr/>
          <p:nvPr/>
        </p:nvGrpSpPr>
        <p:grpSpPr>
          <a:xfrm>
            <a:off x="7751157" y="4055678"/>
            <a:ext cx="2293035" cy="1764500"/>
            <a:chOff x="1561796" y="1590115"/>
            <a:chExt cx="2293035" cy="1764500"/>
          </a:xfrm>
          <a:solidFill>
            <a:srgbClr val="60DCFF"/>
          </a:solidFill>
        </p:grpSpPr>
        <p:sp>
          <p:nvSpPr>
            <p:cNvPr id="149"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0"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grpSp>
        <p:nvGrpSpPr>
          <p:cNvPr id="38" name="Group 37"/>
          <p:cNvGrpSpPr/>
          <p:nvPr/>
        </p:nvGrpSpPr>
        <p:grpSpPr>
          <a:xfrm>
            <a:off x="84668" y="408174"/>
            <a:ext cx="5508978" cy="954108"/>
            <a:chOff x="3341511" y="258228"/>
            <a:chExt cx="5508978" cy="954108"/>
          </a:xfrm>
        </p:grpSpPr>
        <p:sp>
          <p:nvSpPr>
            <p:cNvPr id="39" name="TextBox 3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0" name="TextBox 3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079" name="Freeform 7"/>
          <p:cNvSpPr>
            <a:spLocks/>
          </p:cNvSpPr>
          <p:nvPr/>
        </p:nvSpPr>
        <p:spPr bwMode="auto">
          <a:xfrm>
            <a:off x="1533421" y="3058702"/>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 name="Group 2"/>
          <p:cNvGrpSpPr/>
          <p:nvPr/>
        </p:nvGrpSpPr>
        <p:grpSpPr>
          <a:xfrm>
            <a:off x="1561796" y="2775640"/>
            <a:ext cx="2417174" cy="1486129"/>
            <a:chOff x="1561796" y="2775640"/>
            <a:chExt cx="2417174" cy="1486129"/>
          </a:xfrm>
          <a:effectLst>
            <a:outerShdw blurRad="50800" dist="38100" dir="2700000" algn="tl" rotWithShape="0">
              <a:prstClr val="black">
                <a:alpha val="40000"/>
              </a:prstClr>
            </a:outerShdw>
          </a:effectLst>
        </p:grpSpPr>
        <p:sp>
          <p:nvSpPr>
            <p:cNvPr id="3077"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FF4C3F"/>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 name="Group 163"/>
            <p:cNvGrpSpPr/>
            <p:nvPr/>
          </p:nvGrpSpPr>
          <p:grpSpPr>
            <a:xfrm>
              <a:off x="3243685" y="3421032"/>
              <a:ext cx="666045" cy="749299"/>
              <a:chOff x="2882900" y="2439988"/>
              <a:chExt cx="499534" cy="561974"/>
            </a:xfrm>
          </p:grpSpPr>
          <p:sp>
            <p:nvSpPr>
              <p:cNvPr id="162" name="Parallelogram 161"/>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63" name="TextBox 162"/>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FF7467"/>
                    </a:solidFill>
                  </a:rPr>
                  <a:t>01</a:t>
                </a:r>
              </a:p>
            </p:txBody>
          </p:sp>
        </p:grpSp>
      </p:grpSp>
      <p:grpSp>
        <p:nvGrpSpPr>
          <p:cNvPr id="10" name="Group 9"/>
          <p:cNvGrpSpPr/>
          <p:nvPr/>
        </p:nvGrpSpPr>
        <p:grpSpPr>
          <a:xfrm>
            <a:off x="1560183" y="1594801"/>
            <a:ext cx="2293035" cy="1764500"/>
            <a:chOff x="1561796" y="1590115"/>
            <a:chExt cx="2293035" cy="1764500"/>
          </a:xfrm>
          <a:solidFill>
            <a:srgbClr val="FF7467"/>
          </a:solidFill>
        </p:grpSpPr>
        <p:sp>
          <p:nvSpPr>
            <p:cNvPr id="3078"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06" name="Freeform 7"/>
          <p:cNvSpPr>
            <a:spLocks/>
          </p:cNvSpPr>
          <p:nvPr/>
        </p:nvSpPr>
        <p:spPr bwMode="auto">
          <a:xfrm>
            <a:off x="4678403" y="3058702"/>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07" name="Group 106"/>
          <p:cNvGrpSpPr/>
          <p:nvPr/>
        </p:nvGrpSpPr>
        <p:grpSpPr>
          <a:xfrm>
            <a:off x="4706778" y="2775640"/>
            <a:ext cx="2417174" cy="1486129"/>
            <a:chOff x="1561796" y="2775640"/>
            <a:chExt cx="2417174" cy="1486129"/>
          </a:xfrm>
          <a:effectLst>
            <a:outerShdw blurRad="50800" dist="38100" dir="2700000" algn="tl" rotWithShape="0">
              <a:prstClr val="black">
                <a:alpha val="40000"/>
              </a:prstClr>
            </a:outerShdw>
          </a:effectLst>
        </p:grpSpPr>
        <p:sp>
          <p:nvSpPr>
            <p:cNvPr id="108"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2EAACE"/>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09" name="Group 163"/>
            <p:cNvGrpSpPr/>
            <p:nvPr/>
          </p:nvGrpSpPr>
          <p:grpSpPr>
            <a:xfrm>
              <a:off x="3243685" y="3421032"/>
              <a:ext cx="666045" cy="749299"/>
              <a:chOff x="2882900" y="2439988"/>
              <a:chExt cx="499534" cy="561974"/>
            </a:xfrm>
          </p:grpSpPr>
          <p:sp>
            <p:nvSpPr>
              <p:cNvPr id="110" name="Parallelogram 109"/>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11" name="TextBox 110"/>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4CC8EC"/>
                    </a:solidFill>
                  </a:rPr>
                  <a:t>02</a:t>
                </a:r>
              </a:p>
            </p:txBody>
          </p:sp>
        </p:grpSp>
      </p:grpSp>
      <p:grpSp>
        <p:nvGrpSpPr>
          <p:cNvPr id="112" name="Group 111"/>
          <p:cNvGrpSpPr/>
          <p:nvPr/>
        </p:nvGrpSpPr>
        <p:grpSpPr>
          <a:xfrm>
            <a:off x="4705165" y="1594801"/>
            <a:ext cx="2293035" cy="1764500"/>
            <a:chOff x="1561796" y="1590115"/>
            <a:chExt cx="2293035" cy="1764500"/>
          </a:xfrm>
          <a:solidFill>
            <a:srgbClr val="4CC8EC"/>
          </a:solidFill>
        </p:grpSpPr>
        <p:sp>
          <p:nvSpPr>
            <p:cNvPr id="113"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15" name="Freeform 7"/>
          <p:cNvSpPr>
            <a:spLocks/>
          </p:cNvSpPr>
          <p:nvPr/>
        </p:nvSpPr>
        <p:spPr bwMode="auto">
          <a:xfrm>
            <a:off x="7697633" y="3058702"/>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6" name="Group 115"/>
          <p:cNvGrpSpPr/>
          <p:nvPr/>
        </p:nvGrpSpPr>
        <p:grpSpPr>
          <a:xfrm>
            <a:off x="7726008" y="2775640"/>
            <a:ext cx="2417174" cy="1486129"/>
            <a:chOff x="1561796" y="2775640"/>
            <a:chExt cx="2417174" cy="1486129"/>
          </a:xfrm>
          <a:effectLst>
            <a:outerShdw blurRad="50800" dist="38100" dir="2700000" algn="tl" rotWithShape="0">
              <a:prstClr val="black">
                <a:alpha val="40000"/>
              </a:prstClr>
            </a:outerShdw>
          </a:effectLst>
        </p:grpSpPr>
        <p:sp>
          <p:nvSpPr>
            <p:cNvPr id="117"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D6AB38"/>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8" name="Group 163"/>
            <p:cNvGrpSpPr/>
            <p:nvPr/>
          </p:nvGrpSpPr>
          <p:grpSpPr>
            <a:xfrm>
              <a:off x="3243685" y="3421032"/>
              <a:ext cx="666045" cy="749299"/>
              <a:chOff x="2882900" y="2439988"/>
              <a:chExt cx="499534" cy="561974"/>
            </a:xfrm>
          </p:grpSpPr>
          <p:sp>
            <p:nvSpPr>
              <p:cNvPr id="119" name="Parallelogram 118"/>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20" name="TextBox 119"/>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F4C956"/>
                    </a:solidFill>
                  </a:rPr>
                  <a:t>03</a:t>
                </a:r>
              </a:p>
            </p:txBody>
          </p:sp>
        </p:grpSp>
      </p:grpSp>
      <p:grpSp>
        <p:nvGrpSpPr>
          <p:cNvPr id="121" name="Group 120"/>
          <p:cNvGrpSpPr/>
          <p:nvPr/>
        </p:nvGrpSpPr>
        <p:grpSpPr>
          <a:xfrm>
            <a:off x="7724395" y="1594801"/>
            <a:ext cx="2293035" cy="1764500"/>
            <a:chOff x="1561796" y="1590115"/>
            <a:chExt cx="2293035" cy="1764500"/>
          </a:xfrm>
          <a:solidFill>
            <a:srgbClr val="F4C956"/>
          </a:solidFill>
        </p:grpSpPr>
        <p:sp>
          <p:nvSpPr>
            <p:cNvPr id="122"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pic>
        <p:nvPicPr>
          <p:cNvPr id="59" name="Picture 5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4830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079"/>
                                        </p:tgtEl>
                                        <p:attrNameLst>
                                          <p:attrName>style.visibility</p:attrName>
                                        </p:attrNameLst>
                                      </p:cBhvr>
                                      <p:to>
                                        <p:strVal val="visible"/>
                                      </p:to>
                                    </p:set>
                                    <p:animEffect transition="in" filter="fade">
                                      <p:cBhvr>
                                        <p:cTn id="11" dur="1000"/>
                                        <p:tgtEl>
                                          <p:spTgt spid="3079"/>
                                        </p:tgtEl>
                                      </p:cBhvr>
                                    </p:animEffect>
                                    <p:anim calcmode="lin" valueType="num">
                                      <p:cBhvr>
                                        <p:cTn id="12" dur="1000" fill="hold"/>
                                        <p:tgtEl>
                                          <p:spTgt spid="3079"/>
                                        </p:tgtEl>
                                        <p:attrNameLst>
                                          <p:attrName>ppt_x</p:attrName>
                                        </p:attrNameLst>
                                      </p:cBhvr>
                                      <p:tavLst>
                                        <p:tav tm="0">
                                          <p:val>
                                            <p:strVal val="#ppt_x"/>
                                          </p:val>
                                        </p:tav>
                                        <p:tav tm="100000">
                                          <p:val>
                                            <p:strVal val="#ppt_x"/>
                                          </p:val>
                                        </p:tav>
                                      </p:tavLst>
                                    </p:anim>
                                    <p:anim calcmode="lin" valueType="num">
                                      <p:cBhvr>
                                        <p:cTn id="13" dur="1000" fill="hold"/>
                                        <p:tgtEl>
                                          <p:spTgt spid="3079"/>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2"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right)">
                                      <p:cBhvr>
                                        <p:cTn id="17" dur="500"/>
                                        <p:tgtEl>
                                          <p:spTgt spid="3"/>
                                        </p:tgtEl>
                                      </p:cBhvr>
                                    </p:animEffect>
                                  </p:childTnLst>
                                </p:cTn>
                              </p:par>
                            </p:childTnLst>
                          </p:cTn>
                        </p:par>
                        <p:par>
                          <p:cTn id="18" fill="hold">
                            <p:stCondLst>
                              <p:cond delay="2250"/>
                            </p:stCondLst>
                            <p:childTnLst>
                              <p:par>
                                <p:cTn id="19" presetID="22" presetClass="entr" presetSubtype="8"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par>
                          <p:cTn id="22" fill="hold">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106"/>
                                        </p:tgtEl>
                                        <p:attrNameLst>
                                          <p:attrName>style.visibility</p:attrName>
                                        </p:attrNameLst>
                                      </p:cBhvr>
                                      <p:to>
                                        <p:strVal val="visible"/>
                                      </p:to>
                                    </p:set>
                                    <p:animEffect transition="in" filter="fade">
                                      <p:cBhvr>
                                        <p:cTn id="25" dur="1000"/>
                                        <p:tgtEl>
                                          <p:spTgt spid="106"/>
                                        </p:tgtEl>
                                      </p:cBhvr>
                                    </p:animEffect>
                                    <p:anim calcmode="lin" valueType="num">
                                      <p:cBhvr>
                                        <p:cTn id="26" dur="1000" fill="hold"/>
                                        <p:tgtEl>
                                          <p:spTgt spid="106"/>
                                        </p:tgtEl>
                                        <p:attrNameLst>
                                          <p:attrName>ppt_x</p:attrName>
                                        </p:attrNameLst>
                                      </p:cBhvr>
                                      <p:tavLst>
                                        <p:tav tm="0">
                                          <p:val>
                                            <p:strVal val="#ppt_x"/>
                                          </p:val>
                                        </p:tav>
                                        <p:tav tm="100000">
                                          <p:val>
                                            <p:strVal val="#ppt_x"/>
                                          </p:val>
                                        </p:tav>
                                      </p:tavLst>
                                    </p:anim>
                                    <p:anim calcmode="lin" valueType="num">
                                      <p:cBhvr>
                                        <p:cTn id="27" dur="1000" fill="hold"/>
                                        <p:tgtEl>
                                          <p:spTgt spid="106"/>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107"/>
                                        </p:tgtEl>
                                        <p:attrNameLst>
                                          <p:attrName>style.visibility</p:attrName>
                                        </p:attrNameLst>
                                      </p:cBhvr>
                                      <p:to>
                                        <p:strVal val="visible"/>
                                      </p:to>
                                    </p:set>
                                    <p:animEffect transition="in" filter="wipe(right)">
                                      <p:cBhvr>
                                        <p:cTn id="31" dur="500"/>
                                        <p:tgtEl>
                                          <p:spTgt spid="107"/>
                                        </p:tgtEl>
                                      </p:cBhvr>
                                    </p:animEffect>
                                  </p:childTnLst>
                                </p:cTn>
                              </p:par>
                            </p:childTnLst>
                          </p:cTn>
                        </p:par>
                        <p:par>
                          <p:cTn id="32" fill="hold">
                            <p:stCondLst>
                              <p:cond delay="4250"/>
                            </p:stCondLst>
                            <p:childTnLst>
                              <p:par>
                                <p:cTn id="33" presetID="22" presetClass="entr" presetSubtype="8" fill="hold" nodeType="afterEffect">
                                  <p:stCondLst>
                                    <p:cond delay="0"/>
                                  </p:stCondLst>
                                  <p:childTnLst>
                                    <p:set>
                                      <p:cBhvr>
                                        <p:cTn id="34" dur="1" fill="hold">
                                          <p:stCondLst>
                                            <p:cond delay="0"/>
                                          </p:stCondLst>
                                        </p:cTn>
                                        <p:tgtEl>
                                          <p:spTgt spid="112"/>
                                        </p:tgtEl>
                                        <p:attrNameLst>
                                          <p:attrName>style.visibility</p:attrName>
                                        </p:attrNameLst>
                                      </p:cBhvr>
                                      <p:to>
                                        <p:strVal val="visible"/>
                                      </p:to>
                                    </p:set>
                                    <p:animEffect transition="in" filter="wipe(left)">
                                      <p:cBhvr>
                                        <p:cTn id="35" dur="500"/>
                                        <p:tgtEl>
                                          <p:spTgt spid="112"/>
                                        </p:tgtEl>
                                      </p:cBhvr>
                                    </p:animEffect>
                                  </p:childTnLst>
                                </p:cTn>
                              </p:par>
                            </p:childTnLst>
                          </p:cTn>
                        </p:par>
                        <p:par>
                          <p:cTn id="36" fill="hold">
                            <p:stCondLst>
                              <p:cond delay="4750"/>
                            </p:stCondLst>
                            <p:childTnLst>
                              <p:par>
                                <p:cTn id="37" presetID="42" presetClass="entr" presetSubtype="0" fill="hold" grpId="0" nodeType="afterEffect">
                                  <p:stCondLst>
                                    <p:cond delay="0"/>
                                  </p:stCondLst>
                                  <p:childTnLst>
                                    <p:set>
                                      <p:cBhvr>
                                        <p:cTn id="38" dur="1" fill="hold">
                                          <p:stCondLst>
                                            <p:cond delay="0"/>
                                          </p:stCondLst>
                                        </p:cTn>
                                        <p:tgtEl>
                                          <p:spTgt spid="115"/>
                                        </p:tgtEl>
                                        <p:attrNameLst>
                                          <p:attrName>style.visibility</p:attrName>
                                        </p:attrNameLst>
                                      </p:cBhvr>
                                      <p:to>
                                        <p:strVal val="visible"/>
                                      </p:to>
                                    </p:set>
                                    <p:animEffect transition="in" filter="fade">
                                      <p:cBhvr>
                                        <p:cTn id="39" dur="1000"/>
                                        <p:tgtEl>
                                          <p:spTgt spid="115"/>
                                        </p:tgtEl>
                                      </p:cBhvr>
                                    </p:animEffect>
                                    <p:anim calcmode="lin" valueType="num">
                                      <p:cBhvr>
                                        <p:cTn id="40" dur="1000" fill="hold"/>
                                        <p:tgtEl>
                                          <p:spTgt spid="115"/>
                                        </p:tgtEl>
                                        <p:attrNameLst>
                                          <p:attrName>ppt_x</p:attrName>
                                        </p:attrNameLst>
                                      </p:cBhvr>
                                      <p:tavLst>
                                        <p:tav tm="0">
                                          <p:val>
                                            <p:strVal val="#ppt_x"/>
                                          </p:val>
                                        </p:tav>
                                        <p:tav tm="100000">
                                          <p:val>
                                            <p:strVal val="#ppt_x"/>
                                          </p:val>
                                        </p:tav>
                                      </p:tavLst>
                                    </p:anim>
                                    <p:anim calcmode="lin" valueType="num">
                                      <p:cBhvr>
                                        <p:cTn id="41" dur="1000" fill="hold"/>
                                        <p:tgtEl>
                                          <p:spTgt spid="115"/>
                                        </p:tgtEl>
                                        <p:attrNameLst>
                                          <p:attrName>ppt_y</p:attrName>
                                        </p:attrNameLst>
                                      </p:cBhvr>
                                      <p:tavLst>
                                        <p:tav tm="0">
                                          <p:val>
                                            <p:strVal val="#ppt_y+.1"/>
                                          </p:val>
                                        </p:tav>
                                        <p:tav tm="100000">
                                          <p:val>
                                            <p:strVal val="#ppt_y"/>
                                          </p:val>
                                        </p:tav>
                                      </p:tavLst>
                                    </p:anim>
                                  </p:childTnLst>
                                </p:cTn>
                              </p:par>
                            </p:childTnLst>
                          </p:cTn>
                        </p:par>
                        <p:par>
                          <p:cTn id="42" fill="hold">
                            <p:stCondLst>
                              <p:cond delay="5750"/>
                            </p:stCondLst>
                            <p:childTnLst>
                              <p:par>
                                <p:cTn id="43" presetID="22" presetClass="entr" presetSubtype="2" fill="hold" nodeType="afterEffect">
                                  <p:stCondLst>
                                    <p:cond delay="0"/>
                                  </p:stCondLst>
                                  <p:childTnLst>
                                    <p:set>
                                      <p:cBhvr>
                                        <p:cTn id="44" dur="1" fill="hold">
                                          <p:stCondLst>
                                            <p:cond delay="0"/>
                                          </p:stCondLst>
                                        </p:cTn>
                                        <p:tgtEl>
                                          <p:spTgt spid="116"/>
                                        </p:tgtEl>
                                        <p:attrNameLst>
                                          <p:attrName>style.visibility</p:attrName>
                                        </p:attrNameLst>
                                      </p:cBhvr>
                                      <p:to>
                                        <p:strVal val="visible"/>
                                      </p:to>
                                    </p:set>
                                    <p:animEffect transition="in" filter="wipe(right)">
                                      <p:cBhvr>
                                        <p:cTn id="45" dur="500"/>
                                        <p:tgtEl>
                                          <p:spTgt spid="116"/>
                                        </p:tgtEl>
                                      </p:cBhvr>
                                    </p:animEffect>
                                  </p:childTnLst>
                                </p:cTn>
                              </p:par>
                            </p:childTnLst>
                          </p:cTn>
                        </p:par>
                        <p:par>
                          <p:cTn id="46" fill="hold">
                            <p:stCondLst>
                              <p:cond delay="6250"/>
                            </p:stCondLst>
                            <p:childTnLst>
                              <p:par>
                                <p:cTn id="47" presetID="22" presetClass="entr" presetSubtype="8" fill="hold" nodeType="afterEffect">
                                  <p:stCondLst>
                                    <p:cond delay="0"/>
                                  </p:stCondLst>
                                  <p:childTnLst>
                                    <p:set>
                                      <p:cBhvr>
                                        <p:cTn id="48" dur="1" fill="hold">
                                          <p:stCondLst>
                                            <p:cond delay="0"/>
                                          </p:stCondLst>
                                        </p:cTn>
                                        <p:tgtEl>
                                          <p:spTgt spid="121"/>
                                        </p:tgtEl>
                                        <p:attrNameLst>
                                          <p:attrName>style.visibility</p:attrName>
                                        </p:attrNameLst>
                                      </p:cBhvr>
                                      <p:to>
                                        <p:strVal val="visible"/>
                                      </p:to>
                                    </p:set>
                                    <p:animEffect transition="in" filter="wipe(left)">
                                      <p:cBhvr>
                                        <p:cTn id="49" dur="500"/>
                                        <p:tgtEl>
                                          <p:spTgt spid="121"/>
                                        </p:tgtEl>
                                      </p:cBhvr>
                                    </p:animEffect>
                                  </p:childTnLst>
                                </p:cTn>
                              </p:par>
                            </p:childTnLst>
                          </p:cTn>
                        </p:par>
                        <p:par>
                          <p:cTn id="50" fill="hold">
                            <p:stCondLst>
                              <p:cond delay="6750"/>
                            </p:stCondLst>
                            <p:childTnLst>
                              <p:par>
                                <p:cTn id="51" presetID="42" presetClass="entr" presetSubtype="0" fill="hold" grpId="0" nodeType="afterEffect">
                                  <p:stCondLst>
                                    <p:cond delay="0"/>
                                  </p:stCondLst>
                                  <p:childTnLst>
                                    <p:set>
                                      <p:cBhvr>
                                        <p:cTn id="52" dur="1" fill="hold">
                                          <p:stCondLst>
                                            <p:cond delay="0"/>
                                          </p:stCondLst>
                                        </p:cTn>
                                        <p:tgtEl>
                                          <p:spTgt spid="124"/>
                                        </p:tgtEl>
                                        <p:attrNameLst>
                                          <p:attrName>style.visibility</p:attrName>
                                        </p:attrNameLst>
                                      </p:cBhvr>
                                      <p:to>
                                        <p:strVal val="visible"/>
                                      </p:to>
                                    </p:set>
                                    <p:animEffect transition="in" filter="fade">
                                      <p:cBhvr>
                                        <p:cTn id="53" dur="1000"/>
                                        <p:tgtEl>
                                          <p:spTgt spid="124"/>
                                        </p:tgtEl>
                                      </p:cBhvr>
                                    </p:animEffect>
                                    <p:anim calcmode="lin" valueType="num">
                                      <p:cBhvr>
                                        <p:cTn id="54" dur="1000" fill="hold"/>
                                        <p:tgtEl>
                                          <p:spTgt spid="124"/>
                                        </p:tgtEl>
                                        <p:attrNameLst>
                                          <p:attrName>ppt_x</p:attrName>
                                        </p:attrNameLst>
                                      </p:cBhvr>
                                      <p:tavLst>
                                        <p:tav tm="0">
                                          <p:val>
                                            <p:strVal val="#ppt_x"/>
                                          </p:val>
                                        </p:tav>
                                        <p:tav tm="100000">
                                          <p:val>
                                            <p:strVal val="#ppt_x"/>
                                          </p:val>
                                        </p:tav>
                                      </p:tavLst>
                                    </p:anim>
                                    <p:anim calcmode="lin" valueType="num">
                                      <p:cBhvr>
                                        <p:cTn id="55" dur="1000" fill="hold"/>
                                        <p:tgtEl>
                                          <p:spTgt spid="124"/>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2" fill="hold" nodeType="afterEffect">
                                  <p:stCondLst>
                                    <p:cond delay="0"/>
                                  </p:stCondLst>
                                  <p:childTnLst>
                                    <p:set>
                                      <p:cBhvr>
                                        <p:cTn id="58" dur="1" fill="hold">
                                          <p:stCondLst>
                                            <p:cond delay="0"/>
                                          </p:stCondLst>
                                        </p:cTn>
                                        <p:tgtEl>
                                          <p:spTgt spid="125"/>
                                        </p:tgtEl>
                                        <p:attrNameLst>
                                          <p:attrName>style.visibility</p:attrName>
                                        </p:attrNameLst>
                                      </p:cBhvr>
                                      <p:to>
                                        <p:strVal val="visible"/>
                                      </p:to>
                                    </p:set>
                                    <p:animEffect transition="in" filter="wipe(right)">
                                      <p:cBhvr>
                                        <p:cTn id="59" dur="500"/>
                                        <p:tgtEl>
                                          <p:spTgt spid="125"/>
                                        </p:tgtEl>
                                      </p:cBhvr>
                                    </p:animEffect>
                                  </p:childTnLst>
                                </p:cTn>
                              </p:par>
                            </p:childTnLst>
                          </p:cTn>
                        </p:par>
                        <p:par>
                          <p:cTn id="60" fill="hold">
                            <p:stCondLst>
                              <p:cond delay="8250"/>
                            </p:stCondLst>
                            <p:childTnLst>
                              <p:par>
                                <p:cTn id="61" presetID="22" presetClass="entr" presetSubtype="8" fill="hold" nodeType="afterEffect">
                                  <p:stCondLst>
                                    <p:cond delay="0"/>
                                  </p:stCondLst>
                                  <p:childTnLst>
                                    <p:set>
                                      <p:cBhvr>
                                        <p:cTn id="62" dur="1" fill="hold">
                                          <p:stCondLst>
                                            <p:cond delay="0"/>
                                          </p:stCondLst>
                                        </p:cTn>
                                        <p:tgtEl>
                                          <p:spTgt spid="130"/>
                                        </p:tgtEl>
                                        <p:attrNameLst>
                                          <p:attrName>style.visibility</p:attrName>
                                        </p:attrNameLst>
                                      </p:cBhvr>
                                      <p:to>
                                        <p:strVal val="visible"/>
                                      </p:to>
                                    </p:set>
                                    <p:animEffect transition="in" filter="wipe(left)">
                                      <p:cBhvr>
                                        <p:cTn id="63" dur="500"/>
                                        <p:tgtEl>
                                          <p:spTgt spid="130"/>
                                        </p:tgtEl>
                                      </p:cBhvr>
                                    </p:animEffect>
                                  </p:childTnLst>
                                </p:cTn>
                              </p:par>
                            </p:childTnLst>
                          </p:cTn>
                        </p:par>
                        <p:par>
                          <p:cTn id="64" fill="hold">
                            <p:stCondLst>
                              <p:cond delay="8750"/>
                            </p:stCondLst>
                            <p:childTnLst>
                              <p:par>
                                <p:cTn id="65" presetID="42" presetClass="entr" presetSubtype="0" fill="hold" grpId="0" nodeType="afterEffect">
                                  <p:stCondLst>
                                    <p:cond delay="0"/>
                                  </p:stCondLst>
                                  <p:childTnLst>
                                    <p:set>
                                      <p:cBhvr>
                                        <p:cTn id="66" dur="1" fill="hold">
                                          <p:stCondLst>
                                            <p:cond delay="0"/>
                                          </p:stCondLst>
                                        </p:cTn>
                                        <p:tgtEl>
                                          <p:spTgt spid="133"/>
                                        </p:tgtEl>
                                        <p:attrNameLst>
                                          <p:attrName>style.visibility</p:attrName>
                                        </p:attrNameLst>
                                      </p:cBhvr>
                                      <p:to>
                                        <p:strVal val="visible"/>
                                      </p:to>
                                    </p:set>
                                    <p:animEffect transition="in" filter="fade">
                                      <p:cBhvr>
                                        <p:cTn id="67" dur="1000"/>
                                        <p:tgtEl>
                                          <p:spTgt spid="133"/>
                                        </p:tgtEl>
                                      </p:cBhvr>
                                    </p:animEffect>
                                    <p:anim calcmode="lin" valueType="num">
                                      <p:cBhvr>
                                        <p:cTn id="68" dur="1000" fill="hold"/>
                                        <p:tgtEl>
                                          <p:spTgt spid="133"/>
                                        </p:tgtEl>
                                        <p:attrNameLst>
                                          <p:attrName>ppt_x</p:attrName>
                                        </p:attrNameLst>
                                      </p:cBhvr>
                                      <p:tavLst>
                                        <p:tav tm="0">
                                          <p:val>
                                            <p:strVal val="#ppt_x"/>
                                          </p:val>
                                        </p:tav>
                                        <p:tav tm="100000">
                                          <p:val>
                                            <p:strVal val="#ppt_x"/>
                                          </p:val>
                                        </p:tav>
                                      </p:tavLst>
                                    </p:anim>
                                    <p:anim calcmode="lin" valueType="num">
                                      <p:cBhvr>
                                        <p:cTn id="69" dur="1000" fill="hold"/>
                                        <p:tgtEl>
                                          <p:spTgt spid="133"/>
                                        </p:tgtEl>
                                        <p:attrNameLst>
                                          <p:attrName>ppt_y</p:attrName>
                                        </p:attrNameLst>
                                      </p:cBhvr>
                                      <p:tavLst>
                                        <p:tav tm="0">
                                          <p:val>
                                            <p:strVal val="#ppt_y+.1"/>
                                          </p:val>
                                        </p:tav>
                                        <p:tav tm="100000">
                                          <p:val>
                                            <p:strVal val="#ppt_y"/>
                                          </p:val>
                                        </p:tav>
                                      </p:tavLst>
                                    </p:anim>
                                  </p:childTnLst>
                                </p:cTn>
                              </p:par>
                            </p:childTnLst>
                          </p:cTn>
                        </p:par>
                        <p:par>
                          <p:cTn id="70" fill="hold">
                            <p:stCondLst>
                              <p:cond delay="9750"/>
                            </p:stCondLst>
                            <p:childTnLst>
                              <p:par>
                                <p:cTn id="71" presetID="22" presetClass="entr" presetSubtype="2" fill="hold" nodeType="afterEffect">
                                  <p:stCondLst>
                                    <p:cond delay="0"/>
                                  </p:stCondLst>
                                  <p:childTnLst>
                                    <p:set>
                                      <p:cBhvr>
                                        <p:cTn id="72" dur="1" fill="hold">
                                          <p:stCondLst>
                                            <p:cond delay="0"/>
                                          </p:stCondLst>
                                        </p:cTn>
                                        <p:tgtEl>
                                          <p:spTgt spid="134"/>
                                        </p:tgtEl>
                                        <p:attrNameLst>
                                          <p:attrName>style.visibility</p:attrName>
                                        </p:attrNameLst>
                                      </p:cBhvr>
                                      <p:to>
                                        <p:strVal val="visible"/>
                                      </p:to>
                                    </p:set>
                                    <p:animEffect transition="in" filter="wipe(right)">
                                      <p:cBhvr>
                                        <p:cTn id="73" dur="500"/>
                                        <p:tgtEl>
                                          <p:spTgt spid="134"/>
                                        </p:tgtEl>
                                      </p:cBhvr>
                                    </p:animEffect>
                                  </p:childTnLst>
                                </p:cTn>
                              </p:par>
                            </p:childTnLst>
                          </p:cTn>
                        </p:par>
                        <p:par>
                          <p:cTn id="74" fill="hold">
                            <p:stCondLst>
                              <p:cond delay="10250"/>
                            </p:stCondLst>
                            <p:childTnLst>
                              <p:par>
                                <p:cTn id="75" presetID="22" presetClass="entr" presetSubtype="8" fill="hold" nodeType="afterEffect">
                                  <p:stCondLst>
                                    <p:cond delay="0"/>
                                  </p:stCondLst>
                                  <p:childTnLst>
                                    <p:set>
                                      <p:cBhvr>
                                        <p:cTn id="76" dur="1" fill="hold">
                                          <p:stCondLst>
                                            <p:cond delay="0"/>
                                          </p:stCondLst>
                                        </p:cTn>
                                        <p:tgtEl>
                                          <p:spTgt spid="139"/>
                                        </p:tgtEl>
                                        <p:attrNameLst>
                                          <p:attrName>style.visibility</p:attrName>
                                        </p:attrNameLst>
                                      </p:cBhvr>
                                      <p:to>
                                        <p:strVal val="visible"/>
                                      </p:to>
                                    </p:set>
                                    <p:animEffect transition="in" filter="wipe(left)">
                                      <p:cBhvr>
                                        <p:cTn id="77" dur="500"/>
                                        <p:tgtEl>
                                          <p:spTgt spid="139"/>
                                        </p:tgtEl>
                                      </p:cBhvr>
                                    </p:animEffect>
                                  </p:childTnLst>
                                </p:cTn>
                              </p:par>
                            </p:childTnLst>
                          </p:cTn>
                        </p:par>
                        <p:par>
                          <p:cTn id="78" fill="hold">
                            <p:stCondLst>
                              <p:cond delay="10750"/>
                            </p:stCondLst>
                            <p:childTnLst>
                              <p:par>
                                <p:cTn id="79" presetID="42" presetClass="entr" presetSubtype="0" fill="hold" grpId="0" nodeType="afterEffect">
                                  <p:stCondLst>
                                    <p:cond delay="0"/>
                                  </p:stCondLst>
                                  <p:childTnLst>
                                    <p:set>
                                      <p:cBhvr>
                                        <p:cTn id="80" dur="1" fill="hold">
                                          <p:stCondLst>
                                            <p:cond delay="0"/>
                                          </p:stCondLst>
                                        </p:cTn>
                                        <p:tgtEl>
                                          <p:spTgt spid="142"/>
                                        </p:tgtEl>
                                        <p:attrNameLst>
                                          <p:attrName>style.visibility</p:attrName>
                                        </p:attrNameLst>
                                      </p:cBhvr>
                                      <p:to>
                                        <p:strVal val="visible"/>
                                      </p:to>
                                    </p:set>
                                    <p:animEffect transition="in" filter="fade">
                                      <p:cBhvr>
                                        <p:cTn id="81" dur="1000"/>
                                        <p:tgtEl>
                                          <p:spTgt spid="142"/>
                                        </p:tgtEl>
                                      </p:cBhvr>
                                    </p:animEffect>
                                    <p:anim calcmode="lin" valueType="num">
                                      <p:cBhvr>
                                        <p:cTn id="82" dur="1000" fill="hold"/>
                                        <p:tgtEl>
                                          <p:spTgt spid="142"/>
                                        </p:tgtEl>
                                        <p:attrNameLst>
                                          <p:attrName>ppt_x</p:attrName>
                                        </p:attrNameLst>
                                      </p:cBhvr>
                                      <p:tavLst>
                                        <p:tav tm="0">
                                          <p:val>
                                            <p:strVal val="#ppt_x"/>
                                          </p:val>
                                        </p:tav>
                                        <p:tav tm="100000">
                                          <p:val>
                                            <p:strVal val="#ppt_x"/>
                                          </p:val>
                                        </p:tav>
                                      </p:tavLst>
                                    </p:anim>
                                    <p:anim calcmode="lin" valueType="num">
                                      <p:cBhvr>
                                        <p:cTn id="83" dur="1000" fill="hold"/>
                                        <p:tgtEl>
                                          <p:spTgt spid="142"/>
                                        </p:tgtEl>
                                        <p:attrNameLst>
                                          <p:attrName>ppt_y</p:attrName>
                                        </p:attrNameLst>
                                      </p:cBhvr>
                                      <p:tavLst>
                                        <p:tav tm="0">
                                          <p:val>
                                            <p:strVal val="#ppt_y+.1"/>
                                          </p:val>
                                        </p:tav>
                                        <p:tav tm="100000">
                                          <p:val>
                                            <p:strVal val="#ppt_y"/>
                                          </p:val>
                                        </p:tav>
                                      </p:tavLst>
                                    </p:anim>
                                  </p:childTnLst>
                                </p:cTn>
                              </p:par>
                            </p:childTnLst>
                          </p:cTn>
                        </p:par>
                        <p:par>
                          <p:cTn id="84" fill="hold">
                            <p:stCondLst>
                              <p:cond delay="11750"/>
                            </p:stCondLst>
                            <p:childTnLst>
                              <p:par>
                                <p:cTn id="85" presetID="22" presetClass="entr" presetSubtype="2" fill="hold" nodeType="afterEffect">
                                  <p:stCondLst>
                                    <p:cond delay="0"/>
                                  </p:stCondLst>
                                  <p:childTnLst>
                                    <p:set>
                                      <p:cBhvr>
                                        <p:cTn id="86" dur="1" fill="hold">
                                          <p:stCondLst>
                                            <p:cond delay="0"/>
                                          </p:stCondLst>
                                        </p:cTn>
                                        <p:tgtEl>
                                          <p:spTgt spid="143"/>
                                        </p:tgtEl>
                                        <p:attrNameLst>
                                          <p:attrName>style.visibility</p:attrName>
                                        </p:attrNameLst>
                                      </p:cBhvr>
                                      <p:to>
                                        <p:strVal val="visible"/>
                                      </p:to>
                                    </p:set>
                                    <p:animEffect transition="in" filter="wipe(right)">
                                      <p:cBhvr>
                                        <p:cTn id="87" dur="500"/>
                                        <p:tgtEl>
                                          <p:spTgt spid="143"/>
                                        </p:tgtEl>
                                      </p:cBhvr>
                                    </p:animEffect>
                                  </p:childTnLst>
                                </p:cTn>
                              </p:par>
                            </p:childTnLst>
                          </p:cTn>
                        </p:par>
                        <p:par>
                          <p:cTn id="88" fill="hold">
                            <p:stCondLst>
                              <p:cond delay="12250"/>
                            </p:stCondLst>
                            <p:childTnLst>
                              <p:par>
                                <p:cTn id="89" presetID="22" presetClass="entr" presetSubtype="8" fill="hold" nodeType="afterEffect">
                                  <p:stCondLst>
                                    <p:cond delay="0"/>
                                  </p:stCondLst>
                                  <p:childTnLst>
                                    <p:set>
                                      <p:cBhvr>
                                        <p:cTn id="90" dur="1" fill="hold">
                                          <p:stCondLst>
                                            <p:cond delay="0"/>
                                          </p:stCondLst>
                                        </p:cTn>
                                        <p:tgtEl>
                                          <p:spTgt spid="148"/>
                                        </p:tgtEl>
                                        <p:attrNameLst>
                                          <p:attrName>style.visibility</p:attrName>
                                        </p:attrNameLst>
                                      </p:cBhvr>
                                      <p:to>
                                        <p:strVal val="visible"/>
                                      </p:to>
                                    </p:set>
                                    <p:animEffect transition="in" filter="wipe(left)">
                                      <p:cBhvr>
                                        <p:cTn id="91"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animBg="1"/>
      <p:bldP spid="133" grpId="0" animBg="1"/>
      <p:bldP spid="142" grpId="0" animBg="1"/>
      <p:bldP spid="3079" grpId="0" animBg="1"/>
      <p:bldP spid="106" grpId="0" animBg="1"/>
      <p:bldP spid="1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344</cp:revision>
  <dcterms:created xsi:type="dcterms:W3CDTF">2016-09-28T22:08:47Z</dcterms:created>
  <dcterms:modified xsi:type="dcterms:W3CDTF">2016-11-15T00:10:26Z</dcterms:modified>
</cp:coreProperties>
</file>