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45877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84668" y="408174"/>
            <a:ext cx="5508978" cy="954108"/>
            <a:chOff x="3341511" y="258228"/>
            <a:chExt cx="5508978" cy="954108"/>
          </a:xfrm>
        </p:grpSpPr>
        <p:sp>
          <p:nvSpPr>
            <p:cNvPr id="39" name="TextBox 3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0" name="TextBox 3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5" name="Freeform 7"/>
          <p:cNvSpPr>
            <a:spLocks/>
          </p:cNvSpPr>
          <p:nvPr/>
        </p:nvSpPr>
        <p:spPr bwMode="auto">
          <a:xfrm>
            <a:off x="746527" y="4835548"/>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6" name="Group 45"/>
          <p:cNvGrpSpPr/>
          <p:nvPr/>
        </p:nvGrpSpPr>
        <p:grpSpPr>
          <a:xfrm>
            <a:off x="774902" y="4552486"/>
            <a:ext cx="2417174" cy="1486129"/>
            <a:chOff x="1561796" y="2775640"/>
            <a:chExt cx="2417174" cy="1486129"/>
          </a:xfrm>
          <a:effectLst>
            <a:outerShdw blurRad="50800" dist="38100" dir="2700000" algn="tl" rotWithShape="0">
              <a:prstClr val="black">
                <a:alpha val="40000"/>
              </a:prstClr>
            </a:outerShdw>
          </a:effectLst>
        </p:grpSpPr>
        <p:sp>
          <p:nvSpPr>
            <p:cNvPr id="47"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E15649"/>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163"/>
            <p:cNvGrpSpPr/>
            <p:nvPr/>
          </p:nvGrpSpPr>
          <p:grpSpPr>
            <a:xfrm>
              <a:off x="3243685" y="3421032"/>
              <a:ext cx="666045" cy="749299"/>
              <a:chOff x="2882900" y="2439988"/>
              <a:chExt cx="499534" cy="561974"/>
            </a:xfrm>
          </p:grpSpPr>
          <p:sp>
            <p:nvSpPr>
              <p:cNvPr id="49" name="Parallelogram 48"/>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50" name="TextBox 49"/>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FF7467"/>
                    </a:solidFill>
                  </a:rPr>
                  <a:t>01</a:t>
                </a:r>
              </a:p>
            </p:txBody>
          </p:sp>
        </p:grpSp>
      </p:grpSp>
      <p:grpSp>
        <p:nvGrpSpPr>
          <p:cNvPr id="51" name="Group 50"/>
          <p:cNvGrpSpPr/>
          <p:nvPr/>
        </p:nvGrpSpPr>
        <p:grpSpPr>
          <a:xfrm>
            <a:off x="773289" y="3371647"/>
            <a:ext cx="2293035" cy="1764500"/>
            <a:chOff x="1561796" y="1590115"/>
            <a:chExt cx="2293035" cy="1764500"/>
          </a:xfrm>
          <a:solidFill>
            <a:srgbClr val="FF7467"/>
          </a:solidFill>
        </p:grpSpPr>
        <p:sp>
          <p:nvSpPr>
            <p:cNvPr id="52"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grp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Text Placeholder 3"/>
            <p:cNvSpPr txBox="1">
              <a:spLocks/>
            </p:cNvSpPr>
            <p:nvPr/>
          </p:nvSpPr>
          <p:spPr>
            <a:xfrm>
              <a:off x="1668756" y="1885268"/>
              <a:ext cx="2079113" cy="984885"/>
            </a:xfrm>
            <a:prstGeom prst="rect">
              <a:avLst/>
            </a:prstGeom>
            <a:grpFill/>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54" name="Freeform 7"/>
          <p:cNvSpPr>
            <a:spLocks/>
          </p:cNvSpPr>
          <p:nvPr/>
        </p:nvSpPr>
        <p:spPr bwMode="auto">
          <a:xfrm>
            <a:off x="3403785" y="3245898"/>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55" name="Group 54"/>
          <p:cNvGrpSpPr/>
          <p:nvPr/>
        </p:nvGrpSpPr>
        <p:grpSpPr>
          <a:xfrm>
            <a:off x="3432160" y="2962836"/>
            <a:ext cx="2417174" cy="1486129"/>
            <a:chOff x="1561796" y="2775640"/>
            <a:chExt cx="2417174" cy="1486129"/>
          </a:xfrm>
          <a:effectLst>
            <a:outerShdw blurRad="50800" dist="38100" dir="2700000" algn="tl" rotWithShape="0">
              <a:prstClr val="black">
                <a:alpha val="40000"/>
              </a:prstClr>
            </a:outerShdw>
          </a:effectLst>
        </p:grpSpPr>
        <p:sp>
          <p:nvSpPr>
            <p:cNvPr id="56"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2EAACE"/>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7" name="Group 163"/>
            <p:cNvGrpSpPr/>
            <p:nvPr/>
          </p:nvGrpSpPr>
          <p:grpSpPr>
            <a:xfrm>
              <a:off x="3243685" y="3421032"/>
              <a:ext cx="666045" cy="749299"/>
              <a:chOff x="2882900" y="2439988"/>
              <a:chExt cx="499534" cy="561974"/>
            </a:xfrm>
          </p:grpSpPr>
          <p:sp>
            <p:nvSpPr>
              <p:cNvPr id="58" name="Parallelogram 57"/>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59" name="TextBox 58"/>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4CC8EC"/>
                    </a:solidFill>
                  </a:rPr>
                  <a:t>02</a:t>
                </a:r>
              </a:p>
            </p:txBody>
          </p:sp>
        </p:grpSp>
      </p:grpSp>
      <p:grpSp>
        <p:nvGrpSpPr>
          <p:cNvPr id="60" name="Group 59"/>
          <p:cNvGrpSpPr/>
          <p:nvPr/>
        </p:nvGrpSpPr>
        <p:grpSpPr>
          <a:xfrm>
            <a:off x="3430547" y="1781997"/>
            <a:ext cx="2293035" cy="1764500"/>
            <a:chOff x="1561796" y="1590115"/>
            <a:chExt cx="2293035" cy="1764500"/>
          </a:xfrm>
          <a:solidFill>
            <a:srgbClr val="4CC8EC"/>
          </a:solidFill>
        </p:grpSpPr>
        <p:sp>
          <p:nvSpPr>
            <p:cNvPr id="61"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grp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Text Placeholder 3"/>
            <p:cNvSpPr txBox="1">
              <a:spLocks/>
            </p:cNvSpPr>
            <p:nvPr/>
          </p:nvSpPr>
          <p:spPr>
            <a:xfrm>
              <a:off x="1668756" y="1885268"/>
              <a:ext cx="2079113" cy="984885"/>
            </a:xfrm>
            <a:prstGeom prst="rect">
              <a:avLst/>
            </a:prstGeom>
            <a:grpFill/>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81" name="Freeform 7"/>
          <p:cNvSpPr>
            <a:spLocks/>
          </p:cNvSpPr>
          <p:nvPr/>
        </p:nvSpPr>
        <p:spPr bwMode="auto">
          <a:xfrm>
            <a:off x="6232191" y="4822676"/>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2" name="Group 81"/>
          <p:cNvGrpSpPr/>
          <p:nvPr/>
        </p:nvGrpSpPr>
        <p:grpSpPr>
          <a:xfrm>
            <a:off x="6260566" y="4539614"/>
            <a:ext cx="2417174" cy="1486129"/>
            <a:chOff x="1561796" y="2775640"/>
            <a:chExt cx="2417174" cy="1486129"/>
          </a:xfrm>
          <a:effectLst>
            <a:outerShdw blurRad="50800" dist="38100" dir="2700000" algn="tl" rotWithShape="0">
              <a:prstClr val="black">
                <a:alpha val="40000"/>
              </a:prstClr>
            </a:outerShdw>
          </a:effectLst>
        </p:grpSpPr>
        <p:sp>
          <p:nvSpPr>
            <p:cNvPr id="83"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D6AB38"/>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84" name="Group 163"/>
            <p:cNvGrpSpPr/>
            <p:nvPr/>
          </p:nvGrpSpPr>
          <p:grpSpPr>
            <a:xfrm>
              <a:off x="3243685" y="3421032"/>
              <a:ext cx="666045" cy="749299"/>
              <a:chOff x="2882900" y="2439988"/>
              <a:chExt cx="499534" cy="561974"/>
            </a:xfrm>
          </p:grpSpPr>
          <p:sp>
            <p:nvSpPr>
              <p:cNvPr id="85" name="Parallelogram 84"/>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86" name="TextBox 85"/>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F4C956"/>
                    </a:solidFill>
                  </a:rPr>
                  <a:t>03</a:t>
                </a:r>
              </a:p>
            </p:txBody>
          </p:sp>
        </p:grpSp>
      </p:grpSp>
      <p:grpSp>
        <p:nvGrpSpPr>
          <p:cNvPr id="87" name="Group 86"/>
          <p:cNvGrpSpPr/>
          <p:nvPr/>
        </p:nvGrpSpPr>
        <p:grpSpPr>
          <a:xfrm>
            <a:off x="6258953" y="3358775"/>
            <a:ext cx="2293035" cy="1764500"/>
            <a:chOff x="1561796" y="1590115"/>
            <a:chExt cx="2293035" cy="1764500"/>
          </a:xfrm>
          <a:solidFill>
            <a:srgbClr val="F4C956"/>
          </a:solidFill>
        </p:grpSpPr>
        <p:sp>
          <p:nvSpPr>
            <p:cNvPr id="88"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grp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Text Placeholder 3"/>
            <p:cNvSpPr txBox="1">
              <a:spLocks/>
            </p:cNvSpPr>
            <p:nvPr/>
          </p:nvSpPr>
          <p:spPr>
            <a:xfrm>
              <a:off x="1668756" y="1885268"/>
              <a:ext cx="2079113" cy="984885"/>
            </a:xfrm>
            <a:prstGeom prst="rect">
              <a:avLst/>
            </a:prstGeom>
            <a:grpFill/>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90" name="Freeform 7"/>
          <p:cNvSpPr>
            <a:spLocks/>
          </p:cNvSpPr>
          <p:nvPr/>
        </p:nvSpPr>
        <p:spPr bwMode="auto">
          <a:xfrm>
            <a:off x="8889449" y="3245898"/>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1" name="Group 90"/>
          <p:cNvGrpSpPr/>
          <p:nvPr/>
        </p:nvGrpSpPr>
        <p:grpSpPr>
          <a:xfrm>
            <a:off x="8917824" y="2962836"/>
            <a:ext cx="2417174" cy="1486129"/>
            <a:chOff x="1561796" y="2775640"/>
            <a:chExt cx="2417174" cy="1486129"/>
          </a:xfrm>
          <a:effectLst>
            <a:outerShdw blurRad="50800" dist="38100" dir="2700000" algn="tl" rotWithShape="0">
              <a:prstClr val="black">
                <a:alpha val="40000"/>
              </a:prstClr>
            </a:outerShdw>
          </a:effectLst>
        </p:grpSpPr>
        <p:sp>
          <p:nvSpPr>
            <p:cNvPr id="92"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39AEA8"/>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3" name="Group 163"/>
            <p:cNvGrpSpPr/>
            <p:nvPr/>
          </p:nvGrpSpPr>
          <p:grpSpPr>
            <a:xfrm>
              <a:off x="3243685" y="3421032"/>
              <a:ext cx="666045" cy="749299"/>
              <a:chOff x="2882900" y="2439988"/>
              <a:chExt cx="499534" cy="561974"/>
            </a:xfrm>
          </p:grpSpPr>
          <p:sp>
            <p:nvSpPr>
              <p:cNvPr id="94" name="Parallelogram 93"/>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95" name="TextBox 94"/>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7CCC6"/>
                    </a:solidFill>
                  </a:rPr>
                  <a:t>04</a:t>
                </a:r>
              </a:p>
            </p:txBody>
          </p:sp>
        </p:grpSp>
      </p:grpSp>
      <p:grpSp>
        <p:nvGrpSpPr>
          <p:cNvPr id="96" name="Group 95"/>
          <p:cNvGrpSpPr/>
          <p:nvPr/>
        </p:nvGrpSpPr>
        <p:grpSpPr>
          <a:xfrm>
            <a:off x="8916211" y="1781997"/>
            <a:ext cx="2293035" cy="1764500"/>
            <a:chOff x="1561796" y="1590115"/>
            <a:chExt cx="2293035" cy="1764500"/>
          </a:xfrm>
          <a:solidFill>
            <a:srgbClr val="57CCC6"/>
          </a:solidFill>
        </p:grpSpPr>
        <p:sp>
          <p:nvSpPr>
            <p:cNvPr id="97"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grp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Text Placeholder 3"/>
            <p:cNvSpPr txBox="1">
              <a:spLocks/>
            </p:cNvSpPr>
            <p:nvPr/>
          </p:nvSpPr>
          <p:spPr>
            <a:xfrm>
              <a:off x="1668756" y="1885268"/>
              <a:ext cx="2079113" cy="984885"/>
            </a:xfrm>
            <a:prstGeom prst="rect">
              <a:avLst/>
            </a:prstGeom>
            <a:grpFill/>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4095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1000"/>
                                        <p:tgtEl>
                                          <p:spTgt spid="45"/>
                                        </p:tgtEl>
                                      </p:cBhvr>
                                    </p:animEffect>
                                    <p:anim calcmode="lin" valueType="num">
                                      <p:cBhvr>
                                        <p:cTn id="12" dur="1000" fill="hold"/>
                                        <p:tgtEl>
                                          <p:spTgt spid="45"/>
                                        </p:tgtEl>
                                        <p:attrNameLst>
                                          <p:attrName>ppt_x</p:attrName>
                                        </p:attrNameLst>
                                      </p:cBhvr>
                                      <p:tavLst>
                                        <p:tav tm="0">
                                          <p:val>
                                            <p:strVal val="#ppt_x"/>
                                          </p:val>
                                        </p:tav>
                                        <p:tav tm="100000">
                                          <p:val>
                                            <p:strVal val="#ppt_x"/>
                                          </p:val>
                                        </p:tav>
                                      </p:tavLst>
                                    </p:anim>
                                    <p:anim calcmode="lin" valueType="num">
                                      <p:cBhvr>
                                        <p:cTn id="13" dur="1000" fill="hold"/>
                                        <p:tgtEl>
                                          <p:spTgt spid="4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2"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right)">
                                      <p:cBhvr>
                                        <p:cTn id="17" dur="500"/>
                                        <p:tgtEl>
                                          <p:spTgt spid="46"/>
                                        </p:tgtEl>
                                      </p:cBhvr>
                                    </p:animEffect>
                                  </p:childTnLst>
                                </p:cTn>
                              </p:par>
                            </p:childTnLst>
                          </p:cTn>
                        </p:par>
                        <p:par>
                          <p:cTn id="18" fill="hold">
                            <p:stCondLst>
                              <p:cond delay="2250"/>
                            </p:stCondLst>
                            <p:childTnLst>
                              <p:par>
                                <p:cTn id="19" presetID="22" presetClass="entr" presetSubtype="8" fill="hold" nodeType="afterEffect">
                                  <p:stCondLst>
                                    <p:cond delay="0"/>
                                  </p:stCondLst>
                                  <p:childTnLst>
                                    <p:set>
                                      <p:cBhvr>
                                        <p:cTn id="20" dur="1" fill="hold">
                                          <p:stCondLst>
                                            <p:cond delay="0"/>
                                          </p:stCondLst>
                                        </p:cTn>
                                        <p:tgtEl>
                                          <p:spTgt spid="51"/>
                                        </p:tgtEl>
                                        <p:attrNameLst>
                                          <p:attrName>style.visibility</p:attrName>
                                        </p:attrNameLst>
                                      </p:cBhvr>
                                      <p:to>
                                        <p:strVal val="visible"/>
                                      </p:to>
                                    </p:set>
                                    <p:animEffect transition="in" filter="wipe(left)">
                                      <p:cBhvr>
                                        <p:cTn id="21" dur="500"/>
                                        <p:tgtEl>
                                          <p:spTgt spid="51"/>
                                        </p:tgtEl>
                                      </p:cBhvr>
                                    </p:animEffect>
                                  </p:childTnLst>
                                </p:cTn>
                              </p:par>
                            </p:childTnLst>
                          </p:cTn>
                        </p:par>
                        <p:par>
                          <p:cTn id="22" fill="hold">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fade">
                                      <p:cBhvr>
                                        <p:cTn id="25" dur="1000"/>
                                        <p:tgtEl>
                                          <p:spTgt spid="54"/>
                                        </p:tgtEl>
                                      </p:cBhvr>
                                    </p:animEffect>
                                    <p:anim calcmode="lin" valueType="num">
                                      <p:cBhvr>
                                        <p:cTn id="26" dur="1000" fill="hold"/>
                                        <p:tgtEl>
                                          <p:spTgt spid="54"/>
                                        </p:tgtEl>
                                        <p:attrNameLst>
                                          <p:attrName>ppt_x</p:attrName>
                                        </p:attrNameLst>
                                      </p:cBhvr>
                                      <p:tavLst>
                                        <p:tav tm="0">
                                          <p:val>
                                            <p:strVal val="#ppt_x"/>
                                          </p:val>
                                        </p:tav>
                                        <p:tav tm="100000">
                                          <p:val>
                                            <p:strVal val="#ppt_x"/>
                                          </p:val>
                                        </p:tav>
                                      </p:tavLst>
                                    </p:anim>
                                    <p:anim calcmode="lin" valueType="num">
                                      <p:cBhvr>
                                        <p:cTn id="27" dur="1000" fill="hold"/>
                                        <p:tgtEl>
                                          <p:spTgt spid="54"/>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55"/>
                                        </p:tgtEl>
                                        <p:attrNameLst>
                                          <p:attrName>style.visibility</p:attrName>
                                        </p:attrNameLst>
                                      </p:cBhvr>
                                      <p:to>
                                        <p:strVal val="visible"/>
                                      </p:to>
                                    </p:set>
                                    <p:animEffect transition="in" filter="wipe(right)">
                                      <p:cBhvr>
                                        <p:cTn id="31" dur="500"/>
                                        <p:tgtEl>
                                          <p:spTgt spid="55"/>
                                        </p:tgtEl>
                                      </p:cBhvr>
                                    </p:animEffect>
                                  </p:childTnLst>
                                </p:cTn>
                              </p:par>
                            </p:childTnLst>
                          </p:cTn>
                        </p:par>
                        <p:par>
                          <p:cTn id="32" fill="hold">
                            <p:stCondLst>
                              <p:cond delay="4250"/>
                            </p:stCondLst>
                            <p:childTnLst>
                              <p:par>
                                <p:cTn id="33" presetID="22" presetClass="entr" presetSubtype="8"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Effect transition="in" filter="wipe(left)">
                                      <p:cBhvr>
                                        <p:cTn id="35" dur="500"/>
                                        <p:tgtEl>
                                          <p:spTgt spid="60"/>
                                        </p:tgtEl>
                                      </p:cBhvr>
                                    </p:animEffect>
                                  </p:childTnLst>
                                </p:cTn>
                              </p:par>
                            </p:childTnLst>
                          </p:cTn>
                        </p:par>
                        <p:par>
                          <p:cTn id="36" fill="hold">
                            <p:stCondLst>
                              <p:cond delay="4750"/>
                            </p:stCondLst>
                            <p:childTnLst>
                              <p:par>
                                <p:cTn id="37" presetID="42" presetClass="entr" presetSubtype="0" fill="hold" grpId="0" nodeType="afterEffect">
                                  <p:stCondLst>
                                    <p:cond delay="0"/>
                                  </p:stCondLst>
                                  <p:childTnLst>
                                    <p:set>
                                      <p:cBhvr>
                                        <p:cTn id="38" dur="1" fill="hold">
                                          <p:stCondLst>
                                            <p:cond delay="0"/>
                                          </p:stCondLst>
                                        </p:cTn>
                                        <p:tgtEl>
                                          <p:spTgt spid="81"/>
                                        </p:tgtEl>
                                        <p:attrNameLst>
                                          <p:attrName>style.visibility</p:attrName>
                                        </p:attrNameLst>
                                      </p:cBhvr>
                                      <p:to>
                                        <p:strVal val="visible"/>
                                      </p:to>
                                    </p:set>
                                    <p:animEffect transition="in" filter="fade">
                                      <p:cBhvr>
                                        <p:cTn id="39" dur="1000"/>
                                        <p:tgtEl>
                                          <p:spTgt spid="81"/>
                                        </p:tgtEl>
                                      </p:cBhvr>
                                    </p:animEffect>
                                    <p:anim calcmode="lin" valueType="num">
                                      <p:cBhvr>
                                        <p:cTn id="40" dur="1000" fill="hold"/>
                                        <p:tgtEl>
                                          <p:spTgt spid="81"/>
                                        </p:tgtEl>
                                        <p:attrNameLst>
                                          <p:attrName>ppt_x</p:attrName>
                                        </p:attrNameLst>
                                      </p:cBhvr>
                                      <p:tavLst>
                                        <p:tav tm="0">
                                          <p:val>
                                            <p:strVal val="#ppt_x"/>
                                          </p:val>
                                        </p:tav>
                                        <p:tav tm="100000">
                                          <p:val>
                                            <p:strVal val="#ppt_x"/>
                                          </p:val>
                                        </p:tav>
                                      </p:tavLst>
                                    </p:anim>
                                    <p:anim calcmode="lin" valueType="num">
                                      <p:cBhvr>
                                        <p:cTn id="41" dur="1000" fill="hold"/>
                                        <p:tgtEl>
                                          <p:spTgt spid="81"/>
                                        </p:tgtEl>
                                        <p:attrNameLst>
                                          <p:attrName>ppt_y</p:attrName>
                                        </p:attrNameLst>
                                      </p:cBhvr>
                                      <p:tavLst>
                                        <p:tav tm="0">
                                          <p:val>
                                            <p:strVal val="#ppt_y+.1"/>
                                          </p:val>
                                        </p:tav>
                                        <p:tav tm="100000">
                                          <p:val>
                                            <p:strVal val="#ppt_y"/>
                                          </p:val>
                                        </p:tav>
                                      </p:tavLst>
                                    </p:anim>
                                  </p:childTnLst>
                                </p:cTn>
                              </p:par>
                            </p:childTnLst>
                          </p:cTn>
                        </p:par>
                        <p:par>
                          <p:cTn id="42" fill="hold">
                            <p:stCondLst>
                              <p:cond delay="5750"/>
                            </p:stCondLst>
                            <p:childTnLst>
                              <p:par>
                                <p:cTn id="43" presetID="22" presetClass="entr" presetSubtype="2" fill="hold" nodeType="afterEffect">
                                  <p:stCondLst>
                                    <p:cond delay="0"/>
                                  </p:stCondLst>
                                  <p:childTnLst>
                                    <p:set>
                                      <p:cBhvr>
                                        <p:cTn id="44" dur="1" fill="hold">
                                          <p:stCondLst>
                                            <p:cond delay="0"/>
                                          </p:stCondLst>
                                        </p:cTn>
                                        <p:tgtEl>
                                          <p:spTgt spid="82"/>
                                        </p:tgtEl>
                                        <p:attrNameLst>
                                          <p:attrName>style.visibility</p:attrName>
                                        </p:attrNameLst>
                                      </p:cBhvr>
                                      <p:to>
                                        <p:strVal val="visible"/>
                                      </p:to>
                                    </p:set>
                                    <p:animEffect transition="in" filter="wipe(right)">
                                      <p:cBhvr>
                                        <p:cTn id="45" dur="500"/>
                                        <p:tgtEl>
                                          <p:spTgt spid="82"/>
                                        </p:tgtEl>
                                      </p:cBhvr>
                                    </p:animEffect>
                                  </p:childTnLst>
                                </p:cTn>
                              </p:par>
                            </p:childTnLst>
                          </p:cTn>
                        </p:par>
                        <p:par>
                          <p:cTn id="46" fill="hold">
                            <p:stCondLst>
                              <p:cond delay="6250"/>
                            </p:stCondLst>
                            <p:childTnLst>
                              <p:par>
                                <p:cTn id="47" presetID="22" presetClass="entr" presetSubtype="8" fill="hold" nodeType="afterEffect">
                                  <p:stCondLst>
                                    <p:cond delay="0"/>
                                  </p:stCondLst>
                                  <p:childTnLst>
                                    <p:set>
                                      <p:cBhvr>
                                        <p:cTn id="48" dur="1" fill="hold">
                                          <p:stCondLst>
                                            <p:cond delay="0"/>
                                          </p:stCondLst>
                                        </p:cTn>
                                        <p:tgtEl>
                                          <p:spTgt spid="87"/>
                                        </p:tgtEl>
                                        <p:attrNameLst>
                                          <p:attrName>style.visibility</p:attrName>
                                        </p:attrNameLst>
                                      </p:cBhvr>
                                      <p:to>
                                        <p:strVal val="visible"/>
                                      </p:to>
                                    </p:set>
                                    <p:animEffect transition="in" filter="wipe(left)">
                                      <p:cBhvr>
                                        <p:cTn id="49" dur="500"/>
                                        <p:tgtEl>
                                          <p:spTgt spid="87"/>
                                        </p:tgtEl>
                                      </p:cBhvr>
                                    </p:animEffect>
                                  </p:childTnLst>
                                </p:cTn>
                              </p:par>
                            </p:childTnLst>
                          </p:cTn>
                        </p:par>
                        <p:par>
                          <p:cTn id="50" fill="hold">
                            <p:stCondLst>
                              <p:cond delay="6750"/>
                            </p:stCondLst>
                            <p:childTnLst>
                              <p:par>
                                <p:cTn id="51" presetID="42" presetClass="entr" presetSubtype="0" fill="hold" grpId="0" nodeType="afterEffect">
                                  <p:stCondLst>
                                    <p:cond delay="0"/>
                                  </p:stCondLst>
                                  <p:childTnLst>
                                    <p:set>
                                      <p:cBhvr>
                                        <p:cTn id="52" dur="1" fill="hold">
                                          <p:stCondLst>
                                            <p:cond delay="0"/>
                                          </p:stCondLst>
                                        </p:cTn>
                                        <p:tgtEl>
                                          <p:spTgt spid="90"/>
                                        </p:tgtEl>
                                        <p:attrNameLst>
                                          <p:attrName>style.visibility</p:attrName>
                                        </p:attrNameLst>
                                      </p:cBhvr>
                                      <p:to>
                                        <p:strVal val="visible"/>
                                      </p:to>
                                    </p:set>
                                    <p:animEffect transition="in" filter="fade">
                                      <p:cBhvr>
                                        <p:cTn id="53" dur="1000"/>
                                        <p:tgtEl>
                                          <p:spTgt spid="90"/>
                                        </p:tgtEl>
                                      </p:cBhvr>
                                    </p:animEffect>
                                    <p:anim calcmode="lin" valueType="num">
                                      <p:cBhvr>
                                        <p:cTn id="54" dur="1000" fill="hold"/>
                                        <p:tgtEl>
                                          <p:spTgt spid="90"/>
                                        </p:tgtEl>
                                        <p:attrNameLst>
                                          <p:attrName>ppt_x</p:attrName>
                                        </p:attrNameLst>
                                      </p:cBhvr>
                                      <p:tavLst>
                                        <p:tav tm="0">
                                          <p:val>
                                            <p:strVal val="#ppt_x"/>
                                          </p:val>
                                        </p:tav>
                                        <p:tav tm="100000">
                                          <p:val>
                                            <p:strVal val="#ppt_x"/>
                                          </p:val>
                                        </p:tav>
                                      </p:tavLst>
                                    </p:anim>
                                    <p:anim calcmode="lin" valueType="num">
                                      <p:cBhvr>
                                        <p:cTn id="55" dur="1000" fill="hold"/>
                                        <p:tgtEl>
                                          <p:spTgt spid="90"/>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2" fill="hold" nodeType="afterEffect">
                                  <p:stCondLst>
                                    <p:cond delay="0"/>
                                  </p:stCondLst>
                                  <p:childTnLst>
                                    <p:set>
                                      <p:cBhvr>
                                        <p:cTn id="58" dur="1" fill="hold">
                                          <p:stCondLst>
                                            <p:cond delay="0"/>
                                          </p:stCondLst>
                                        </p:cTn>
                                        <p:tgtEl>
                                          <p:spTgt spid="91"/>
                                        </p:tgtEl>
                                        <p:attrNameLst>
                                          <p:attrName>style.visibility</p:attrName>
                                        </p:attrNameLst>
                                      </p:cBhvr>
                                      <p:to>
                                        <p:strVal val="visible"/>
                                      </p:to>
                                    </p:set>
                                    <p:animEffect transition="in" filter="wipe(right)">
                                      <p:cBhvr>
                                        <p:cTn id="59" dur="500"/>
                                        <p:tgtEl>
                                          <p:spTgt spid="91"/>
                                        </p:tgtEl>
                                      </p:cBhvr>
                                    </p:animEffect>
                                  </p:childTnLst>
                                </p:cTn>
                              </p:par>
                            </p:childTnLst>
                          </p:cTn>
                        </p:par>
                        <p:par>
                          <p:cTn id="60" fill="hold">
                            <p:stCondLst>
                              <p:cond delay="8250"/>
                            </p:stCondLst>
                            <p:childTnLst>
                              <p:par>
                                <p:cTn id="61" presetID="22" presetClass="entr" presetSubtype="8" fill="hold" nodeType="afterEffect">
                                  <p:stCondLst>
                                    <p:cond delay="0"/>
                                  </p:stCondLst>
                                  <p:childTnLst>
                                    <p:set>
                                      <p:cBhvr>
                                        <p:cTn id="62" dur="1" fill="hold">
                                          <p:stCondLst>
                                            <p:cond delay="0"/>
                                          </p:stCondLst>
                                        </p:cTn>
                                        <p:tgtEl>
                                          <p:spTgt spid="96"/>
                                        </p:tgtEl>
                                        <p:attrNameLst>
                                          <p:attrName>style.visibility</p:attrName>
                                        </p:attrNameLst>
                                      </p:cBhvr>
                                      <p:to>
                                        <p:strVal val="visible"/>
                                      </p:to>
                                    </p:set>
                                    <p:animEffect transition="in" filter="wipe(left)">
                                      <p:cBhvr>
                                        <p:cTn id="63"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54" grpId="0" animBg="1"/>
      <p:bldP spid="81" grpId="0" animBg="1"/>
      <p:bldP spid="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1274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343</cp:revision>
  <dcterms:created xsi:type="dcterms:W3CDTF">2016-09-28T22:08:47Z</dcterms:created>
  <dcterms:modified xsi:type="dcterms:W3CDTF">2016-11-15T00:09:36Z</dcterms:modified>
</cp:coreProperties>
</file>