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14" r:id="rId2"/>
    <p:sldId id="367" r:id="rId3"/>
    <p:sldId id="368" r:id="rId4"/>
    <p:sldId id="369" r:id="rId5"/>
    <p:sldId id="370" r:id="rId6"/>
    <p:sldId id="3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310489" y="258228"/>
            <a:ext cx="5508978" cy="954108"/>
            <a:chOff x="3341511" y="258228"/>
            <a:chExt cx="5508978" cy="954108"/>
          </a:xfrm>
        </p:grpSpPr>
        <p:sp>
          <p:nvSpPr>
            <p:cNvPr id="13" name="TextBox 1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0" y="4481689"/>
            <a:ext cx="12192000" cy="2376311"/>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9956" y="4787570"/>
            <a:ext cx="3725333" cy="166199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2">
                  <a:lumMod val="10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6" name="TextBox 15"/>
          <p:cNvSpPr txBox="1"/>
          <p:nvPr/>
        </p:nvSpPr>
        <p:spPr>
          <a:xfrm>
            <a:off x="4989690" y="4893169"/>
            <a:ext cx="1958622"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9" name="Freeform 16"/>
          <p:cNvSpPr>
            <a:spLocks noChangeAspect="1" noChangeArrowheads="1"/>
          </p:cNvSpPr>
          <p:nvPr/>
        </p:nvSpPr>
        <p:spPr bwMode="auto">
          <a:xfrm>
            <a:off x="1407150" y="368628"/>
            <a:ext cx="385355" cy="54864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0" name="Freeform 16"/>
          <p:cNvSpPr>
            <a:spLocks noChangeAspect="1" noChangeArrowheads="1"/>
          </p:cNvSpPr>
          <p:nvPr/>
        </p:nvSpPr>
        <p:spPr bwMode="auto">
          <a:xfrm>
            <a:off x="5313907" y="1212145"/>
            <a:ext cx="385355" cy="54864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Freeform 16"/>
          <p:cNvSpPr>
            <a:spLocks noChangeAspect="1" noChangeArrowheads="1"/>
          </p:cNvSpPr>
          <p:nvPr/>
        </p:nvSpPr>
        <p:spPr bwMode="auto">
          <a:xfrm>
            <a:off x="10646567" y="2880360"/>
            <a:ext cx="385355" cy="54864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2" name="Oval 21"/>
          <p:cNvSpPr>
            <a:spLocks noChangeAspect="1"/>
          </p:cNvSpPr>
          <p:nvPr/>
        </p:nvSpPr>
        <p:spPr>
          <a:xfrm>
            <a:off x="5034845" y="4070209"/>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78%</a:t>
            </a:r>
          </a:p>
        </p:txBody>
      </p:sp>
      <p:sp>
        <p:nvSpPr>
          <p:cNvPr id="23" name="TextBox 22"/>
          <p:cNvSpPr txBox="1"/>
          <p:nvPr/>
        </p:nvSpPr>
        <p:spPr>
          <a:xfrm>
            <a:off x="6993467" y="4893169"/>
            <a:ext cx="1958622"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Oval 23"/>
          <p:cNvSpPr>
            <a:spLocks noChangeAspect="1"/>
          </p:cNvSpPr>
          <p:nvPr/>
        </p:nvSpPr>
        <p:spPr>
          <a:xfrm>
            <a:off x="7038622" y="4070209"/>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84%</a:t>
            </a:r>
          </a:p>
        </p:txBody>
      </p:sp>
      <p:sp>
        <p:nvSpPr>
          <p:cNvPr id="25" name="TextBox 24"/>
          <p:cNvSpPr txBox="1"/>
          <p:nvPr/>
        </p:nvSpPr>
        <p:spPr>
          <a:xfrm>
            <a:off x="8997244" y="4893169"/>
            <a:ext cx="1958622"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Oval 25"/>
          <p:cNvSpPr>
            <a:spLocks noChangeAspect="1"/>
          </p:cNvSpPr>
          <p:nvPr/>
        </p:nvSpPr>
        <p:spPr>
          <a:xfrm>
            <a:off x="9042399" y="4070209"/>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67%</a:t>
            </a:r>
          </a:p>
        </p:txBody>
      </p:sp>
      <p:cxnSp>
        <p:nvCxnSpPr>
          <p:cNvPr id="27" name="Straight Connector 26"/>
          <p:cNvCxnSpPr>
            <a:stCxn id="19" idx="2"/>
            <a:endCxn id="22" idx="1"/>
          </p:cNvCxnSpPr>
          <p:nvPr/>
        </p:nvCxnSpPr>
        <p:spPr>
          <a:xfrm>
            <a:off x="1599828" y="916528"/>
            <a:ext cx="3555537" cy="3274201"/>
          </a:xfrm>
          <a:prstGeom prst="line">
            <a:avLst/>
          </a:prstGeom>
          <a:ln w="12700">
            <a:solidFill>
              <a:srgbClr val="FF7467"/>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2"/>
            <a:endCxn id="24" idx="1"/>
          </p:cNvCxnSpPr>
          <p:nvPr/>
        </p:nvCxnSpPr>
        <p:spPr>
          <a:xfrm>
            <a:off x="5506585" y="1760045"/>
            <a:ext cx="1652557" cy="2430684"/>
          </a:xfrm>
          <a:prstGeom prst="line">
            <a:avLst/>
          </a:prstGeom>
          <a:ln w="12700">
            <a:solidFill>
              <a:srgbClr val="4CC8EC"/>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2"/>
            <a:endCxn id="26" idx="7"/>
          </p:cNvCxnSpPr>
          <p:nvPr/>
        </p:nvCxnSpPr>
        <p:spPr>
          <a:xfrm flipH="1">
            <a:off x="9744839" y="3428260"/>
            <a:ext cx="1094406" cy="762469"/>
          </a:xfrm>
          <a:prstGeom prst="line">
            <a:avLst/>
          </a:prstGeom>
          <a:ln w="12700">
            <a:solidFill>
              <a:srgbClr val="57CCC6"/>
            </a:solidFill>
            <a:prstDash val="dash"/>
          </a:ln>
          <a:effectLst/>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392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250"/>
                            </p:stCondLst>
                            <p:childTnLst>
                              <p:par>
                                <p:cTn id="24" presetID="26"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80">
                                          <p:stCondLst>
                                            <p:cond delay="0"/>
                                          </p:stCondLst>
                                        </p:cTn>
                                        <p:tgtEl>
                                          <p:spTgt spid="19"/>
                                        </p:tgtEl>
                                      </p:cBhvr>
                                    </p:animEffect>
                                    <p:anim calcmode="lin" valueType="num">
                                      <p:cBhvr>
                                        <p:cTn id="2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2" dur="26">
                                          <p:stCondLst>
                                            <p:cond delay="650"/>
                                          </p:stCondLst>
                                        </p:cTn>
                                        <p:tgtEl>
                                          <p:spTgt spid="19"/>
                                        </p:tgtEl>
                                      </p:cBhvr>
                                      <p:to x="100000" y="60000"/>
                                    </p:animScale>
                                    <p:animScale>
                                      <p:cBhvr>
                                        <p:cTn id="33" dur="166" decel="50000">
                                          <p:stCondLst>
                                            <p:cond delay="676"/>
                                          </p:stCondLst>
                                        </p:cTn>
                                        <p:tgtEl>
                                          <p:spTgt spid="19"/>
                                        </p:tgtEl>
                                      </p:cBhvr>
                                      <p:to x="100000" y="100000"/>
                                    </p:animScale>
                                    <p:animScale>
                                      <p:cBhvr>
                                        <p:cTn id="34" dur="26">
                                          <p:stCondLst>
                                            <p:cond delay="1312"/>
                                          </p:stCondLst>
                                        </p:cTn>
                                        <p:tgtEl>
                                          <p:spTgt spid="19"/>
                                        </p:tgtEl>
                                      </p:cBhvr>
                                      <p:to x="100000" y="80000"/>
                                    </p:animScale>
                                    <p:animScale>
                                      <p:cBhvr>
                                        <p:cTn id="35" dur="166" decel="50000">
                                          <p:stCondLst>
                                            <p:cond delay="1338"/>
                                          </p:stCondLst>
                                        </p:cTn>
                                        <p:tgtEl>
                                          <p:spTgt spid="19"/>
                                        </p:tgtEl>
                                      </p:cBhvr>
                                      <p:to x="100000" y="100000"/>
                                    </p:animScale>
                                    <p:animScale>
                                      <p:cBhvr>
                                        <p:cTn id="36" dur="26">
                                          <p:stCondLst>
                                            <p:cond delay="1642"/>
                                          </p:stCondLst>
                                        </p:cTn>
                                        <p:tgtEl>
                                          <p:spTgt spid="19"/>
                                        </p:tgtEl>
                                      </p:cBhvr>
                                      <p:to x="100000" y="90000"/>
                                    </p:animScale>
                                    <p:animScale>
                                      <p:cBhvr>
                                        <p:cTn id="37" dur="166" decel="50000">
                                          <p:stCondLst>
                                            <p:cond delay="1668"/>
                                          </p:stCondLst>
                                        </p:cTn>
                                        <p:tgtEl>
                                          <p:spTgt spid="19"/>
                                        </p:tgtEl>
                                      </p:cBhvr>
                                      <p:to x="100000" y="100000"/>
                                    </p:animScale>
                                    <p:animScale>
                                      <p:cBhvr>
                                        <p:cTn id="38" dur="26">
                                          <p:stCondLst>
                                            <p:cond delay="1808"/>
                                          </p:stCondLst>
                                        </p:cTn>
                                        <p:tgtEl>
                                          <p:spTgt spid="19"/>
                                        </p:tgtEl>
                                      </p:cBhvr>
                                      <p:to x="100000" y="95000"/>
                                    </p:animScale>
                                    <p:animScale>
                                      <p:cBhvr>
                                        <p:cTn id="39" dur="166" decel="50000">
                                          <p:stCondLst>
                                            <p:cond delay="1834"/>
                                          </p:stCondLst>
                                        </p:cTn>
                                        <p:tgtEl>
                                          <p:spTgt spid="19"/>
                                        </p:tgtEl>
                                      </p:cBhvr>
                                      <p:to x="100000" y="100000"/>
                                    </p:animScale>
                                  </p:childTnLst>
                                </p:cTn>
                              </p:par>
                            </p:childTnLst>
                          </p:cTn>
                        </p:par>
                        <p:par>
                          <p:cTn id="40" fill="hold">
                            <p:stCondLst>
                              <p:cond delay="5250"/>
                            </p:stCondLst>
                            <p:childTnLst>
                              <p:par>
                                <p:cTn id="41" presetID="26"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par>
                          <p:cTn id="57" fill="hold">
                            <p:stCondLst>
                              <p:cond delay="7250"/>
                            </p:stCondLst>
                            <p:childTnLst>
                              <p:par>
                                <p:cTn id="58" presetID="26"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80">
                                          <p:stCondLst>
                                            <p:cond delay="0"/>
                                          </p:stCondLst>
                                        </p:cTn>
                                        <p:tgtEl>
                                          <p:spTgt spid="21"/>
                                        </p:tgtEl>
                                      </p:cBhvr>
                                    </p:animEffect>
                                    <p:anim calcmode="lin" valueType="num">
                                      <p:cBhvr>
                                        <p:cTn id="6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6" dur="26">
                                          <p:stCondLst>
                                            <p:cond delay="650"/>
                                          </p:stCondLst>
                                        </p:cTn>
                                        <p:tgtEl>
                                          <p:spTgt spid="21"/>
                                        </p:tgtEl>
                                      </p:cBhvr>
                                      <p:to x="100000" y="60000"/>
                                    </p:animScale>
                                    <p:animScale>
                                      <p:cBhvr>
                                        <p:cTn id="67" dur="166" decel="50000">
                                          <p:stCondLst>
                                            <p:cond delay="676"/>
                                          </p:stCondLst>
                                        </p:cTn>
                                        <p:tgtEl>
                                          <p:spTgt spid="21"/>
                                        </p:tgtEl>
                                      </p:cBhvr>
                                      <p:to x="100000" y="100000"/>
                                    </p:animScale>
                                    <p:animScale>
                                      <p:cBhvr>
                                        <p:cTn id="68" dur="26">
                                          <p:stCondLst>
                                            <p:cond delay="1312"/>
                                          </p:stCondLst>
                                        </p:cTn>
                                        <p:tgtEl>
                                          <p:spTgt spid="21"/>
                                        </p:tgtEl>
                                      </p:cBhvr>
                                      <p:to x="100000" y="80000"/>
                                    </p:animScale>
                                    <p:animScale>
                                      <p:cBhvr>
                                        <p:cTn id="69" dur="166" decel="50000">
                                          <p:stCondLst>
                                            <p:cond delay="1338"/>
                                          </p:stCondLst>
                                        </p:cTn>
                                        <p:tgtEl>
                                          <p:spTgt spid="21"/>
                                        </p:tgtEl>
                                      </p:cBhvr>
                                      <p:to x="100000" y="100000"/>
                                    </p:animScale>
                                    <p:animScale>
                                      <p:cBhvr>
                                        <p:cTn id="70" dur="26">
                                          <p:stCondLst>
                                            <p:cond delay="1642"/>
                                          </p:stCondLst>
                                        </p:cTn>
                                        <p:tgtEl>
                                          <p:spTgt spid="21"/>
                                        </p:tgtEl>
                                      </p:cBhvr>
                                      <p:to x="100000" y="90000"/>
                                    </p:animScale>
                                    <p:animScale>
                                      <p:cBhvr>
                                        <p:cTn id="71" dur="166" decel="50000">
                                          <p:stCondLst>
                                            <p:cond delay="1668"/>
                                          </p:stCondLst>
                                        </p:cTn>
                                        <p:tgtEl>
                                          <p:spTgt spid="21"/>
                                        </p:tgtEl>
                                      </p:cBhvr>
                                      <p:to x="100000" y="100000"/>
                                    </p:animScale>
                                    <p:animScale>
                                      <p:cBhvr>
                                        <p:cTn id="72" dur="26">
                                          <p:stCondLst>
                                            <p:cond delay="1808"/>
                                          </p:stCondLst>
                                        </p:cTn>
                                        <p:tgtEl>
                                          <p:spTgt spid="21"/>
                                        </p:tgtEl>
                                      </p:cBhvr>
                                      <p:to x="100000" y="95000"/>
                                    </p:animScale>
                                    <p:animScale>
                                      <p:cBhvr>
                                        <p:cTn id="73" dur="166" decel="50000">
                                          <p:stCondLst>
                                            <p:cond delay="1834"/>
                                          </p:stCondLst>
                                        </p:cTn>
                                        <p:tgtEl>
                                          <p:spTgt spid="21"/>
                                        </p:tgtEl>
                                      </p:cBhvr>
                                      <p:to x="100000" y="100000"/>
                                    </p:animScale>
                                  </p:childTnLst>
                                </p:cTn>
                              </p:par>
                            </p:childTnLst>
                          </p:cTn>
                        </p:par>
                        <p:par>
                          <p:cTn id="74" fill="hold">
                            <p:stCondLst>
                              <p:cond delay="9250"/>
                            </p:stCondLst>
                            <p:childTnLst>
                              <p:par>
                                <p:cTn id="75" presetID="19" presetClass="entr" presetSubtype="10" fill="hold" grpId="1"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3000" fill="hold"/>
                                        <p:tgtEl>
                                          <p:spTgt spid="19"/>
                                        </p:tgtEl>
                                        <p:attrNameLst>
                                          <p:attrName>ppt_w</p:attrName>
                                        </p:attrNameLst>
                                      </p:cBhvr>
                                      <p:tavLst>
                                        <p:tav tm="0" fmla="#ppt_w*sin(2.5*pi*$)">
                                          <p:val>
                                            <p:fltVal val="0"/>
                                          </p:val>
                                        </p:tav>
                                        <p:tav tm="100000">
                                          <p:val>
                                            <p:fltVal val="1"/>
                                          </p:val>
                                        </p:tav>
                                      </p:tavLst>
                                    </p:anim>
                                    <p:anim calcmode="lin" valueType="num">
                                      <p:cBhvr>
                                        <p:cTn id="78" dur="3000" fill="hold"/>
                                        <p:tgtEl>
                                          <p:spTgt spid="19"/>
                                        </p:tgtEl>
                                        <p:attrNameLst>
                                          <p:attrName>ppt_h</p:attrName>
                                        </p:attrNameLst>
                                      </p:cBhvr>
                                      <p:tavLst>
                                        <p:tav tm="0">
                                          <p:val>
                                            <p:strVal val="#ppt_h"/>
                                          </p:val>
                                        </p:tav>
                                        <p:tav tm="100000">
                                          <p:val>
                                            <p:strVal val="#ppt_h"/>
                                          </p:val>
                                        </p:tav>
                                      </p:tavLst>
                                    </p:anim>
                                  </p:childTnLst>
                                </p:cTn>
                              </p:par>
                              <p:par>
                                <p:cTn id="79" presetID="22" presetClass="entr" presetSubtype="8" fill="hold" nodeType="withEffect">
                                  <p:stCondLst>
                                    <p:cond delay="75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750"/>
                                        <p:tgtEl>
                                          <p:spTgt spid="27"/>
                                        </p:tgtEl>
                                      </p:cBhvr>
                                    </p:animEffect>
                                  </p:childTnLst>
                                </p:cTn>
                              </p:par>
                              <p:par>
                                <p:cTn id="82" presetID="53" presetClass="entr" presetSubtype="16" fill="hold" grpId="0" nodeType="withEffect">
                                  <p:stCondLst>
                                    <p:cond delay="150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50" fill="hold"/>
                                        <p:tgtEl>
                                          <p:spTgt spid="22"/>
                                        </p:tgtEl>
                                        <p:attrNameLst>
                                          <p:attrName>ppt_w</p:attrName>
                                        </p:attrNameLst>
                                      </p:cBhvr>
                                      <p:tavLst>
                                        <p:tav tm="0">
                                          <p:val>
                                            <p:fltVal val="0"/>
                                          </p:val>
                                        </p:tav>
                                        <p:tav tm="100000">
                                          <p:val>
                                            <p:strVal val="#ppt_w"/>
                                          </p:val>
                                        </p:tav>
                                      </p:tavLst>
                                    </p:anim>
                                    <p:anim calcmode="lin" valueType="num">
                                      <p:cBhvr>
                                        <p:cTn id="85" dur="750" fill="hold"/>
                                        <p:tgtEl>
                                          <p:spTgt spid="22"/>
                                        </p:tgtEl>
                                        <p:attrNameLst>
                                          <p:attrName>ppt_h</p:attrName>
                                        </p:attrNameLst>
                                      </p:cBhvr>
                                      <p:tavLst>
                                        <p:tav tm="0">
                                          <p:val>
                                            <p:fltVal val="0"/>
                                          </p:val>
                                        </p:tav>
                                        <p:tav tm="100000">
                                          <p:val>
                                            <p:strVal val="#ppt_h"/>
                                          </p:val>
                                        </p:tav>
                                      </p:tavLst>
                                    </p:anim>
                                    <p:animEffect transition="in" filter="fade">
                                      <p:cBhvr>
                                        <p:cTn id="86" dur="750"/>
                                        <p:tgtEl>
                                          <p:spTgt spid="22"/>
                                        </p:tgtEl>
                                      </p:cBhvr>
                                    </p:animEffect>
                                  </p:childTnLst>
                                </p:cTn>
                              </p:par>
                              <p:par>
                                <p:cTn id="87" presetID="42" presetClass="entr" presetSubtype="0" fill="hold" grpId="0" nodeType="withEffect">
                                  <p:stCondLst>
                                    <p:cond delay="225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750"/>
                                        <p:tgtEl>
                                          <p:spTgt spid="16"/>
                                        </p:tgtEl>
                                      </p:cBhvr>
                                    </p:animEffect>
                                    <p:anim calcmode="lin" valueType="num">
                                      <p:cBhvr>
                                        <p:cTn id="90" dur="750" fill="hold"/>
                                        <p:tgtEl>
                                          <p:spTgt spid="16"/>
                                        </p:tgtEl>
                                        <p:attrNameLst>
                                          <p:attrName>ppt_x</p:attrName>
                                        </p:attrNameLst>
                                      </p:cBhvr>
                                      <p:tavLst>
                                        <p:tav tm="0">
                                          <p:val>
                                            <p:strVal val="#ppt_x"/>
                                          </p:val>
                                        </p:tav>
                                        <p:tav tm="100000">
                                          <p:val>
                                            <p:strVal val="#ppt_x"/>
                                          </p:val>
                                        </p:tav>
                                      </p:tavLst>
                                    </p:anim>
                                    <p:anim calcmode="lin" valueType="num">
                                      <p:cBhvr>
                                        <p:cTn id="91" dur="750" fill="hold"/>
                                        <p:tgtEl>
                                          <p:spTgt spid="16"/>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19" presetClass="entr" presetSubtype="10" fill="hold" grpId="1"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3000" fill="hold"/>
                                        <p:tgtEl>
                                          <p:spTgt spid="20"/>
                                        </p:tgtEl>
                                        <p:attrNameLst>
                                          <p:attrName>ppt_w</p:attrName>
                                        </p:attrNameLst>
                                      </p:cBhvr>
                                      <p:tavLst>
                                        <p:tav tm="0" fmla="#ppt_w*sin(2.5*pi*$)">
                                          <p:val>
                                            <p:fltVal val="0"/>
                                          </p:val>
                                        </p:tav>
                                        <p:tav tm="100000">
                                          <p:val>
                                            <p:fltVal val="1"/>
                                          </p:val>
                                        </p:tav>
                                      </p:tavLst>
                                    </p:anim>
                                    <p:anim calcmode="lin" valueType="num">
                                      <p:cBhvr>
                                        <p:cTn id="96" dur="3000" fill="hold"/>
                                        <p:tgtEl>
                                          <p:spTgt spid="20"/>
                                        </p:tgtEl>
                                        <p:attrNameLst>
                                          <p:attrName>ppt_h</p:attrName>
                                        </p:attrNameLst>
                                      </p:cBhvr>
                                      <p:tavLst>
                                        <p:tav tm="0">
                                          <p:val>
                                            <p:strVal val="#ppt_h"/>
                                          </p:val>
                                        </p:tav>
                                        <p:tav tm="100000">
                                          <p:val>
                                            <p:strVal val="#ppt_h"/>
                                          </p:val>
                                        </p:tav>
                                      </p:tavLst>
                                    </p:anim>
                                  </p:childTnLst>
                                </p:cTn>
                              </p:par>
                              <p:par>
                                <p:cTn id="97" presetID="22" presetClass="entr" presetSubtype="1" fill="hold" nodeType="withEffect">
                                  <p:stCondLst>
                                    <p:cond delay="750"/>
                                  </p:stCondLst>
                                  <p:childTnLst>
                                    <p:set>
                                      <p:cBhvr>
                                        <p:cTn id="98" dur="1" fill="hold">
                                          <p:stCondLst>
                                            <p:cond delay="0"/>
                                          </p:stCondLst>
                                        </p:cTn>
                                        <p:tgtEl>
                                          <p:spTgt spid="29"/>
                                        </p:tgtEl>
                                        <p:attrNameLst>
                                          <p:attrName>style.visibility</p:attrName>
                                        </p:attrNameLst>
                                      </p:cBhvr>
                                      <p:to>
                                        <p:strVal val="visible"/>
                                      </p:to>
                                    </p:set>
                                    <p:animEffect transition="in" filter="wipe(up)">
                                      <p:cBhvr>
                                        <p:cTn id="99" dur="750"/>
                                        <p:tgtEl>
                                          <p:spTgt spid="29"/>
                                        </p:tgtEl>
                                      </p:cBhvr>
                                    </p:animEffect>
                                  </p:childTnLst>
                                </p:cTn>
                              </p:par>
                              <p:par>
                                <p:cTn id="100" presetID="53" presetClass="entr" presetSubtype="16" fill="hold" grpId="0" nodeType="withEffect">
                                  <p:stCondLst>
                                    <p:cond delay="150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750" fill="hold"/>
                                        <p:tgtEl>
                                          <p:spTgt spid="24"/>
                                        </p:tgtEl>
                                        <p:attrNameLst>
                                          <p:attrName>ppt_w</p:attrName>
                                        </p:attrNameLst>
                                      </p:cBhvr>
                                      <p:tavLst>
                                        <p:tav tm="0">
                                          <p:val>
                                            <p:fltVal val="0"/>
                                          </p:val>
                                        </p:tav>
                                        <p:tav tm="100000">
                                          <p:val>
                                            <p:strVal val="#ppt_w"/>
                                          </p:val>
                                        </p:tav>
                                      </p:tavLst>
                                    </p:anim>
                                    <p:anim calcmode="lin" valueType="num">
                                      <p:cBhvr>
                                        <p:cTn id="103" dur="750" fill="hold"/>
                                        <p:tgtEl>
                                          <p:spTgt spid="24"/>
                                        </p:tgtEl>
                                        <p:attrNameLst>
                                          <p:attrName>ppt_h</p:attrName>
                                        </p:attrNameLst>
                                      </p:cBhvr>
                                      <p:tavLst>
                                        <p:tav tm="0">
                                          <p:val>
                                            <p:fltVal val="0"/>
                                          </p:val>
                                        </p:tav>
                                        <p:tav tm="100000">
                                          <p:val>
                                            <p:strVal val="#ppt_h"/>
                                          </p:val>
                                        </p:tav>
                                      </p:tavLst>
                                    </p:anim>
                                    <p:animEffect transition="in" filter="fade">
                                      <p:cBhvr>
                                        <p:cTn id="104" dur="750"/>
                                        <p:tgtEl>
                                          <p:spTgt spid="24"/>
                                        </p:tgtEl>
                                      </p:cBhvr>
                                    </p:animEffect>
                                  </p:childTnLst>
                                </p:cTn>
                              </p:par>
                              <p:par>
                                <p:cTn id="105" presetID="42" presetClass="entr" presetSubtype="0" fill="hold" grpId="0" nodeType="withEffect">
                                  <p:stCondLst>
                                    <p:cond delay="225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750"/>
                                        <p:tgtEl>
                                          <p:spTgt spid="23"/>
                                        </p:tgtEl>
                                      </p:cBhvr>
                                    </p:animEffect>
                                    <p:anim calcmode="lin" valueType="num">
                                      <p:cBhvr>
                                        <p:cTn id="108" dur="750" fill="hold"/>
                                        <p:tgtEl>
                                          <p:spTgt spid="23"/>
                                        </p:tgtEl>
                                        <p:attrNameLst>
                                          <p:attrName>ppt_x</p:attrName>
                                        </p:attrNameLst>
                                      </p:cBhvr>
                                      <p:tavLst>
                                        <p:tav tm="0">
                                          <p:val>
                                            <p:strVal val="#ppt_x"/>
                                          </p:val>
                                        </p:tav>
                                        <p:tav tm="100000">
                                          <p:val>
                                            <p:strVal val="#ppt_x"/>
                                          </p:val>
                                        </p:tav>
                                      </p:tavLst>
                                    </p:anim>
                                    <p:anim calcmode="lin" valueType="num">
                                      <p:cBhvr>
                                        <p:cTn id="109" dur="750" fill="hold"/>
                                        <p:tgtEl>
                                          <p:spTgt spid="23"/>
                                        </p:tgtEl>
                                        <p:attrNameLst>
                                          <p:attrName>ppt_y</p:attrName>
                                        </p:attrNameLst>
                                      </p:cBhvr>
                                      <p:tavLst>
                                        <p:tav tm="0">
                                          <p:val>
                                            <p:strVal val="#ppt_y+.1"/>
                                          </p:val>
                                        </p:tav>
                                        <p:tav tm="100000">
                                          <p:val>
                                            <p:strVal val="#ppt_y"/>
                                          </p:val>
                                        </p:tav>
                                      </p:tavLst>
                                    </p:anim>
                                  </p:childTnLst>
                                </p:cTn>
                              </p:par>
                            </p:childTnLst>
                          </p:cTn>
                        </p:par>
                        <p:par>
                          <p:cTn id="110" fill="hold">
                            <p:stCondLst>
                              <p:cond delay="15250"/>
                            </p:stCondLst>
                            <p:childTnLst>
                              <p:par>
                                <p:cTn id="111" presetID="19" presetClass="entr" presetSubtype="10" fill="hold" grpId="1" nodeType="after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3000" fill="hold"/>
                                        <p:tgtEl>
                                          <p:spTgt spid="21"/>
                                        </p:tgtEl>
                                        <p:attrNameLst>
                                          <p:attrName>ppt_w</p:attrName>
                                        </p:attrNameLst>
                                      </p:cBhvr>
                                      <p:tavLst>
                                        <p:tav tm="0" fmla="#ppt_w*sin(2.5*pi*$)">
                                          <p:val>
                                            <p:fltVal val="0"/>
                                          </p:val>
                                        </p:tav>
                                        <p:tav tm="100000">
                                          <p:val>
                                            <p:fltVal val="1"/>
                                          </p:val>
                                        </p:tav>
                                      </p:tavLst>
                                    </p:anim>
                                    <p:anim calcmode="lin" valueType="num">
                                      <p:cBhvr>
                                        <p:cTn id="114" dur="3000" fill="hold"/>
                                        <p:tgtEl>
                                          <p:spTgt spid="21"/>
                                        </p:tgtEl>
                                        <p:attrNameLst>
                                          <p:attrName>ppt_h</p:attrName>
                                        </p:attrNameLst>
                                      </p:cBhvr>
                                      <p:tavLst>
                                        <p:tav tm="0">
                                          <p:val>
                                            <p:strVal val="#ppt_h"/>
                                          </p:val>
                                        </p:tav>
                                        <p:tav tm="100000">
                                          <p:val>
                                            <p:strVal val="#ppt_h"/>
                                          </p:val>
                                        </p:tav>
                                      </p:tavLst>
                                    </p:anim>
                                  </p:childTnLst>
                                </p:cTn>
                              </p:par>
                              <p:par>
                                <p:cTn id="115" presetID="22" presetClass="entr" presetSubtype="1" fill="hold" nodeType="withEffect">
                                  <p:stCondLst>
                                    <p:cond delay="75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750"/>
                                        <p:tgtEl>
                                          <p:spTgt spid="30"/>
                                        </p:tgtEl>
                                      </p:cBhvr>
                                    </p:animEffect>
                                  </p:childTnLst>
                                </p:cTn>
                              </p:par>
                              <p:par>
                                <p:cTn id="118" presetID="53" presetClass="entr" presetSubtype="16" fill="hold" grpId="0" nodeType="withEffect">
                                  <p:stCondLst>
                                    <p:cond delay="150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750" fill="hold"/>
                                        <p:tgtEl>
                                          <p:spTgt spid="26"/>
                                        </p:tgtEl>
                                        <p:attrNameLst>
                                          <p:attrName>ppt_w</p:attrName>
                                        </p:attrNameLst>
                                      </p:cBhvr>
                                      <p:tavLst>
                                        <p:tav tm="0">
                                          <p:val>
                                            <p:fltVal val="0"/>
                                          </p:val>
                                        </p:tav>
                                        <p:tav tm="100000">
                                          <p:val>
                                            <p:strVal val="#ppt_w"/>
                                          </p:val>
                                        </p:tav>
                                      </p:tavLst>
                                    </p:anim>
                                    <p:anim calcmode="lin" valueType="num">
                                      <p:cBhvr>
                                        <p:cTn id="121" dur="750" fill="hold"/>
                                        <p:tgtEl>
                                          <p:spTgt spid="26"/>
                                        </p:tgtEl>
                                        <p:attrNameLst>
                                          <p:attrName>ppt_h</p:attrName>
                                        </p:attrNameLst>
                                      </p:cBhvr>
                                      <p:tavLst>
                                        <p:tav tm="0">
                                          <p:val>
                                            <p:fltVal val="0"/>
                                          </p:val>
                                        </p:tav>
                                        <p:tav tm="100000">
                                          <p:val>
                                            <p:strVal val="#ppt_h"/>
                                          </p:val>
                                        </p:tav>
                                      </p:tavLst>
                                    </p:anim>
                                    <p:animEffect transition="in" filter="fade">
                                      <p:cBhvr>
                                        <p:cTn id="122" dur="750"/>
                                        <p:tgtEl>
                                          <p:spTgt spid="26"/>
                                        </p:tgtEl>
                                      </p:cBhvr>
                                    </p:animEffect>
                                  </p:childTnLst>
                                </p:cTn>
                              </p:par>
                              <p:par>
                                <p:cTn id="123" presetID="42" presetClass="entr" presetSubtype="0" fill="hold" grpId="0" nodeType="withEffect">
                                  <p:stCondLst>
                                    <p:cond delay="225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750"/>
                                        <p:tgtEl>
                                          <p:spTgt spid="25"/>
                                        </p:tgtEl>
                                      </p:cBhvr>
                                    </p:animEffect>
                                    <p:anim calcmode="lin" valueType="num">
                                      <p:cBhvr>
                                        <p:cTn id="126" dur="750" fill="hold"/>
                                        <p:tgtEl>
                                          <p:spTgt spid="25"/>
                                        </p:tgtEl>
                                        <p:attrNameLst>
                                          <p:attrName>ppt_x</p:attrName>
                                        </p:attrNameLst>
                                      </p:cBhvr>
                                      <p:tavLst>
                                        <p:tav tm="0">
                                          <p:val>
                                            <p:strVal val="#ppt_x"/>
                                          </p:val>
                                        </p:tav>
                                        <p:tav tm="100000">
                                          <p:val>
                                            <p:strVal val="#ppt_x"/>
                                          </p:val>
                                        </p:tav>
                                      </p:tavLst>
                                    </p:anim>
                                    <p:anim calcmode="lin" valueType="num">
                                      <p:cBhvr>
                                        <p:cTn id="127"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5" grpId="0"/>
      <p:bldP spid="16" grpId="0"/>
      <p:bldP spid="19" grpId="0" animBg="1"/>
      <p:bldP spid="19" grpId="1" animBg="1"/>
      <p:bldP spid="20" grpId="0" animBg="1"/>
      <p:bldP spid="20" grpId="1" animBg="1"/>
      <p:bldP spid="21" grpId="0" animBg="1"/>
      <p:bldP spid="21" grpId="1" animBg="1"/>
      <p:bldP spid="22" grpId="0" animBg="1"/>
      <p:bldP spid="23" grpId="0"/>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COLOR SET 20</a:t>
            </a:r>
          </a:p>
        </p:txBody>
      </p:sp>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grpSp>
        <p:nvGrpSpPr>
          <p:cNvPr id="24" name="Group 23"/>
          <p:cNvGrpSpPr/>
          <p:nvPr/>
        </p:nvGrpSpPr>
        <p:grpSpPr>
          <a:xfrm>
            <a:off x="5455920" y="1624093"/>
            <a:ext cx="1280160" cy="692070"/>
            <a:chOff x="3605867" y="2733556"/>
            <a:chExt cx="1280160" cy="692070"/>
          </a:xfrm>
        </p:grpSpPr>
        <p:sp>
          <p:nvSpPr>
            <p:cNvPr id="25" name="Rectangle 24"/>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7" name="Group 26"/>
            <p:cNvGrpSpPr/>
            <p:nvPr/>
          </p:nvGrpSpPr>
          <p:grpSpPr>
            <a:xfrm>
              <a:off x="3733342" y="2754829"/>
              <a:ext cx="984406" cy="411480"/>
              <a:chOff x="3680177" y="2754829"/>
              <a:chExt cx="984406" cy="411480"/>
            </a:xfrm>
          </p:grpSpPr>
          <p:sp>
            <p:nvSpPr>
              <p:cNvPr id="28" name="Rounded Rectangle 27"/>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ounded Rectangle 28"/>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29"/>
              <p:cNvSpPr/>
              <p:nvPr/>
            </p:nvSpPr>
            <p:spPr>
              <a:xfrm>
                <a:off x="4183377" y="2754888"/>
                <a:ext cx="228600" cy="411421"/>
              </a:xfrm>
              <a:prstGeom prst="round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065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Background Images:</a:t>
            </a:r>
          </a:p>
          <a:p>
            <a:r>
              <a:rPr lang="en-US" sz="1600" dirty="0">
                <a:solidFill>
                  <a:schemeClr val="tx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latin typeface="Candara" panose="020E0502030303020204" pitchFamily="34" charset="0"/>
              </a:rPr>
              <a:t>Changing Image Elements :</a:t>
            </a:r>
          </a:p>
          <a:p>
            <a:r>
              <a:rPr lang="en-US" sz="1600" dirty="0">
                <a:solidFill>
                  <a:schemeClr val="tx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latin typeface="Candara" panose="020E0502030303020204" pitchFamily="34" charset="0"/>
              </a:rPr>
              <a:t>Color Transparency Screen:</a:t>
            </a:r>
          </a:p>
          <a:p>
            <a:r>
              <a:rPr lang="en-US" sz="1600" dirty="0">
                <a:solidFill>
                  <a:schemeClr val="tx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latin typeface="Candara" panose="020E0502030303020204" pitchFamily="34" charset="0"/>
              </a:rPr>
              <a:t>Image Tips</a:t>
            </a:r>
          </a:p>
        </p:txBody>
      </p:sp>
    </p:spTree>
    <p:extLst>
      <p:ext uri="{BB962C8B-B14F-4D97-AF65-F5344CB8AC3E}">
        <p14:creationId xmlns:p14="http://schemas.microsoft.com/office/powerpoint/2010/main" val="30922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Animations:</a:t>
            </a:r>
          </a:p>
          <a:p>
            <a:r>
              <a:rPr lang="en-US" sz="1600" dirty="0">
                <a:solidFill>
                  <a:schemeClr val="tx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Slide Pause:</a:t>
            </a:r>
          </a:p>
          <a:p>
            <a:r>
              <a:rPr lang="en-US" sz="1600" dirty="0">
                <a:solidFill>
                  <a:schemeClr val="tx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Animation Changes:</a:t>
            </a:r>
          </a:p>
          <a:p>
            <a:r>
              <a:rPr lang="en-US" sz="1600" dirty="0">
                <a:solidFill>
                  <a:schemeClr val="tx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Transitions:</a:t>
            </a:r>
          </a:p>
          <a:p>
            <a:r>
              <a:rPr lang="en-US" sz="1600" dirty="0">
                <a:solidFill>
                  <a:schemeClr val="tx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latin typeface="Candara" panose="020E0502030303020204" pitchFamily="34" charset="0"/>
              </a:rPr>
              <a:t>Transition &amp; Animation</a:t>
            </a:r>
            <a:r>
              <a:rPr lang="en-US" sz="3200" baseline="0" dirty="0">
                <a:latin typeface="Candara" panose="020E0502030303020204" pitchFamily="34" charset="0"/>
              </a:rPr>
              <a:t> Tips</a:t>
            </a:r>
            <a:endParaRPr lang="en-US" sz="3200" dirty="0">
              <a:latin typeface="Candara" panose="020E0502030303020204" pitchFamily="34" charset="0"/>
            </a:endParaRPr>
          </a:p>
        </p:txBody>
      </p:sp>
    </p:spTree>
    <p:extLst>
      <p:ext uri="{BB962C8B-B14F-4D97-AF65-F5344CB8AC3E}">
        <p14:creationId xmlns:p14="http://schemas.microsoft.com/office/powerpoint/2010/main" val="18889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tx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There are many ways to help get the word out:</a:t>
            </a:r>
          </a:p>
          <a:p>
            <a:pPr marL="457200" indent="-457200">
              <a:buAutoNum type="arabicParenR"/>
            </a:pPr>
            <a:r>
              <a:rPr lang="en-US" sz="1600" dirty="0">
                <a:solidFill>
                  <a:schemeClr val="tx1"/>
                </a:solidFill>
                <a:latin typeface="Candara" panose="020E0502030303020204" pitchFamily="34" charset="0"/>
              </a:rPr>
              <a:t>Social media likes and shares.</a:t>
            </a:r>
          </a:p>
          <a:p>
            <a:pPr marL="457200" indent="-457200">
              <a:buAutoNum type="arabicParenR"/>
            </a:pPr>
            <a:r>
              <a:rPr lang="en-US" sz="1600" dirty="0">
                <a:solidFill>
                  <a:schemeClr val="tx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tx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tx1"/>
                </a:solidFill>
                <a:latin typeface="Candara" panose="020E0502030303020204" pitchFamily="34" charset="0"/>
              </a:rPr>
              <a:t>Placing one of our banners on your website, blog, etc.</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latin typeface="Candara" panose="020E0502030303020204" pitchFamily="34" charset="0"/>
              </a:rPr>
              <a:t>Please Support SageFox Free</a:t>
            </a:r>
            <a:r>
              <a:rPr lang="en-US" sz="2400" baseline="0" dirty="0">
                <a:latin typeface="Candara" panose="020E0502030303020204" pitchFamily="34" charset="0"/>
              </a:rPr>
              <a:t> PowerPoint</a:t>
            </a:r>
            <a:endParaRPr lang="en-US" sz="2400" dirty="0">
              <a:latin typeface="Candara" panose="020E0502030303020204" pitchFamily="34" charset="0"/>
            </a:endParaRPr>
          </a:p>
        </p:txBody>
      </p:sp>
    </p:spTree>
    <p:extLst>
      <p:ext uri="{BB962C8B-B14F-4D97-AF65-F5344CB8AC3E}">
        <p14:creationId xmlns:p14="http://schemas.microsoft.com/office/powerpoint/2010/main" val="4061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1281</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Candara</vt:lpstr>
      <vt:lpstr>Office Theme</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2016-11-15T00:04:27Z</dcterms:modified>
</cp:coreProperties>
</file>