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 y="0"/>
            <a:ext cx="12192000" cy="5696712"/>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rot="10800000" flipV="1">
            <a:off x="0" y="684"/>
            <a:ext cx="12192000" cy="2193693"/>
          </a:xfrm>
          <a:custGeom>
            <a:avLst/>
            <a:gdLst>
              <a:gd name="connsiteX0" fmla="*/ 12192000 w 12192000"/>
              <a:gd name="connsiteY0" fmla="*/ 0 h 2193693"/>
              <a:gd name="connsiteX1" fmla="*/ 0 w 12192000"/>
              <a:gd name="connsiteY1" fmla="*/ 0 h 2193693"/>
              <a:gd name="connsiteX2" fmla="*/ 0 w 12192000"/>
              <a:gd name="connsiteY2" fmla="*/ 1224078 h 2193693"/>
              <a:gd name="connsiteX3" fmla="*/ 5156127 w 12192000"/>
              <a:gd name="connsiteY3" fmla="*/ 1224078 h 2193693"/>
              <a:gd name="connsiteX4" fmla="*/ 6125741 w 12192000"/>
              <a:gd name="connsiteY4" fmla="*/ 2193693 h 2193693"/>
              <a:gd name="connsiteX5" fmla="*/ 7095356 w 12192000"/>
              <a:gd name="connsiteY5" fmla="*/ 1224078 h 2193693"/>
              <a:gd name="connsiteX6" fmla="*/ 12192000 w 12192000"/>
              <a:gd name="connsiteY6" fmla="*/ 1224078 h 2193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2193693">
                <a:moveTo>
                  <a:pt x="12192000" y="0"/>
                </a:moveTo>
                <a:lnTo>
                  <a:pt x="0" y="0"/>
                </a:lnTo>
                <a:lnTo>
                  <a:pt x="0" y="1224078"/>
                </a:lnTo>
                <a:lnTo>
                  <a:pt x="5156127" y="1224078"/>
                </a:lnTo>
                <a:lnTo>
                  <a:pt x="6125741" y="2193693"/>
                </a:lnTo>
                <a:lnTo>
                  <a:pt x="7095356" y="1224078"/>
                </a:lnTo>
                <a:lnTo>
                  <a:pt x="12192000" y="1224078"/>
                </a:lnTo>
                <a:close/>
              </a:path>
            </a:pathLst>
          </a:custGeom>
          <a:solidFill>
            <a:srgbClr val="524E67">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47" name="Freeform 46"/>
          <p:cNvSpPr/>
          <p:nvPr/>
        </p:nvSpPr>
        <p:spPr>
          <a:xfrm flipV="1">
            <a:off x="0" y="3500785"/>
            <a:ext cx="12192000" cy="2196876"/>
          </a:xfrm>
          <a:custGeom>
            <a:avLst/>
            <a:gdLst>
              <a:gd name="connsiteX0" fmla="*/ 6125741 w 12192000"/>
              <a:gd name="connsiteY0" fmla="*/ 2196876 h 2196876"/>
              <a:gd name="connsiteX1" fmla="*/ 7095356 w 12192000"/>
              <a:gd name="connsiteY1" fmla="*/ 1227261 h 2196876"/>
              <a:gd name="connsiteX2" fmla="*/ 12192000 w 12192000"/>
              <a:gd name="connsiteY2" fmla="*/ 1227261 h 2196876"/>
              <a:gd name="connsiteX3" fmla="*/ 12192000 w 12192000"/>
              <a:gd name="connsiteY3" fmla="*/ 0 h 2196876"/>
              <a:gd name="connsiteX4" fmla="*/ 0 w 12192000"/>
              <a:gd name="connsiteY4" fmla="*/ 0 h 2196876"/>
              <a:gd name="connsiteX5" fmla="*/ 0 w 12192000"/>
              <a:gd name="connsiteY5" fmla="*/ 1227261 h 2196876"/>
              <a:gd name="connsiteX6" fmla="*/ 5156127 w 12192000"/>
              <a:gd name="connsiteY6" fmla="*/ 1227261 h 2196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2196876">
                <a:moveTo>
                  <a:pt x="6125741" y="2196876"/>
                </a:moveTo>
                <a:lnTo>
                  <a:pt x="7095356" y="1227261"/>
                </a:lnTo>
                <a:lnTo>
                  <a:pt x="12192000" y="1227261"/>
                </a:lnTo>
                <a:lnTo>
                  <a:pt x="12192000" y="0"/>
                </a:lnTo>
                <a:lnTo>
                  <a:pt x="0" y="0"/>
                </a:lnTo>
                <a:lnTo>
                  <a:pt x="0" y="1227261"/>
                </a:lnTo>
                <a:lnTo>
                  <a:pt x="5156127" y="1227261"/>
                </a:lnTo>
                <a:close/>
              </a:path>
            </a:pathLst>
          </a:custGeom>
          <a:solidFill>
            <a:srgbClr val="524E67">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9"/>
          <p:cNvSpPr>
            <a:spLocks noChangeAspect="1" noEditPoints="1"/>
          </p:cNvSpPr>
          <p:nvPr/>
        </p:nvSpPr>
        <p:spPr bwMode="auto">
          <a:xfrm>
            <a:off x="10268114" y="4788843"/>
            <a:ext cx="536438" cy="375214"/>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rgbClr val="FF9285"/>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6" name="Freeform 131"/>
          <p:cNvSpPr>
            <a:spLocks noChangeAspect="1" noEditPoints="1"/>
          </p:cNvSpPr>
          <p:nvPr/>
        </p:nvSpPr>
        <p:spPr bwMode="auto">
          <a:xfrm>
            <a:off x="5875108" y="4706317"/>
            <a:ext cx="480271" cy="45215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F4C956"/>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7" name="Group 61"/>
          <p:cNvGrpSpPr>
            <a:grpSpLocks noChangeAspect="1"/>
          </p:cNvGrpSpPr>
          <p:nvPr/>
        </p:nvGrpSpPr>
        <p:grpSpPr>
          <a:xfrm>
            <a:off x="1508935" y="4629059"/>
            <a:ext cx="533053" cy="548640"/>
            <a:chOff x="2700338" y="1350961"/>
            <a:chExt cx="271463" cy="279401"/>
          </a:xfrm>
          <a:solidFill>
            <a:srgbClr val="FF7467"/>
          </a:solidFill>
        </p:grpSpPr>
        <p:grpSp>
          <p:nvGrpSpPr>
            <p:cNvPr id="18" name="Group 405"/>
            <p:cNvGrpSpPr/>
            <p:nvPr/>
          </p:nvGrpSpPr>
          <p:grpSpPr>
            <a:xfrm>
              <a:off x="2808288" y="1350961"/>
              <a:ext cx="163513" cy="171450"/>
              <a:chOff x="2808288" y="1350961"/>
              <a:chExt cx="163513" cy="171450"/>
            </a:xfrm>
            <a:grpFill/>
          </p:grpSpPr>
          <p:sp>
            <p:nvSpPr>
              <p:cNvPr id="20" name="Freeform 73"/>
              <p:cNvSpPr>
                <a:spLocks/>
              </p:cNvSpPr>
              <p:nvPr/>
            </p:nvSpPr>
            <p:spPr bwMode="auto">
              <a:xfrm>
                <a:off x="2808288" y="1468436"/>
                <a:ext cx="55563" cy="53975"/>
              </a:xfrm>
              <a:custGeom>
                <a:avLst/>
                <a:gdLst/>
                <a:ahLst/>
                <a:cxnLst>
                  <a:cxn ang="0">
                    <a:pos x="6" y="18"/>
                  </a:cxn>
                  <a:cxn ang="0">
                    <a:pos x="5" y="17"/>
                  </a:cxn>
                  <a:cxn ang="0">
                    <a:pos x="5" y="1"/>
                  </a:cxn>
                  <a:cxn ang="0">
                    <a:pos x="4" y="0"/>
                  </a:cxn>
                  <a:cxn ang="0">
                    <a:pos x="1" y="0"/>
                  </a:cxn>
                  <a:cxn ang="0">
                    <a:pos x="0" y="1"/>
                  </a:cxn>
                  <a:cxn ang="0">
                    <a:pos x="0" y="23"/>
                  </a:cxn>
                  <a:cxn ang="0">
                    <a:pos x="1" y="24"/>
                  </a:cxn>
                  <a:cxn ang="0">
                    <a:pos x="23" y="24"/>
                  </a:cxn>
                  <a:cxn ang="0">
                    <a:pos x="24" y="23"/>
                  </a:cxn>
                  <a:cxn ang="0">
                    <a:pos x="24" y="19"/>
                  </a:cxn>
                  <a:cxn ang="0">
                    <a:pos x="23" y="18"/>
                  </a:cxn>
                  <a:cxn ang="0">
                    <a:pos x="6" y="18"/>
                  </a:cxn>
                </a:cxnLst>
                <a:rect l="0" t="0" r="r" b="b"/>
                <a:pathLst>
                  <a:path w="24" h="24">
                    <a:moveTo>
                      <a:pt x="6" y="18"/>
                    </a:moveTo>
                    <a:cubicBezTo>
                      <a:pt x="6" y="18"/>
                      <a:pt x="5" y="18"/>
                      <a:pt x="5" y="17"/>
                    </a:cubicBezTo>
                    <a:cubicBezTo>
                      <a:pt x="5" y="1"/>
                      <a:pt x="5" y="1"/>
                      <a:pt x="5" y="1"/>
                    </a:cubicBezTo>
                    <a:cubicBezTo>
                      <a:pt x="5" y="0"/>
                      <a:pt x="5" y="0"/>
                      <a:pt x="4" y="0"/>
                    </a:cubicBezTo>
                    <a:cubicBezTo>
                      <a:pt x="1" y="0"/>
                      <a:pt x="1" y="0"/>
                      <a:pt x="1" y="0"/>
                    </a:cubicBezTo>
                    <a:cubicBezTo>
                      <a:pt x="0" y="0"/>
                      <a:pt x="0" y="0"/>
                      <a:pt x="0" y="1"/>
                    </a:cubicBezTo>
                    <a:cubicBezTo>
                      <a:pt x="0" y="23"/>
                      <a:pt x="0" y="23"/>
                      <a:pt x="0" y="23"/>
                    </a:cubicBezTo>
                    <a:cubicBezTo>
                      <a:pt x="0" y="24"/>
                      <a:pt x="0" y="24"/>
                      <a:pt x="1" y="24"/>
                    </a:cubicBezTo>
                    <a:cubicBezTo>
                      <a:pt x="23" y="24"/>
                      <a:pt x="23" y="24"/>
                      <a:pt x="23" y="24"/>
                    </a:cubicBezTo>
                    <a:cubicBezTo>
                      <a:pt x="24" y="24"/>
                      <a:pt x="24" y="24"/>
                      <a:pt x="24" y="23"/>
                    </a:cubicBezTo>
                    <a:cubicBezTo>
                      <a:pt x="24" y="19"/>
                      <a:pt x="24" y="19"/>
                      <a:pt x="24" y="19"/>
                    </a:cubicBezTo>
                    <a:cubicBezTo>
                      <a:pt x="24" y="19"/>
                      <a:pt x="24" y="18"/>
                      <a:pt x="23" y="18"/>
                    </a:cubicBezTo>
                    <a:lnTo>
                      <a:pt x="6" y="1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74"/>
              <p:cNvSpPr>
                <a:spLocks/>
              </p:cNvSpPr>
              <p:nvPr/>
            </p:nvSpPr>
            <p:spPr bwMode="auto">
              <a:xfrm>
                <a:off x="2881313" y="1385886"/>
                <a:ext cx="38100" cy="74613"/>
              </a:xfrm>
              <a:custGeom>
                <a:avLst/>
                <a:gdLst/>
                <a:ahLst/>
                <a:cxnLst>
                  <a:cxn ang="0">
                    <a:pos x="10" y="14"/>
                  </a:cxn>
                  <a:cxn ang="0">
                    <a:pos x="5" y="10"/>
                  </a:cxn>
                  <a:cxn ang="0">
                    <a:pos x="9" y="8"/>
                  </a:cxn>
                  <a:cxn ang="0">
                    <a:pos x="13" y="8"/>
                  </a:cxn>
                  <a:cxn ang="0">
                    <a:pos x="13" y="9"/>
                  </a:cxn>
                  <a:cxn ang="0">
                    <a:pos x="15" y="8"/>
                  </a:cxn>
                  <a:cxn ang="0">
                    <a:pos x="15" y="6"/>
                  </a:cxn>
                  <a:cxn ang="0">
                    <a:pos x="15" y="5"/>
                  </a:cxn>
                  <a:cxn ang="0">
                    <a:pos x="10" y="4"/>
                  </a:cxn>
                  <a:cxn ang="0">
                    <a:pos x="10" y="4"/>
                  </a:cxn>
                  <a:cxn ang="0">
                    <a:pos x="10" y="1"/>
                  </a:cxn>
                  <a:cxn ang="0">
                    <a:pos x="9" y="0"/>
                  </a:cxn>
                  <a:cxn ang="0">
                    <a:pos x="8" y="0"/>
                  </a:cxn>
                  <a:cxn ang="0">
                    <a:pos x="6" y="1"/>
                  </a:cxn>
                  <a:cxn ang="0">
                    <a:pos x="6" y="4"/>
                  </a:cxn>
                  <a:cxn ang="0">
                    <a:pos x="6" y="4"/>
                  </a:cxn>
                  <a:cxn ang="0">
                    <a:pos x="0" y="11"/>
                  </a:cxn>
                  <a:cxn ang="0">
                    <a:pos x="7" y="18"/>
                  </a:cxn>
                  <a:cxn ang="0">
                    <a:pos x="11" y="22"/>
                  </a:cxn>
                  <a:cxn ang="0">
                    <a:pos x="7" y="25"/>
                  </a:cxn>
                  <a:cxn ang="0">
                    <a:pos x="2" y="24"/>
                  </a:cxn>
                  <a:cxn ang="0">
                    <a:pos x="2" y="24"/>
                  </a:cxn>
                  <a:cxn ang="0">
                    <a:pos x="1" y="24"/>
                  </a:cxn>
                  <a:cxn ang="0">
                    <a:pos x="0" y="26"/>
                  </a:cxn>
                  <a:cxn ang="0">
                    <a:pos x="1" y="27"/>
                  </a:cxn>
                  <a:cxn ang="0">
                    <a:pos x="6" y="29"/>
                  </a:cxn>
                  <a:cxn ang="0">
                    <a:pos x="6" y="29"/>
                  </a:cxn>
                  <a:cxn ang="0">
                    <a:pos x="6" y="32"/>
                  </a:cxn>
                  <a:cxn ang="0">
                    <a:pos x="7" y="33"/>
                  </a:cxn>
                  <a:cxn ang="0">
                    <a:pos x="9" y="33"/>
                  </a:cxn>
                  <a:cxn ang="0">
                    <a:pos x="10" y="32"/>
                  </a:cxn>
                  <a:cxn ang="0">
                    <a:pos x="10" y="29"/>
                  </a:cxn>
                  <a:cxn ang="0">
                    <a:pos x="10" y="29"/>
                  </a:cxn>
                  <a:cxn ang="0">
                    <a:pos x="16" y="22"/>
                  </a:cxn>
                  <a:cxn ang="0">
                    <a:pos x="10" y="14"/>
                  </a:cxn>
                </a:cxnLst>
                <a:rect l="0" t="0" r="r" b="b"/>
                <a:pathLst>
                  <a:path w="16" h="33">
                    <a:moveTo>
                      <a:pt x="10" y="14"/>
                    </a:moveTo>
                    <a:cubicBezTo>
                      <a:pt x="6" y="13"/>
                      <a:pt x="5" y="12"/>
                      <a:pt x="5" y="10"/>
                    </a:cubicBezTo>
                    <a:cubicBezTo>
                      <a:pt x="5" y="9"/>
                      <a:pt x="6" y="8"/>
                      <a:pt x="9" y="8"/>
                    </a:cubicBezTo>
                    <a:cubicBezTo>
                      <a:pt x="11" y="8"/>
                      <a:pt x="13" y="8"/>
                      <a:pt x="13" y="8"/>
                    </a:cubicBezTo>
                    <a:cubicBezTo>
                      <a:pt x="13" y="9"/>
                      <a:pt x="13" y="9"/>
                      <a:pt x="13" y="9"/>
                    </a:cubicBezTo>
                    <a:cubicBezTo>
                      <a:pt x="14" y="9"/>
                      <a:pt x="14" y="8"/>
                      <a:pt x="15" y="8"/>
                    </a:cubicBezTo>
                    <a:cubicBezTo>
                      <a:pt x="15" y="6"/>
                      <a:pt x="15" y="6"/>
                      <a:pt x="15" y="6"/>
                    </a:cubicBezTo>
                    <a:cubicBezTo>
                      <a:pt x="15" y="6"/>
                      <a:pt x="15" y="5"/>
                      <a:pt x="15" y="5"/>
                    </a:cubicBezTo>
                    <a:cubicBezTo>
                      <a:pt x="13" y="4"/>
                      <a:pt x="10" y="4"/>
                      <a:pt x="10" y="4"/>
                    </a:cubicBezTo>
                    <a:cubicBezTo>
                      <a:pt x="10" y="4"/>
                      <a:pt x="10" y="4"/>
                      <a:pt x="10" y="4"/>
                    </a:cubicBezTo>
                    <a:cubicBezTo>
                      <a:pt x="10" y="1"/>
                      <a:pt x="10" y="1"/>
                      <a:pt x="10" y="1"/>
                    </a:cubicBezTo>
                    <a:cubicBezTo>
                      <a:pt x="10" y="0"/>
                      <a:pt x="10" y="0"/>
                      <a:pt x="9" y="0"/>
                    </a:cubicBezTo>
                    <a:cubicBezTo>
                      <a:pt x="8" y="0"/>
                      <a:pt x="8" y="0"/>
                      <a:pt x="8" y="0"/>
                    </a:cubicBezTo>
                    <a:cubicBezTo>
                      <a:pt x="7" y="0"/>
                      <a:pt x="6" y="0"/>
                      <a:pt x="6" y="1"/>
                    </a:cubicBezTo>
                    <a:cubicBezTo>
                      <a:pt x="6" y="4"/>
                      <a:pt x="6" y="4"/>
                      <a:pt x="6" y="4"/>
                    </a:cubicBezTo>
                    <a:cubicBezTo>
                      <a:pt x="6" y="4"/>
                      <a:pt x="6" y="4"/>
                      <a:pt x="6" y="4"/>
                    </a:cubicBezTo>
                    <a:cubicBezTo>
                      <a:pt x="3" y="5"/>
                      <a:pt x="0" y="7"/>
                      <a:pt x="0" y="11"/>
                    </a:cubicBezTo>
                    <a:cubicBezTo>
                      <a:pt x="0" y="15"/>
                      <a:pt x="4" y="17"/>
                      <a:pt x="7" y="18"/>
                    </a:cubicBezTo>
                    <a:cubicBezTo>
                      <a:pt x="10" y="19"/>
                      <a:pt x="11" y="20"/>
                      <a:pt x="11" y="22"/>
                    </a:cubicBezTo>
                    <a:cubicBezTo>
                      <a:pt x="11" y="24"/>
                      <a:pt x="10" y="25"/>
                      <a:pt x="7" y="25"/>
                    </a:cubicBezTo>
                    <a:cubicBezTo>
                      <a:pt x="5" y="25"/>
                      <a:pt x="2" y="24"/>
                      <a:pt x="2" y="24"/>
                    </a:cubicBezTo>
                    <a:cubicBezTo>
                      <a:pt x="2" y="24"/>
                      <a:pt x="2" y="24"/>
                      <a:pt x="2" y="24"/>
                    </a:cubicBezTo>
                    <a:cubicBezTo>
                      <a:pt x="1" y="24"/>
                      <a:pt x="1" y="24"/>
                      <a:pt x="1" y="24"/>
                    </a:cubicBezTo>
                    <a:cubicBezTo>
                      <a:pt x="0" y="26"/>
                      <a:pt x="0" y="26"/>
                      <a:pt x="0" y="26"/>
                    </a:cubicBezTo>
                    <a:cubicBezTo>
                      <a:pt x="0" y="27"/>
                      <a:pt x="0" y="27"/>
                      <a:pt x="1" y="27"/>
                    </a:cubicBezTo>
                    <a:cubicBezTo>
                      <a:pt x="2" y="28"/>
                      <a:pt x="6" y="29"/>
                      <a:pt x="6" y="29"/>
                    </a:cubicBezTo>
                    <a:cubicBezTo>
                      <a:pt x="6" y="29"/>
                      <a:pt x="6" y="29"/>
                      <a:pt x="6" y="29"/>
                    </a:cubicBezTo>
                    <a:cubicBezTo>
                      <a:pt x="6" y="32"/>
                      <a:pt x="6" y="32"/>
                      <a:pt x="6" y="32"/>
                    </a:cubicBezTo>
                    <a:cubicBezTo>
                      <a:pt x="6" y="32"/>
                      <a:pt x="7" y="33"/>
                      <a:pt x="7" y="33"/>
                    </a:cubicBezTo>
                    <a:cubicBezTo>
                      <a:pt x="9" y="33"/>
                      <a:pt x="9" y="33"/>
                      <a:pt x="9" y="33"/>
                    </a:cubicBezTo>
                    <a:cubicBezTo>
                      <a:pt x="9" y="33"/>
                      <a:pt x="10" y="32"/>
                      <a:pt x="10" y="32"/>
                    </a:cubicBezTo>
                    <a:cubicBezTo>
                      <a:pt x="10" y="29"/>
                      <a:pt x="10" y="29"/>
                      <a:pt x="10" y="29"/>
                    </a:cubicBezTo>
                    <a:cubicBezTo>
                      <a:pt x="10" y="29"/>
                      <a:pt x="10" y="29"/>
                      <a:pt x="10" y="29"/>
                    </a:cubicBezTo>
                    <a:cubicBezTo>
                      <a:pt x="14" y="28"/>
                      <a:pt x="16" y="25"/>
                      <a:pt x="16" y="22"/>
                    </a:cubicBezTo>
                    <a:cubicBezTo>
                      <a:pt x="16" y="18"/>
                      <a:pt x="14" y="16"/>
                      <a:pt x="10"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75"/>
              <p:cNvSpPr>
                <a:spLocks noEditPoints="1"/>
              </p:cNvSpPr>
              <p:nvPr/>
            </p:nvSpPr>
            <p:spPr bwMode="auto">
              <a:xfrm>
                <a:off x="2828926" y="1350961"/>
                <a:ext cx="142875" cy="144463"/>
              </a:xfrm>
              <a:custGeom>
                <a:avLst/>
                <a:gdLst/>
                <a:ahLst/>
                <a:cxnLst>
                  <a:cxn ang="0">
                    <a:pos x="31" y="55"/>
                  </a:cxn>
                  <a:cxn ang="0">
                    <a:pos x="7" y="31"/>
                  </a:cxn>
                  <a:cxn ang="0">
                    <a:pos x="31" y="7"/>
                  </a:cxn>
                  <a:cxn ang="0">
                    <a:pos x="55" y="31"/>
                  </a:cxn>
                  <a:cxn ang="0">
                    <a:pos x="31" y="55"/>
                  </a:cxn>
                  <a:cxn ang="0">
                    <a:pos x="31" y="0"/>
                  </a:cxn>
                  <a:cxn ang="0">
                    <a:pos x="0" y="31"/>
                  </a:cxn>
                  <a:cxn ang="0">
                    <a:pos x="31" y="63"/>
                  </a:cxn>
                  <a:cxn ang="0">
                    <a:pos x="62" y="31"/>
                  </a:cxn>
                  <a:cxn ang="0">
                    <a:pos x="31" y="0"/>
                  </a:cxn>
                </a:cxnLst>
                <a:rect l="0" t="0" r="r" b="b"/>
                <a:pathLst>
                  <a:path w="62" h="63">
                    <a:moveTo>
                      <a:pt x="31" y="55"/>
                    </a:moveTo>
                    <a:cubicBezTo>
                      <a:pt x="18" y="55"/>
                      <a:pt x="7" y="45"/>
                      <a:pt x="7" y="31"/>
                    </a:cubicBezTo>
                    <a:cubicBezTo>
                      <a:pt x="7" y="18"/>
                      <a:pt x="18" y="7"/>
                      <a:pt x="31" y="7"/>
                    </a:cubicBezTo>
                    <a:cubicBezTo>
                      <a:pt x="44" y="7"/>
                      <a:pt x="55" y="18"/>
                      <a:pt x="55" y="31"/>
                    </a:cubicBezTo>
                    <a:cubicBezTo>
                      <a:pt x="55" y="45"/>
                      <a:pt x="44" y="55"/>
                      <a:pt x="31" y="55"/>
                    </a:cubicBezTo>
                    <a:moveTo>
                      <a:pt x="31" y="0"/>
                    </a:moveTo>
                    <a:cubicBezTo>
                      <a:pt x="14" y="0"/>
                      <a:pt x="0" y="14"/>
                      <a:pt x="0" y="31"/>
                    </a:cubicBezTo>
                    <a:cubicBezTo>
                      <a:pt x="0" y="49"/>
                      <a:pt x="14" y="63"/>
                      <a:pt x="31" y="63"/>
                    </a:cubicBezTo>
                    <a:cubicBezTo>
                      <a:pt x="48" y="63"/>
                      <a:pt x="62" y="49"/>
                      <a:pt x="62" y="31"/>
                    </a:cubicBezTo>
                    <a:cubicBezTo>
                      <a:pt x="62" y="14"/>
                      <a:pt x="48" y="0"/>
                      <a:pt x="31"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9" name="Freeform 76"/>
            <p:cNvSpPr>
              <a:spLocks/>
            </p:cNvSpPr>
            <p:nvPr/>
          </p:nvSpPr>
          <p:spPr bwMode="auto">
            <a:xfrm>
              <a:off x="2700338" y="1406524"/>
              <a:ext cx="225425" cy="223838"/>
            </a:xfrm>
            <a:custGeom>
              <a:avLst/>
              <a:gdLst/>
              <a:ahLst/>
              <a:cxnLst>
                <a:cxn ang="0">
                  <a:pos x="90" y="47"/>
                </a:cxn>
                <a:cxn ang="0">
                  <a:pos x="88" y="49"/>
                </a:cxn>
                <a:cxn ang="0">
                  <a:pos x="88" y="53"/>
                </a:cxn>
                <a:cxn ang="0">
                  <a:pos x="49" y="89"/>
                </a:cxn>
                <a:cxn ang="0">
                  <a:pos x="9" y="49"/>
                </a:cxn>
                <a:cxn ang="0">
                  <a:pos x="19" y="23"/>
                </a:cxn>
                <a:cxn ang="0">
                  <a:pos x="47" y="9"/>
                </a:cxn>
                <a:cxn ang="0">
                  <a:pos x="48" y="9"/>
                </a:cxn>
                <a:cxn ang="0">
                  <a:pos x="49" y="1"/>
                </a:cxn>
                <a:cxn ang="0">
                  <a:pos x="48" y="0"/>
                </a:cxn>
                <a:cxn ang="0">
                  <a:pos x="12" y="16"/>
                </a:cxn>
                <a:cxn ang="0">
                  <a:pos x="0" y="49"/>
                </a:cxn>
                <a:cxn ang="0">
                  <a:pos x="49" y="98"/>
                </a:cxn>
                <a:cxn ang="0">
                  <a:pos x="98" y="53"/>
                </a:cxn>
                <a:cxn ang="0">
                  <a:pos x="98" y="49"/>
                </a:cxn>
                <a:cxn ang="0">
                  <a:pos x="98" y="47"/>
                </a:cxn>
                <a:cxn ang="0">
                  <a:pos x="97" y="45"/>
                </a:cxn>
                <a:cxn ang="0">
                  <a:pos x="90" y="47"/>
                </a:cxn>
              </a:cxnLst>
              <a:rect l="0" t="0" r="r" b="b"/>
              <a:pathLst>
                <a:path w="98" h="98">
                  <a:moveTo>
                    <a:pt x="90" y="47"/>
                  </a:moveTo>
                  <a:cubicBezTo>
                    <a:pt x="88" y="47"/>
                    <a:pt x="88" y="48"/>
                    <a:pt x="88" y="49"/>
                  </a:cubicBezTo>
                  <a:cubicBezTo>
                    <a:pt x="88" y="51"/>
                    <a:pt x="88" y="52"/>
                    <a:pt x="88" y="53"/>
                  </a:cubicBezTo>
                  <a:cubicBezTo>
                    <a:pt x="86" y="73"/>
                    <a:pt x="69" y="89"/>
                    <a:pt x="49" y="89"/>
                  </a:cubicBezTo>
                  <a:cubicBezTo>
                    <a:pt x="27" y="89"/>
                    <a:pt x="9" y="71"/>
                    <a:pt x="9" y="49"/>
                  </a:cubicBezTo>
                  <a:cubicBezTo>
                    <a:pt x="9" y="39"/>
                    <a:pt x="13" y="30"/>
                    <a:pt x="19" y="23"/>
                  </a:cubicBezTo>
                  <a:cubicBezTo>
                    <a:pt x="26" y="15"/>
                    <a:pt x="36" y="10"/>
                    <a:pt x="47" y="9"/>
                  </a:cubicBezTo>
                  <a:cubicBezTo>
                    <a:pt x="48" y="9"/>
                    <a:pt x="48" y="9"/>
                    <a:pt x="48" y="9"/>
                  </a:cubicBezTo>
                  <a:cubicBezTo>
                    <a:pt x="48" y="6"/>
                    <a:pt x="48" y="4"/>
                    <a:pt x="49" y="1"/>
                  </a:cubicBezTo>
                  <a:cubicBezTo>
                    <a:pt x="49" y="0"/>
                    <a:pt x="48" y="0"/>
                    <a:pt x="48" y="0"/>
                  </a:cubicBezTo>
                  <a:cubicBezTo>
                    <a:pt x="34" y="0"/>
                    <a:pt x="21" y="6"/>
                    <a:pt x="12" y="16"/>
                  </a:cubicBezTo>
                  <a:cubicBezTo>
                    <a:pt x="4" y="25"/>
                    <a:pt x="0" y="37"/>
                    <a:pt x="0" y="49"/>
                  </a:cubicBezTo>
                  <a:cubicBezTo>
                    <a:pt x="0" y="76"/>
                    <a:pt x="22" y="98"/>
                    <a:pt x="49" y="98"/>
                  </a:cubicBezTo>
                  <a:cubicBezTo>
                    <a:pt x="74" y="98"/>
                    <a:pt x="96" y="78"/>
                    <a:pt x="98" y="53"/>
                  </a:cubicBezTo>
                  <a:cubicBezTo>
                    <a:pt x="98" y="52"/>
                    <a:pt x="98" y="51"/>
                    <a:pt x="98" y="49"/>
                  </a:cubicBezTo>
                  <a:cubicBezTo>
                    <a:pt x="98" y="48"/>
                    <a:pt x="98" y="47"/>
                    <a:pt x="98" y="47"/>
                  </a:cubicBezTo>
                  <a:cubicBezTo>
                    <a:pt x="98" y="46"/>
                    <a:pt x="98" y="45"/>
                    <a:pt x="97" y="45"/>
                  </a:cubicBezTo>
                  <a:cubicBezTo>
                    <a:pt x="94" y="46"/>
                    <a:pt x="93" y="46"/>
                    <a:pt x="90" y="4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3" name="Freeform 159"/>
          <p:cNvSpPr>
            <a:spLocks noChangeAspect="1" noEditPoints="1"/>
          </p:cNvSpPr>
          <p:nvPr/>
        </p:nvSpPr>
        <p:spPr bwMode="auto">
          <a:xfrm>
            <a:off x="3834774" y="4733928"/>
            <a:ext cx="271323" cy="490967"/>
          </a:xfrm>
          <a:custGeom>
            <a:avLst/>
            <a:gdLst>
              <a:gd name="T0" fmla="*/ 89 w 105"/>
              <a:gd name="T1" fmla="*/ 134 h 190"/>
              <a:gd name="T2" fmla="*/ 89 w 105"/>
              <a:gd name="T3" fmla="*/ 174 h 190"/>
              <a:gd name="T4" fmla="*/ 15 w 105"/>
              <a:gd name="T5" fmla="*/ 174 h 190"/>
              <a:gd name="T6" fmla="*/ 15 w 105"/>
              <a:gd name="T7" fmla="*/ 134 h 190"/>
              <a:gd name="T8" fmla="*/ 89 w 105"/>
              <a:gd name="T9" fmla="*/ 134 h 190"/>
              <a:gd name="T10" fmla="*/ 89 w 105"/>
              <a:gd name="T11" fmla="*/ 134 h 190"/>
              <a:gd name="T12" fmla="*/ 89 w 105"/>
              <a:gd name="T13" fmla="*/ 84 h 190"/>
              <a:gd name="T14" fmla="*/ 89 w 105"/>
              <a:gd name="T15" fmla="*/ 124 h 190"/>
              <a:gd name="T16" fmla="*/ 15 w 105"/>
              <a:gd name="T17" fmla="*/ 124 h 190"/>
              <a:gd name="T18" fmla="*/ 15 w 105"/>
              <a:gd name="T19" fmla="*/ 84 h 190"/>
              <a:gd name="T20" fmla="*/ 89 w 105"/>
              <a:gd name="T21" fmla="*/ 84 h 190"/>
              <a:gd name="T22" fmla="*/ 89 w 105"/>
              <a:gd name="T23" fmla="*/ 84 h 190"/>
              <a:gd name="T24" fmla="*/ 0 w 105"/>
              <a:gd name="T25" fmla="*/ 19 h 190"/>
              <a:gd name="T26" fmla="*/ 0 w 105"/>
              <a:gd name="T27" fmla="*/ 19 h 190"/>
              <a:gd name="T28" fmla="*/ 0 w 105"/>
              <a:gd name="T29" fmla="*/ 189 h 190"/>
              <a:gd name="T30" fmla="*/ 0 w 105"/>
              <a:gd name="T31" fmla="*/ 190 h 190"/>
              <a:gd name="T32" fmla="*/ 0 w 105"/>
              <a:gd name="T33" fmla="*/ 190 h 190"/>
              <a:gd name="T34" fmla="*/ 104 w 105"/>
              <a:gd name="T35" fmla="*/ 190 h 190"/>
              <a:gd name="T36" fmla="*/ 105 w 105"/>
              <a:gd name="T37" fmla="*/ 190 h 190"/>
              <a:gd name="T38" fmla="*/ 105 w 105"/>
              <a:gd name="T39" fmla="*/ 189 h 190"/>
              <a:gd name="T40" fmla="*/ 105 w 105"/>
              <a:gd name="T41" fmla="*/ 19 h 190"/>
              <a:gd name="T42" fmla="*/ 105 w 105"/>
              <a:gd name="T43" fmla="*/ 19 h 190"/>
              <a:gd name="T44" fmla="*/ 104 w 105"/>
              <a:gd name="T45" fmla="*/ 19 h 190"/>
              <a:gd name="T46" fmla="*/ 79 w 105"/>
              <a:gd name="T47" fmla="*/ 19 h 190"/>
              <a:gd name="T48" fmla="*/ 79 w 105"/>
              <a:gd name="T49" fmla="*/ 2 h 190"/>
              <a:gd name="T50" fmla="*/ 79 w 105"/>
              <a:gd name="T51" fmla="*/ 0 h 190"/>
              <a:gd name="T52" fmla="*/ 77 w 105"/>
              <a:gd name="T53" fmla="*/ 0 h 190"/>
              <a:gd name="T54" fmla="*/ 26 w 105"/>
              <a:gd name="T55" fmla="*/ 0 h 190"/>
              <a:gd name="T56" fmla="*/ 25 w 105"/>
              <a:gd name="T57" fmla="*/ 0 h 190"/>
              <a:gd name="T58" fmla="*/ 25 w 105"/>
              <a:gd name="T59" fmla="*/ 2 h 190"/>
              <a:gd name="T60" fmla="*/ 25 w 105"/>
              <a:gd name="T61" fmla="*/ 19 h 190"/>
              <a:gd name="T62" fmla="*/ 0 w 105"/>
              <a:gd name="T63" fmla="*/ 19 h 190"/>
              <a:gd name="T64" fmla="*/ 0 w 105"/>
              <a:gd name="T65" fmla="*/ 19 h 190"/>
              <a:gd name="T66" fmla="*/ 0 w 105"/>
              <a:gd name="T67" fmla="*/ 1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5" h="190">
                <a:moveTo>
                  <a:pt x="89" y="134"/>
                </a:moveTo>
                <a:lnTo>
                  <a:pt x="89" y="174"/>
                </a:lnTo>
                <a:lnTo>
                  <a:pt x="15" y="174"/>
                </a:lnTo>
                <a:lnTo>
                  <a:pt x="15" y="134"/>
                </a:lnTo>
                <a:lnTo>
                  <a:pt x="89" y="134"/>
                </a:lnTo>
                <a:lnTo>
                  <a:pt x="89" y="134"/>
                </a:lnTo>
                <a:close/>
                <a:moveTo>
                  <a:pt x="89" y="84"/>
                </a:moveTo>
                <a:lnTo>
                  <a:pt x="89" y="124"/>
                </a:lnTo>
                <a:lnTo>
                  <a:pt x="15" y="124"/>
                </a:lnTo>
                <a:lnTo>
                  <a:pt x="15" y="84"/>
                </a:lnTo>
                <a:lnTo>
                  <a:pt x="89" y="84"/>
                </a:lnTo>
                <a:lnTo>
                  <a:pt x="89" y="84"/>
                </a:lnTo>
                <a:close/>
                <a:moveTo>
                  <a:pt x="0" y="19"/>
                </a:moveTo>
                <a:lnTo>
                  <a:pt x="0" y="19"/>
                </a:lnTo>
                <a:lnTo>
                  <a:pt x="0" y="189"/>
                </a:lnTo>
                <a:lnTo>
                  <a:pt x="0" y="190"/>
                </a:lnTo>
                <a:lnTo>
                  <a:pt x="0" y="190"/>
                </a:lnTo>
                <a:lnTo>
                  <a:pt x="104" y="190"/>
                </a:lnTo>
                <a:lnTo>
                  <a:pt x="105" y="190"/>
                </a:lnTo>
                <a:lnTo>
                  <a:pt x="105" y="189"/>
                </a:lnTo>
                <a:lnTo>
                  <a:pt x="105" y="19"/>
                </a:lnTo>
                <a:lnTo>
                  <a:pt x="105" y="19"/>
                </a:lnTo>
                <a:lnTo>
                  <a:pt x="104" y="19"/>
                </a:lnTo>
                <a:lnTo>
                  <a:pt x="79" y="19"/>
                </a:lnTo>
                <a:lnTo>
                  <a:pt x="79" y="2"/>
                </a:lnTo>
                <a:lnTo>
                  <a:pt x="79" y="0"/>
                </a:lnTo>
                <a:lnTo>
                  <a:pt x="77" y="0"/>
                </a:lnTo>
                <a:lnTo>
                  <a:pt x="26" y="0"/>
                </a:lnTo>
                <a:lnTo>
                  <a:pt x="25" y="0"/>
                </a:lnTo>
                <a:lnTo>
                  <a:pt x="25" y="2"/>
                </a:lnTo>
                <a:lnTo>
                  <a:pt x="25" y="19"/>
                </a:lnTo>
                <a:lnTo>
                  <a:pt x="0" y="19"/>
                </a:lnTo>
                <a:lnTo>
                  <a:pt x="0" y="19"/>
                </a:lnTo>
                <a:lnTo>
                  <a:pt x="0" y="19"/>
                </a:lnTo>
                <a:close/>
              </a:path>
            </a:pathLst>
          </a:custGeom>
          <a:solidFill>
            <a:srgbClr val="4CC8EC"/>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24" name="Group 23"/>
          <p:cNvGrpSpPr>
            <a:grpSpLocks noChangeAspect="1"/>
          </p:cNvGrpSpPr>
          <p:nvPr/>
        </p:nvGrpSpPr>
        <p:grpSpPr>
          <a:xfrm>
            <a:off x="8056688" y="4733928"/>
            <a:ext cx="442510" cy="457200"/>
            <a:chOff x="3775075" y="1663700"/>
            <a:chExt cx="382588" cy="395288"/>
          </a:xfrm>
          <a:solidFill>
            <a:srgbClr val="57CCC6"/>
          </a:solidFill>
        </p:grpSpPr>
        <p:sp>
          <p:nvSpPr>
            <p:cNvPr id="25" name="Freeform 46"/>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47"/>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48"/>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49"/>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50"/>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51"/>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52"/>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53"/>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3" name="TextBox 32"/>
          <p:cNvSpPr txBox="1"/>
          <p:nvPr/>
        </p:nvSpPr>
        <p:spPr>
          <a:xfrm>
            <a:off x="861061" y="5311072"/>
            <a:ext cx="1828800" cy="369332"/>
          </a:xfrm>
          <a:prstGeom prst="rect">
            <a:avLst/>
          </a:prstGeom>
          <a:noFill/>
        </p:spPr>
        <p:txBody>
          <a:bodyPr wrap="square" rtlCol="0">
            <a:spAutoFit/>
          </a:bodyPr>
          <a:lstStyle/>
          <a:p>
            <a:pPr algn="ctr"/>
            <a:r>
              <a:rPr lang="en-US" dirty="0">
                <a:solidFill>
                  <a:srgbClr val="FF7467"/>
                </a:solidFill>
                <a:latin typeface="Candara" panose="020E0502030303020204" pitchFamily="34" charset="0"/>
              </a:rPr>
              <a:t>LOREM IPSUM</a:t>
            </a:r>
          </a:p>
        </p:txBody>
      </p:sp>
      <p:sp>
        <p:nvSpPr>
          <p:cNvPr id="34" name="TextBox 33"/>
          <p:cNvSpPr txBox="1"/>
          <p:nvPr/>
        </p:nvSpPr>
        <p:spPr>
          <a:xfrm>
            <a:off x="3056035" y="5311072"/>
            <a:ext cx="1828800" cy="369332"/>
          </a:xfrm>
          <a:prstGeom prst="rect">
            <a:avLst/>
          </a:prstGeom>
          <a:noFill/>
        </p:spPr>
        <p:txBody>
          <a:bodyPr wrap="square" rtlCol="0">
            <a:spAutoFit/>
          </a:bodyPr>
          <a:lstStyle/>
          <a:p>
            <a:pPr algn="ctr"/>
            <a:r>
              <a:rPr lang="en-US" dirty="0">
                <a:solidFill>
                  <a:srgbClr val="4CC8EC"/>
                </a:solidFill>
                <a:latin typeface="Candara" panose="020E0502030303020204" pitchFamily="34" charset="0"/>
              </a:rPr>
              <a:t>LOREM IPSUM</a:t>
            </a:r>
          </a:p>
        </p:txBody>
      </p:sp>
      <p:sp>
        <p:nvSpPr>
          <p:cNvPr id="35" name="TextBox 34"/>
          <p:cNvSpPr txBox="1"/>
          <p:nvPr/>
        </p:nvSpPr>
        <p:spPr>
          <a:xfrm>
            <a:off x="5181600" y="5311072"/>
            <a:ext cx="1828800" cy="369332"/>
          </a:xfrm>
          <a:prstGeom prst="rect">
            <a:avLst/>
          </a:prstGeom>
          <a:noFill/>
        </p:spPr>
        <p:txBody>
          <a:bodyPr wrap="square" rtlCol="0">
            <a:spAutoFit/>
          </a:bodyPr>
          <a:lstStyle/>
          <a:p>
            <a:pPr algn="ctr"/>
            <a:r>
              <a:rPr lang="en-US" dirty="0">
                <a:solidFill>
                  <a:srgbClr val="F4C956"/>
                </a:solidFill>
                <a:latin typeface="Candara" panose="020E0502030303020204" pitchFamily="34" charset="0"/>
              </a:rPr>
              <a:t>LOREM IPSUM</a:t>
            </a:r>
          </a:p>
        </p:txBody>
      </p:sp>
      <p:sp>
        <p:nvSpPr>
          <p:cNvPr id="36" name="TextBox 35"/>
          <p:cNvSpPr txBox="1"/>
          <p:nvPr/>
        </p:nvSpPr>
        <p:spPr>
          <a:xfrm>
            <a:off x="7351608" y="5305347"/>
            <a:ext cx="1828800" cy="369332"/>
          </a:xfrm>
          <a:prstGeom prst="rect">
            <a:avLst/>
          </a:prstGeom>
          <a:noFill/>
        </p:spPr>
        <p:txBody>
          <a:bodyPr wrap="square" rtlCol="0">
            <a:spAutoFit/>
          </a:bodyPr>
          <a:lstStyle/>
          <a:p>
            <a:pPr algn="ctr"/>
            <a:r>
              <a:rPr lang="en-US" dirty="0">
                <a:solidFill>
                  <a:srgbClr val="57CCC6"/>
                </a:solidFill>
                <a:latin typeface="Candara" panose="020E0502030303020204" pitchFamily="34" charset="0"/>
              </a:rPr>
              <a:t>LOREM IPSUM</a:t>
            </a:r>
          </a:p>
        </p:txBody>
      </p:sp>
      <p:sp>
        <p:nvSpPr>
          <p:cNvPr id="37" name="TextBox 36"/>
          <p:cNvSpPr txBox="1"/>
          <p:nvPr/>
        </p:nvSpPr>
        <p:spPr>
          <a:xfrm>
            <a:off x="9619404" y="5316836"/>
            <a:ext cx="1828800" cy="369332"/>
          </a:xfrm>
          <a:prstGeom prst="rect">
            <a:avLst/>
          </a:prstGeom>
          <a:noFill/>
        </p:spPr>
        <p:txBody>
          <a:bodyPr wrap="square" rtlCol="0">
            <a:spAutoFit/>
          </a:bodyPr>
          <a:lstStyle/>
          <a:p>
            <a:pPr algn="ctr"/>
            <a:r>
              <a:rPr lang="en-US" dirty="0">
                <a:solidFill>
                  <a:srgbClr val="FF9285"/>
                </a:solidFill>
                <a:latin typeface="Candara" panose="020E0502030303020204" pitchFamily="34" charset="0"/>
              </a:rPr>
              <a:t>LOREM IPSUM</a:t>
            </a:r>
          </a:p>
        </p:txBody>
      </p:sp>
      <p:sp>
        <p:nvSpPr>
          <p:cNvPr id="38" name="Text Box 10"/>
          <p:cNvSpPr txBox="1">
            <a:spLocks noChangeArrowheads="1"/>
          </p:cNvSpPr>
          <p:nvPr/>
        </p:nvSpPr>
        <p:spPr bwMode="auto">
          <a:xfrm>
            <a:off x="861061" y="5741412"/>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a:t>
            </a:r>
          </a:p>
        </p:txBody>
      </p:sp>
      <p:sp>
        <p:nvSpPr>
          <p:cNvPr id="39" name="Text Box 10"/>
          <p:cNvSpPr txBox="1">
            <a:spLocks noChangeArrowheads="1"/>
          </p:cNvSpPr>
          <p:nvPr/>
        </p:nvSpPr>
        <p:spPr bwMode="auto">
          <a:xfrm>
            <a:off x="3056035" y="5700887"/>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a:t>
            </a:r>
          </a:p>
        </p:txBody>
      </p:sp>
      <p:sp>
        <p:nvSpPr>
          <p:cNvPr id="40" name="Text Box 10"/>
          <p:cNvSpPr txBox="1">
            <a:spLocks noChangeArrowheads="1"/>
          </p:cNvSpPr>
          <p:nvPr/>
        </p:nvSpPr>
        <p:spPr bwMode="auto">
          <a:xfrm>
            <a:off x="5200843" y="5736539"/>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a:t>
            </a:r>
          </a:p>
        </p:txBody>
      </p:sp>
      <p:sp>
        <p:nvSpPr>
          <p:cNvPr id="41" name="Text Box 10"/>
          <p:cNvSpPr txBox="1">
            <a:spLocks noChangeArrowheads="1"/>
          </p:cNvSpPr>
          <p:nvPr/>
        </p:nvSpPr>
        <p:spPr bwMode="auto">
          <a:xfrm>
            <a:off x="7397512" y="5736538"/>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a:t>
            </a:r>
          </a:p>
        </p:txBody>
      </p:sp>
      <p:sp>
        <p:nvSpPr>
          <p:cNvPr id="42" name="Text Box 10"/>
          <p:cNvSpPr txBox="1">
            <a:spLocks noChangeArrowheads="1"/>
          </p:cNvSpPr>
          <p:nvPr/>
        </p:nvSpPr>
        <p:spPr bwMode="auto">
          <a:xfrm>
            <a:off x="9665754" y="5700887"/>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a:t>
            </a:r>
          </a:p>
        </p:txBody>
      </p:sp>
      <p:pic>
        <p:nvPicPr>
          <p:cNvPr id="43" name="Picture 4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54444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wipe(up)">
                                      <p:cBhvr>
                                        <p:cTn id="11" dur="750"/>
                                        <p:tgtEl>
                                          <p:spTgt spid="46"/>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up)">
                                      <p:cBhvr>
                                        <p:cTn id="15" dur="1000"/>
                                        <p:tgtEl>
                                          <p:spTgt spid="12"/>
                                        </p:tgtEl>
                                      </p:cBhvr>
                                    </p:animEffect>
                                  </p:childTnLst>
                                </p:cTn>
                              </p:par>
                            </p:childTnLst>
                          </p:cTn>
                        </p:par>
                        <p:par>
                          <p:cTn id="16" fill="hold">
                            <p:stCondLst>
                              <p:cond delay="2500"/>
                            </p:stCondLst>
                            <p:childTnLst>
                              <p:par>
                                <p:cTn id="17" presetID="42" presetClass="entr" presetSubtype="0" fill="hold" grpId="0" nodeType="afterEffect">
                                  <p:stCondLst>
                                    <p:cond delay="0"/>
                                  </p:stCondLst>
                                  <p:childTnLst>
                                    <p:set>
                                      <p:cBhvr>
                                        <p:cTn id="18" dur="1" fill="hold">
                                          <p:stCondLst>
                                            <p:cond delay="0"/>
                                          </p:stCondLst>
                                        </p:cTn>
                                        <p:tgtEl>
                                          <p:spTgt spid="47"/>
                                        </p:tgtEl>
                                        <p:attrNameLst>
                                          <p:attrName>style.visibility</p:attrName>
                                        </p:attrNameLst>
                                      </p:cBhvr>
                                      <p:to>
                                        <p:strVal val="visible"/>
                                      </p:to>
                                    </p:set>
                                    <p:animEffect transition="in" filter="fade">
                                      <p:cBhvr>
                                        <p:cTn id="19" dur="1000"/>
                                        <p:tgtEl>
                                          <p:spTgt spid="47"/>
                                        </p:tgtEl>
                                      </p:cBhvr>
                                    </p:animEffect>
                                    <p:anim calcmode="lin" valueType="num">
                                      <p:cBhvr>
                                        <p:cTn id="20" dur="1000" fill="hold"/>
                                        <p:tgtEl>
                                          <p:spTgt spid="47"/>
                                        </p:tgtEl>
                                        <p:attrNameLst>
                                          <p:attrName>ppt_x</p:attrName>
                                        </p:attrNameLst>
                                      </p:cBhvr>
                                      <p:tavLst>
                                        <p:tav tm="0">
                                          <p:val>
                                            <p:strVal val="#ppt_x"/>
                                          </p:val>
                                        </p:tav>
                                        <p:tav tm="100000">
                                          <p:val>
                                            <p:strVal val="#ppt_x"/>
                                          </p:val>
                                        </p:tav>
                                      </p:tavLst>
                                    </p:anim>
                                    <p:anim calcmode="lin" valueType="num">
                                      <p:cBhvr>
                                        <p:cTn id="21" dur="1000" fill="hold"/>
                                        <p:tgtEl>
                                          <p:spTgt spid="47"/>
                                        </p:tgtEl>
                                        <p:attrNameLst>
                                          <p:attrName>ppt_y</p:attrName>
                                        </p:attrNameLst>
                                      </p:cBhvr>
                                      <p:tavLst>
                                        <p:tav tm="0">
                                          <p:val>
                                            <p:strVal val="#ppt_y+.1"/>
                                          </p:val>
                                        </p:tav>
                                        <p:tav tm="100000">
                                          <p:val>
                                            <p:strVal val="#ppt_y"/>
                                          </p:val>
                                        </p:tav>
                                      </p:tavLst>
                                    </p:anim>
                                  </p:childTnLst>
                                </p:cTn>
                              </p:par>
                            </p:childTnLst>
                          </p:cTn>
                        </p:par>
                        <p:par>
                          <p:cTn id="22" fill="hold">
                            <p:stCondLst>
                              <p:cond delay="3500"/>
                            </p:stCondLst>
                            <p:childTnLst>
                              <p:par>
                                <p:cTn id="23" presetID="23" presetClass="entr" presetSubtype="528" fill="hold" nodeType="after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500" fill="hold"/>
                                        <p:tgtEl>
                                          <p:spTgt spid="17"/>
                                        </p:tgtEl>
                                        <p:attrNameLst>
                                          <p:attrName>ppt_w</p:attrName>
                                        </p:attrNameLst>
                                      </p:cBhvr>
                                      <p:tavLst>
                                        <p:tav tm="0">
                                          <p:val>
                                            <p:fltVal val="0"/>
                                          </p:val>
                                        </p:tav>
                                        <p:tav tm="100000">
                                          <p:val>
                                            <p:strVal val="#ppt_w"/>
                                          </p:val>
                                        </p:tav>
                                      </p:tavLst>
                                    </p:anim>
                                    <p:anim calcmode="lin" valueType="num">
                                      <p:cBhvr>
                                        <p:cTn id="26" dur="500" fill="hold"/>
                                        <p:tgtEl>
                                          <p:spTgt spid="17"/>
                                        </p:tgtEl>
                                        <p:attrNameLst>
                                          <p:attrName>ppt_h</p:attrName>
                                        </p:attrNameLst>
                                      </p:cBhvr>
                                      <p:tavLst>
                                        <p:tav tm="0">
                                          <p:val>
                                            <p:fltVal val="0"/>
                                          </p:val>
                                        </p:tav>
                                        <p:tav tm="100000">
                                          <p:val>
                                            <p:strVal val="#ppt_h"/>
                                          </p:val>
                                        </p:tav>
                                      </p:tavLst>
                                    </p:anim>
                                    <p:anim calcmode="lin" valueType="num">
                                      <p:cBhvr>
                                        <p:cTn id="27" dur="500" fill="hold"/>
                                        <p:tgtEl>
                                          <p:spTgt spid="17"/>
                                        </p:tgtEl>
                                        <p:attrNameLst>
                                          <p:attrName>ppt_x</p:attrName>
                                        </p:attrNameLst>
                                      </p:cBhvr>
                                      <p:tavLst>
                                        <p:tav tm="0">
                                          <p:val>
                                            <p:fltVal val="0.5"/>
                                          </p:val>
                                        </p:tav>
                                        <p:tav tm="100000">
                                          <p:val>
                                            <p:strVal val="#ppt_x"/>
                                          </p:val>
                                        </p:tav>
                                      </p:tavLst>
                                    </p:anim>
                                    <p:anim calcmode="lin" valueType="num">
                                      <p:cBhvr>
                                        <p:cTn id="28" dur="500" fill="hold"/>
                                        <p:tgtEl>
                                          <p:spTgt spid="17"/>
                                        </p:tgtEl>
                                        <p:attrNameLst>
                                          <p:attrName>ppt_y</p:attrName>
                                        </p:attrNameLst>
                                      </p:cBhvr>
                                      <p:tavLst>
                                        <p:tav tm="0">
                                          <p:val>
                                            <p:fltVal val="0.5"/>
                                          </p:val>
                                        </p:tav>
                                        <p:tav tm="100000">
                                          <p:val>
                                            <p:strVal val="#ppt_y"/>
                                          </p:val>
                                        </p:tav>
                                      </p:tavLst>
                                    </p:anim>
                                  </p:childTnLst>
                                </p:cTn>
                              </p:par>
                              <p:par>
                                <p:cTn id="29" presetID="23" presetClass="entr" presetSubtype="528" fill="hold" grpId="0" nodeType="withEffect">
                                  <p:stCondLst>
                                    <p:cond delay="0"/>
                                  </p:stCondLst>
                                  <p:childTnLst>
                                    <p:set>
                                      <p:cBhvr>
                                        <p:cTn id="30" dur="1" fill="hold">
                                          <p:stCondLst>
                                            <p:cond delay="0"/>
                                          </p:stCondLst>
                                        </p:cTn>
                                        <p:tgtEl>
                                          <p:spTgt spid="33"/>
                                        </p:tgtEl>
                                        <p:attrNameLst>
                                          <p:attrName>style.visibility</p:attrName>
                                        </p:attrNameLst>
                                      </p:cBhvr>
                                      <p:to>
                                        <p:strVal val="visible"/>
                                      </p:to>
                                    </p:set>
                                    <p:anim calcmode="lin" valueType="num">
                                      <p:cBhvr>
                                        <p:cTn id="31" dur="500" fill="hold"/>
                                        <p:tgtEl>
                                          <p:spTgt spid="33"/>
                                        </p:tgtEl>
                                        <p:attrNameLst>
                                          <p:attrName>ppt_w</p:attrName>
                                        </p:attrNameLst>
                                      </p:cBhvr>
                                      <p:tavLst>
                                        <p:tav tm="0">
                                          <p:val>
                                            <p:fltVal val="0"/>
                                          </p:val>
                                        </p:tav>
                                        <p:tav tm="100000">
                                          <p:val>
                                            <p:strVal val="#ppt_w"/>
                                          </p:val>
                                        </p:tav>
                                      </p:tavLst>
                                    </p:anim>
                                    <p:anim calcmode="lin" valueType="num">
                                      <p:cBhvr>
                                        <p:cTn id="32" dur="500" fill="hold"/>
                                        <p:tgtEl>
                                          <p:spTgt spid="33"/>
                                        </p:tgtEl>
                                        <p:attrNameLst>
                                          <p:attrName>ppt_h</p:attrName>
                                        </p:attrNameLst>
                                      </p:cBhvr>
                                      <p:tavLst>
                                        <p:tav tm="0">
                                          <p:val>
                                            <p:fltVal val="0"/>
                                          </p:val>
                                        </p:tav>
                                        <p:tav tm="100000">
                                          <p:val>
                                            <p:strVal val="#ppt_h"/>
                                          </p:val>
                                        </p:tav>
                                      </p:tavLst>
                                    </p:anim>
                                    <p:anim calcmode="lin" valueType="num">
                                      <p:cBhvr>
                                        <p:cTn id="33" dur="500" fill="hold"/>
                                        <p:tgtEl>
                                          <p:spTgt spid="33"/>
                                        </p:tgtEl>
                                        <p:attrNameLst>
                                          <p:attrName>ppt_x</p:attrName>
                                        </p:attrNameLst>
                                      </p:cBhvr>
                                      <p:tavLst>
                                        <p:tav tm="0">
                                          <p:val>
                                            <p:fltVal val="0.5"/>
                                          </p:val>
                                        </p:tav>
                                        <p:tav tm="100000">
                                          <p:val>
                                            <p:strVal val="#ppt_x"/>
                                          </p:val>
                                        </p:tav>
                                      </p:tavLst>
                                    </p:anim>
                                    <p:anim calcmode="lin" valueType="num">
                                      <p:cBhvr>
                                        <p:cTn id="34" dur="500" fill="hold"/>
                                        <p:tgtEl>
                                          <p:spTgt spid="33"/>
                                        </p:tgtEl>
                                        <p:attrNameLst>
                                          <p:attrName>ppt_y</p:attrName>
                                        </p:attrNameLst>
                                      </p:cBhvr>
                                      <p:tavLst>
                                        <p:tav tm="0">
                                          <p:val>
                                            <p:fltVal val="0.5"/>
                                          </p:val>
                                        </p:tav>
                                        <p:tav tm="100000">
                                          <p:val>
                                            <p:strVal val="#ppt_y"/>
                                          </p:val>
                                        </p:tav>
                                      </p:tavLst>
                                    </p:anim>
                                  </p:childTnLst>
                                </p:cTn>
                              </p:par>
                            </p:childTnLst>
                          </p:cTn>
                        </p:par>
                        <p:par>
                          <p:cTn id="35" fill="hold">
                            <p:stCondLst>
                              <p:cond delay="4000"/>
                            </p:stCondLst>
                            <p:childTnLst>
                              <p:par>
                                <p:cTn id="36" presetID="23" presetClass="entr" presetSubtype="528" fill="hold" grpId="0" nodeType="afterEffect">
                                  <p:stCondLst>
                                    <p:cond delay="0"/>
                                  </p:stCondLst>
                                  <p:childTnLst>
                                    <p:set>
                                      <p:cBhvr>
                                        <p:cTn id="37" dur="1" fill="hold">
                                          <p:stCondLst>
                                            <p:cond delay="0"/>
                                          </p:stCondLst>
                                        </p:cTn>
                                        <p:tgtEl>
                                          <p:spTgt spid="38"/>
                                        </p:tgtEl>
                                        <p:attrNameLst>
                                          <p:attrName>style.visibility</p:attrName>
                                        </p:attrNameLst>
                                      </p:cBhvr>
                                      <p:to>
                                        <p:strVal val="visible"/>
                                      </p:to>
                                    </p:set>
                                    <p:anim calcmode="lin" valueType="num">
                                      <p:cBhvr>
                                        <p:cTn id="38" dur="500" fill="hold"/>
                                        <p:tgtEl>
                                          <p:spTgt spid="38"/>
                                        </p:tgtEl>
                                        <p:attrNameLst>
                                          <p:attrName>ppt_w</p:attrName>
                                        </p:attrNameLst>
                                      </p:cBhvr>
                                      <p:tavLst>
                                        <p:tav tm="0">
                                          <p:val>
                                            <p:fltVal val="0"/>
                                          </p:val>
                                        </p:tav>
                                        <p:tav tm="100000">
                                          <p:val>
                                            <p:strVal val="#ppt_w"/>
                                          </p:val>
                                        </p:tav>
                                      </p:tavLst>
                                    </p:anim>
                                    <p:anim calcmode="lin" valueType="num">
                                      <p:cBhvr>
                                        <p:cTn id="39" dur="500" fill="hold"/>
                                        <p:tgtEl>
                                          <p:spTgt spid="38"/>
                                        </p:tgtEl>
                                        <p:attrNameLst>
                                          <p:attrName>ppt_h</p:attrName>
                                        </p:attrNameLst>
                                      </p:cBhvr>
                                      <p:tavLst>
                                        <p:tav tm="0">
                                          <p:val>
                                            <p:fltVal val="0"/>
                                          </p:val>
                                        </p:tav>
                                        <p:tav tm="100000">
                                          <p:val>
                                            <p:strVal val="#ppt_h"/>
                                          </p:val>
                                        </p:tav>
                                      </p:tavLst>
                                    </p:anim>
                                    <p:anim calcmode="lin" valueType="num">
                                      <p:cBhvr>
                                        <p:cTn id="40" dur="500" fill="hold"/>
                                        <p:tgtEl>
                                          <p:spTgt spid="38"/>
                                        </p:tgtEl>
                                        <p:attrNameLst>
                                          <p:attrName>ppt_x</p:attrName>
                                        </p:attrNameLst>
                                      </p:cBhvr>
                                      <p:tavLst>
                                        <p:tav tm="0">
                                          <p:val>
                                            <p:fltVal val="0.5"/>
                                          </p:val>
                                        </p:tav>
                                        <p:tav tm="100000">
                                          <p:val>
                                            <p:strVal val="#ppt_x"/>
                                          </p:val>
                                        </p:tav>
                                      </p:tavLst>
                                    </p:anim>
                                    <p:anim calcmode="lin" valueType="num">
                                      <p:cBhvr>
                                        <p:cTn id="41" dur="500" fill="hold"/>
                                        <p:tgtEl>
                                          <p:spTgt spid="38"/>
                                        </p:tgtEl>
                                        <p:attrNameLst>
                                          <p:attrName>ppt_y</p:attrName>
                                        </p:attrNameLst>
                                      </p:cBhvr>
                                      <p:tavLst>
                                        <p:tav tm="0">
                                          <p:val>
                                            <p:fltVal val="0.5"/>
                                          </p:val>
                                        </p:tav>
                                        <p:tav tm="100000">
                                          <p:val>
                                            <p:strVal val="#ppt_y"/>
                                          </p:val>
                                        </p:tav>
                                      </p:tavLst>
                                    </p:anim>
                                  </p:childTnLst>
                                </p:cTn>
                              </p:par>
                            </p:childTnLst>
                          </p:cTn>
                        </p:par>
                        <p:par>
                          <p:cTn id="42" fill="hold">
                            <p:stCondLst>
                              <p:cond delay="4500"/>
                            </p:stCondLst>
                            <p:childTnLst>
                              <p:par>
                                <p:cTn id="43" presetID="23" presetClass="entr" presetSubtype="528" fill="hold" grpId="0" nodeType="after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p:cTn id="45" dur="500" fill="hold"/>
                                        <p:tgtEl>
                                          <p:spTgt spid="23"/>
                                        </p:tgtEl>
                                        <p:attrNameLst>
                                          <p:attrName>ppt_w</p:attrName>
                                        </p:attrNameLst>
                                      </p:cBhvr>
                                      <p:tavLst>
                                        <p:tav tm="0">
                                          <p:val>
                                            <p:fltVal val="0"/>
                                          </p:val>
                                        </p:tav>
                                        <p:tav tm="100000">
                                          <p:val>
                                            <p:strVal val="#ppt_w"/>
                                          </p:val>
                                        </p:tav>
                                      </p:tavLst>
                                    </p:anim>
                                    <p:anim calcmode="lin" valueType="num">
                                      <p:cBhvr>
                                        <p:cTn id="46" dur="500" fill="hold"/>
                                        <p:tgtEl>
                                          <p:spTgt spid="23"/>
                                        </p:tgtEl>
                                        <p:attrNameLst>
                                          <p:attrName>ppt_h</p:attrName>
                                        </p:attrNameLst>
                                      </p:cBhvr>
                                      <p:tavLst>
                                        <p:tav tm="0">
                                          <p:val>
                                            <p:fltVal val="0"/>
                                          </p:val>
                                        </p:tav>
                                        <p:tav tm="100000">
                                          <p:val>
                                            <p:strVal val="#ppt_h"/>
                                          </p:val>
                                        </p:tav>
                                      </p:tavLst>
                                    </p:anim>
                                    <p:anim calcmode="lin" valueType="num">
                                      <p:cBhvr>
                                        <p:cTn id="47" dur="500" fill="hold"/>
                                        <p:tgtEl>
                                          <p:spTgt spid="23"/>
                                        </p:tgtEl>
                                        <p:attrNameLst>
                                          <p:attrName>ppt_x</p:attrName>
                                        </p:attrNameLst>
                                      </p:cBhvr>
                                      <p:tavLst>
                                        <p:tav tm="0">
                                          <p:val>
                                            <p:fltVal val="0.5"/>
                                          </p:val>
                                        </p:tav>
                                        <p:tav tm="100000">
                                          <p:val>
                                            <p:strVal val="#ppt_x"/>
                                          </p:val>
                                        </p:tav>
                                      </p:tavLst>
                                    </p:anim>
                                    <p:anim calcmode="lin" valueType="num">
                                      <p:cBhvr>
                                        <p:cTn id="48" dur="500" fill="hold"/>
                                        <p:tgtEl>
                                          <p:spTgt spid="23"/>
                                        </p:tgtEl>
                                        <p:attrNameLst>
                                          <p:attrName>ppt_y</p:attrName>
                                        </p:attrNameLst>
                                      </p:cBhvr>
                                      <p:tavLst>
                                        <p:tav tm="0">
                                          <p:val>
                                            <p:fltVal val="0.5"/>
                                          </p:val>
                                        </p:tav>
                                        <p:tav tm="100000">
                                          <p:val>
                                            <p:strVal val="#ppt_y"/>
                                          </p:val>
                                        </p:tav>
                                      </p:tavLst>
                                    </p:anim>
                                  </p:childTnLst>
                                </p:cTn>
                              </p:par>
                              <p:par>
                                <p:cTn id="49" presetID="23" presetClass="entr" presetSubtype="528" fill="hold" grpId="0" nodeType="withEffect">
                                  <p:stCondLst>
                                    <p:cond delay="0"/>
                                  </p:stCondLst>
                                  <p:childTnLst>
                                    <p:set>
                                      <p:cBhvr>
                                        <p:cTn id="50" dur="1" fill="hold">
                                          <p:stCondLst>
                                            <p:cond delay="0"/>
                                          </p:stCondLst>
                                        </p:cTn>
                                        <p:tgtEl>
                                          <p:spTgt spid="34"/>
                                        </p:tgtEl>
                                        <p:attrNameLst>
                                          <p:attrName>style.visibility</p:attrName>
                                        </p:attrNameLst>
                                      </p:cBhvr>
                                      <p:to>
                                        <p:strVal val="visible"/>
                                      </p:to>
                                    </p:set>
                                    <p:anim calcmode="lin" valueType="num">
                                      <p:cBhvr>
                                        <p:cTn id="51" dur="500" fill="hold"/>
                                        <p:tgtEl>
                                          <p:spTgt spid="34"/>
                                        </p:tgtEl>
                                        <p:attrNameLst>
                                          <p:attrName>ppt_w</p:attrName>
                                        </p:attrNameLst>
                                      </p:cBhvr>
                                      <p:tavLst>
                                        <p:tav tm="0">
                                          <p:val>
                                            <p:fltVal val="0"/>
                                          </p:val>
                                        </p:tav>
                                        <p:tav tm="100000">
                                          <p:val>
                                            <p:strVal val="#ppt_w"/>
                                          </p:val>
                                        </p:tav>
                                      </p:tavLst>
                                    </p:anim>
                                    <p:anim calcmode="lin" valueType="num">
                                      <p:cBhvr>
                                        <p:cTn id="52" dur="500" fill="hold"/>
                                        <p:tgtEl>
                                          <p:spTgt spid="34"/>
                                        </p:tgtEl>
                                        <p:attrNameLst>
                                          <p:attrName>ppt_h</p:attrName>
                                        </p:attrNameLst>
                                      </p:cBhvr>
                                      <p:tavLst>
                                        <p:tav tm="0">
                                          <p:val>
                                            <p:fltVal val="0"/>
                                          </p:val>
                                        </p:tav>
                                        <p:tav tm="100000">
                                          <p:val>
                                            <p:strVal val="#ppt_h"/>
                                          </p:val>
                                        </p:tav>
                                      </p:tavLst>
                                    </p:anim>
                                    <p:anim calcmode="lin" valueType="num">
                                      <p:cBhvr>
                                        <p:cTn id="53" dur="500" fill="hold"/>
                                        <p:tgtEl>
                                          <p:spTgt spid="34"/>
                                        </p:tgtEl>
                                        <p:attrNameLst>
                                          <p:attrName>ppt_x</p:attrName>
                                        </p:attrNameLst>
                                      </p:cBhvr>
                                      <p:tavLst>
                                        <p:tav tm="0">
                                          <p:val>
                                            <p:fltVal val="0.5"/>
                                          </p:val>
                                        </p:tav>
                                        <p:tav tm="100000">
                                          <p:val>
                                            <p:strVal val="#ppt_x"/>
                                          </p:val>
                                        </p:tav>
                                      </p:tavLst>
                                    </p:anim>
                                    <p:anim calcmode="lin" valueType="num">
                                      <p:cBhvr>
                                        <p:cTn id="54" dur="500" fill="hold"/>
                                        <p:tgtEl>
                                          <p:spTgt spid="34"/>
                                        </p:tgtEl>
                                        <p:attrNameLst>
                                          <p:attrName>ppt_y</p:attrName>
                                        </p:attrNameLst>
                                      </p:cBhvr>
                                      <p:tavLst>
                                        <p:tav tm="0">
                                          <p:val>
                                            <p:fltVal val="0.5"/>
                                          </p:val>
                                        </p:tav>
                                        <p:tav tm="100000">
                                          <p:val>
                                            <p:strVal val="#ppt_y"/>
                                          </p:val>
                                        </p:tav>
                                      </p:tavLst>
                                    </p:anim>
                                  </p:childTnLst>
                                </p:cTn>
                              </p:par>
                            </p:childTnLst>
                          </p:cTn>
                        </p:par>
                        <p:par>
                          <p:cTn id="55" fill="hold">
                            <p:stCondLst>
                              <p:cond delay="5000"/>
                            </p:stCondLst>
                            <p:childTnLst>
                              <p:par>
                                <p:cTn id="56" presetID="23" presetClass="entr" presetSubtype="528" fill="hold" grpId="0" nodeType="afterEffect">
                                  <p:stCondLst>
                                    <p:cond delay="0"/>
                                  </p:stCondLst>
                                  <p:childTnLst>
                                    <p:set>
                                      <p:cBhvr>
                                        <p:cTn id="57" dur="1" fill="hold">
                                          <p:stCondLst>
                                            <p:cond delay="0"/>
                                          </p:stCondLst>
                                        </p:cTn>
                                        <p:tgtEl>
                                          <p:spTgt spid="39"/>
                                        </p:tgtEl>
                                        <p:attrNameLst>
                                          <p:attrName>style.visibility</p:attrName>
                                        </p:attrNameLst>
                                      </p:cBhvr>
                                      <p:to>
                                        <p:strVal val="visible"/>
                                      </p:to>
                                    </p:set>
                                    <p:anim calcmode="lin" valueType="num">
                                      <p:cBhvr>
                                        <p:cTn id="58" dur="500" fill="hold"/>
                                        <p:tgtEl>
                                          <p:spTgt spid="39"/>
                                        </p:tgtEl>
                                        <p:attrNameLst>
                                          <p:attrName>ppt_w</p:attrName>
                                        </p:attrNameLst>
                                      </p:cBhvr>
                                      <p:tavLst>
                                        <p:tav tm="0">
                                          <p:val>
                                            <p:fltVal val="0"/>
                                          </p:val>
                                        </p:tav>
                                        <p:tav tm="100000">
                                          <p:val>
                                            <p:strVal val="#ppt_w"/>
                                          </p:val>
                                        </p:tav>
                                      </p:tavLst>
                                    </p:anim>
                                    <p:anim calcmode="lin" valueType="num">
                                      <p:cBhvr>
                                        <p:cTn id="59" dur="500" fill="hold"/>
                                        <p:tgtEl>
                                          <p:spTgt spid="39"/>
                                        </p:tgtEl>
                                        <p:attrNameLst>
                                          <p:attrName>ppt_h</p:attrName>
                                        </p:attrNameLst>
                                      </p:cBhvr>
                                      <p:tavLst>
                                        <p:tav tm="0">
                                          <p:val>
                                            <p:fltVal val="0"/>
                                          </p:val>
                                        </p:tav>
                                        <p:tav tm="100000">
                                          <p:val>
                                            <p:strVal val="#ppt_h"/>
                                          </p:val>
                                        </p:tav>
                                      </p:tavLst>
                                    </p:anim>
                                    <p:anim calcmode="lin" valueType="num">
                                      <p:cBhvr>
                                        <p:cTn id="60" dur="500" fill="hold"/>
                                        <p:tgtEl>
                                          <p:spTgt spid="39"/>
                                        </p:tgtEl>
                                        <p:attrNameLst>
                                          <p:attrName>ppt_x</p:attrName>
                                        </p:attrNameLst>
                                      </p:cBhvr>
                                      <p:tavLst>
                                        <p:tav tm="0">
                                          <p:val>
                                            <p:fltVal val="0.5"/>
                                          </p:val>
                                        </p:tav>
                                        <p:tav tm="100000">
                                          <p:val>
                                            <p:strVal val="#ppt_x"/>
                                          </p:val>
                                        </p:tav>
                                      </p:tavLst>
                                    </p:anim>
                                    <p:anim calcmode="lin" valueType="num">
                                      <p:cBhvr>
                                        <p:cTn id="61" dur="500" fill="hold"/>
                                        <p:tgtEl>
                                          <p:spTgt spid="39"/>
                                        </p:tgtEl>
                                        <p:attrNameLst>
                                          <p:attrName>ppt_y</p:attrName>
                                        </p:attrNameLst>
                                      </p:cBhvr>
                                      <p:tavLst>
                                        <p:tav tm="0">
                                          <p:val>
                                            <p:fltVal val="0.5"/>
                                          </p:val>
                                        </p:tav>
                                        <p:tav tm="100000">
                                          <p:val>
                                            <p:strVal val="#ppt_y"/>
                                          </p:val>
                                        </p:tav>
                                      </p:tavLst>
                                    </p:anim>
                                  </p:childTnLst>
                                </p:cTn>
                              </p:par>
                            </p:childTnLst>
                          </p:cTn>
                        </p:par>
                        <p:par>
                          <p:cTn id="62" fill="hold">
                            <p:stCondLst>
                              <p:cond delay="5500"/>
                            </p:stCondLst>
                            <p:childTnLst>
                              <p:par>
                                <p:cTn id="63" presetID="23" presetClass="entr" presetSubtype="528" fill="hold" grpId="0" nodeType="afterEffect">
                                  <p:stCondLst>
                                    <p:cond delay="0"/>
                                  </p:stCondLst>
                                  <p:childTnLst>
                                    <p:set>
                                      <p:cBhvr>
                                        <p:cTn id="64" dur="1" fill="hold">
                                          <p:stCondLst>
                                            <p:cond delay="0"/>
                                          </p:stCondLst>
                                        </p:cTn>
                                        <p:tgtEl>
                                          <p:spTgt spid="16"/>
                                        </p:tgtEl>
                                        <p:attrNameLst>
                                          <p:attrName>style.visibility</p:attrName>
                                        </p:attrNameLst>
                                      </p:cBhvr>
                                      <p:to>
                                        <p:strVal val="visible"/>
                                      </p:to>
                                    </p:set>
                                    <p:anim calcmode="lin" valueType="num">
                                      <p:cBhvr>
                                        <p:cTn id="65" dur="500" fill="hold"/>
                                        <p:tgtEl>
                                          <p:spTgt spid="16"/>
                                        </p:tgtEl>
                                        <p:attrNameLst>
                                          <p:attrName>ppt_w</p:attrName>
                                        </p:attrNameLst>
                                      </p:cBhvr>
                                      <p:tavLst>
                                        <p:tav tm="0">
                                          <p:val>
                                            <p:fltVal val="0"/>
                                          </p:val>
                                        </p:tav>
                                        <p:tav tm="100000">
                                          <p:val>
                                            <p:strVal val="#ppt_w"/>
                                          </p:val>
                                        </p:tav>
                                      </p:tavLst>
                                    </p:anim>
                                    <p:anim calcmode="lin" valueType="num">
                                      <p:cBhvr>
                                        <p:cTn id="66" dur="500" fill="hold"/>
                                        <p:tgtEl>
                                          <p:spTgt spid="16"/>
                                        </p:tgtEl>
                                        <p:attrNameLst>
                                          <p:attrName>ppt_h</p:attrName>
                                        </p:attrNameLst>
                                      </p:cBhvr>
                                      <p:tavLst>
                                        <p:tav tm="0">
                                          <p:val>
                                            <p:fltVal val="0"/>
                                          </p:val>
                                        </p:tav>
                                        <p:tav tm="100000">
                                          <p:val>
                                            <p:strVal val="#ppt_h"/>
                                          </p:val>
                                        </p:tav>
                                      </p:tavLst>
                                    </p:anim>
                                    <p:anim calcmode="lin" valueType="num">
                                      <p:cBhvr>
                                        <p:cTn id="67" dur="500" fill="hold"/>
                                        <p:tgtEl>
                                          <p:spTgt spid="16"/>
                                        </p:tgtEl>
                                        <p:attrNameLst>
                                          <p:attrName>ppt_x</p:attrName>
                                        </p:attrNameLst>
                                      </p:cBhvr>
                                      <p:tavLst>
                                        <p:tav tm="0">
                                          <p:val>
                                            <p:fltVal val="0.5"/>
                                          </p:val>
                                        </p:tav>
                                        <p:tav tm="100000">
                                          <p:val>
                                            <p:strVal val="#ppt_x"/>
                                          </p:val>
                                        </p:tav>
                                      </p:tavLst>
                                    </p:anim>
                                    <p:anim calcmode="lin" valueType="num">
                                      <p:cBhvr>
                                        <p:cTn id="68" dur="500" fill="hold"/>
                                        <p:tgtEl>
                                          <p:spTgt spid="16"/>
                                        </p:tgtEl>
                                        <p:attrNameLst>
                                          <p:attrName>ppt_y</p:attrName>
                                        </p:attrNameLst>
                                      </p:cBhvr>
                                      <p:tavLst>
                                        <p:tav tm="0">
                                          <p:val>
                                            <p:fltVal val="0.5"/>
                                          </p:val>
                                        </p:tav>
                                        <p:tav tm="100000">
                                          <p:val>
                                            <p:strVal val="#ppt_y"/>
                                          </p:val>
                                        </p:tav>
                                      </p:tavLst>
                                    </p:anim>
                                  </p:childTnLst>
                                </p:cTn>
                              </p:par>
                              <p:par>
                                <p:cTn id="69" presetID="23" presetClass="entr" presetSubtype="528" fill="hold" grpId="0" nodeType="withEffect">
                                  <p:stCondLst>
                                    <p:cond delay="0"/>
                                  </p:stCondLst>
                                  <p:childTnLst>
                                    <p:set>
                                      <p:cBhvr>
                                        <p:cTn id="70" dur="1" fill="hold">
                                          <p:stCondLst>
                                            <p:cond delay="0"/>
                                          </p:stCondLst>
                                        </p:cTn>
                                        <p:tgtEl>
                                          <p:spTgt spid="35"/>
                                        </p:tgtEl>
                                        <p:attrNameLst>
                                          <p:attrName>style.visibility</p:attrName>
                                        </p:attrNameLst>
                                      </p:cBhvr>
                                      <p:to>
                                        <p:strVal val="visible"/>
                                      </p:to>
                                    </p:set>
                                    <p:anim calcmode="lin" valueType="num">
                                      <p:cBhvr>
                                        <p:cTn id="71" dur="500" fill="hold"/>
                                        <p:tgtEl>
                                          <p:spTgt spid="35"/>
                                        </p:tgtEl>
                                        <p:attrNameLst>
                                          <p:attrName>ppt_w</p:attrName>
                                        </p:attrNameLst>
                                      </p:cBhvr>
                                      <p:tavLst>
                                        <p:tav tm="0">
                                          <p:val>
                                            <p:fltVal val="0"/>
                                          </p:val>
                                        </p:tav>
                                        <p:tav tm="100000">
                                          <p:val>
                                            <p:strVal val="#ppt_w"/>
                                          </p:val>
                                        </p:tav>
                                      </p:tavLst>
                                    </p:anim>
                                    <p:anim calcmode="lin" valueType="num">
                                      <p:cBhvr>
                                        <p:cTn id="72" dur="500" fill="hold"/>
                                        <p:tgtEl>
                                          <p:spTgt spid="35"/>
                                        </p:tgtEl>
                                        <p:attrNameLst>
                                          <p:attrName>ppt_h</p:attrName>
                                        </p:attrNameLst>
                                      </p:cBhvr>
                                      <p:tavLst>
                                        <p:tav tm="0">
                                          <p:val>
                                            <p:fltVal val="0"/>
                                          </p:val>
                                        </p:tav>
                                        <p:tav tm="100000">
                                          <p:val>
                                            <p:strVal val="#ppt_h"/>
                                          </p:val>
                                        </p:tav>
                                      </p:tavLst>
                                    </p:anim>
                                    <p:anim calcmode="lin" valueType="num">
                                      <p:cBhvr>
                                        <p:cTn id="73" dur="500" fill="hold"/>
                                        <p:tgtEl>
                                          <p:spTgt spid="35"/>
                                        </p:tgtEl>
                                        <p:attrNameLst>
                                          <p:attrName>ppt_x</p:attrName>
                                        </p:attrNameLst>
                                      </p:cBhvr>
                                      <p:tavLst>
                                        <p:tav tm="0">
                                          <p:val>
                                            <p:fltVal val="0.5"/>
                                          </p:val>
                                        </p:tav>
                                        <p:tav tm="100000">
                                          <p:val>
                                            <p:strVal val="#ppt_x"/>
                                          </p:val>
                                        </p:tav>
                                      </p:tavLst>
                                    </p:anim>
                                    <p:anim calcmode="lin" valueType="num">
                                      <p:cBhvr>
                                        <p:cTn id="74" dur="500" fill="hold"/>
                                        <p:tgtEl>
                                          <p:spTgt spid="35"/>
                                        </p:tgtEl>
                                        <p:attrNameLst>
                                          <p:attrName>ppt_y</p:attrName>
                                        </p:attrNameLst>
                                      </p:cBhvr>
                                      <p:tavLst>
                                        <p:tav tm="0">
                                          <p:val>
                                            <p:fltVal val="0.5"/>
                                          </p:val>
                                        </p:tav>
                                        <p:tav tm="100000">
                                          <p:val>
                                            <p:strVal val="#ppt_y"/>
                                          </p:val>
                                        </p:tav>
                                      </p:tavLst>
                                    </p:anim>
                                  </p:childTnLst>
                                </p:cTn>
                              </p:par>
                            </p:childTnLst>
                          </p:cTn>
                        </p:par>
                        <p:par>
                          <p:cTn id="75" fill="hold">
                            <p:stCondLst>
                              <p:cond delay="6000"/>
                            </p:stCondLst>
                            <p:childTnLst>
                              <p:par>
                                <p:cTn id="76" presetID="23" presetClass="entr" presetSubtype="528" fill="hold" grpId="0" nodeType="afterEffect">
                                  <p:stCondLst>
                                    <p:cond delay="0"/>
                                  </p:stCondLst>
                                  <p:childTnLst>
                                    <p:set>
                                      <p:cBhvr>
                                        <p:cTn id="77" dur="1" fill="hold">
                                          <p:stCondLst>
                                            <p:cond delay="0"/>
                                          </p:stCondLst>
                                        </p:cTn>
                                        <p:tgtEl>
                                          <p:spTgt spid="40"/>
                                        </p:tgtEl>
                                        <p:attrNameLst>
                                          <p:attrName>style.visibility</p:attrName>
                                        </p:attrNameLst>
                                      </p:cBhvr>
                                      <p:to>
                                        <p:strVal val="visible"/>
                                      </p:to>
                                    </p:set>
                                    <p:anim calcmode="lin" valueType="num">
                                      <p:cBhvr>
                                        <p:cTn id="78" dur="500" fill="hold"/>
                                        <p:tgtEl>
                                          <p:spTgt spid="40"/>
                                        </p:tgtEl>
                                        <p:attrNameLst>
                                          <p:attrName>ppt_w</p:attrName>
                                        </p:attrNameLst>
                                      </p:cBhvr>
                                      <p:tavLst>
                                        <p:tav tm="0">
                                          <p:val>
                                            <p:fltVal val="0"/>
                                          </p:val>
                                        </p:tav>
                                        <p:tav tm="100000">
                                          <p:val>
                                            <p:strVal val="#ppt_w"/>
                                          </p:val>
                                        </p:tav>
                                      </p:tavLst>
                                    </p:anim>
                                    <p:anim calcmode="lin" valueType="num">
                                      <p:cBhvr>
                                        <p:cTn id="79" dur="500" fill="hold"/>
                                        <p:tgtEl>
                                          <p:spTgt spid="40"/>
                                        </p:tgtEl>
                                        <p:attrNameLst>
                                          <p:attrName>ppt_h</p:attrName>
                                        </p:attrNameLst>
                                      </p:cBhvr>
                                      <p:tavLst>
                                        <p:tav tm="0">
                                          <p:val>
                                            <p:fltVal val="0"/>
                                          </p:val>
                                        </p:tav>
                                        <p:tav tm="100000">
                                          <p:val>
                                            <p:strVal val="#ppt_h"/>
                                          </p:val>
                                        </p:tav>
                                      </p:tavLst>
                                    </p:anim>
                                    <p:anim calcmode="lin" valueType="num">
                                      <p:cBhvr>
                                        <p:cTn id="80" dur="500" fill="hold"/>
                                        <p:tgtEl>
                                          <p:spTgt spid="40"/>
                                        </p:tgtEl>
                                        <p:attrNameLst>
                                          <p:attrName>ppt_x</p:attrName>
                                        </p:attrNameLst>
                                      </p:cBhvr>
                                      <p:tavLst>
                                        <p:tav tm="0">
                                          <p:val>
                                            <p:fltVal val="0.5"/>
                                          </p:val>
                                        </p:tav>
                                        <p:tav tm="100000">
                                          <p:val>
                                            <p:strVal val="#ppt_x"/>
                                          </p:val>
                                        </p:tav>
                                      </p:tavLst>
                                    </p:anim>
                                    <p:anim calcmode="lin" valueType="num">
                                      <p:cBhvr>
                                        <p:cTn id="81" dur="500" fill="hold"/>
                                        <p:tgtEl>
                                          <p:spTgt spid="40"/>
                                        </p:tgtEl>
                                        <p:attrNameLst>
                                          <p:attrName>ppt_y</p:attrName>
                                        </p:attrNameLst>
                                      </p:cBhvr>
                                      <p:tavLst>
                                        <p:tav tm="0">
                                          <p:val>
                                            <p:fltVal val="0.5"/>
                                          </p:val>
                                        </p:tav>
                                        <p:tav tm="100000">
                                          <p:val>
                                            <p:strVal val="#ppt_y"/>
                                          </p:val>
                                        </p:tav>
                                      </p:tavLst>
                                    </p:anim>
                                  </p:childTnLst>
                                </p:cTn>
                              </p:par>
                            </p:childTnLst>
                          </p:cTn>
                        </p:par>
                        <p:par>
                          <p:cTn id="82" fill="hold">
                            <p:stCondLst>
                              <p:cond delay="6500"/>
                            </p:stCondLst>
                            <p:childTnLst>
                              <p:par>
                                <p:cTn id="83" presetID="23" presetClass="entr" presetSubtype="528" fill="hold" nodeType="afterEffect">
                                  <p:stCondLst>
                                    <p:cond delay="0"/>
                                  </p:stCondLst>
                                  <p:childTnLst>
                                    <p:set>
                                      <p:cBhvr>
                                        <p:cTn id="84" dur="1" fill="hold">
                                          <p:stCondLst>
                                            <p:cond delay="0"/>
                                          </p:stCondLst>
                                        </p:cTn>
                                        <p:tgtEl>
                                          <p:spTgt spid="24"/>
                                        </p:tgtEl>
                                        <p:attrNameLst>
                                          <p:attrName>style.visibility</p:attrName>
                                        </p:attrNameLst>
                                      </p:cBhvr>
                                      <p:to>
                                        <p:strVal val="visible"/>
                                      </p:to>
                                    </p:set>
                                    <p:anim calcmode="lin" valueType="num">
                                      <p:cBhvr>
                                        <p:cTn id="85" dur="500" fill="hold"/>
                                        <p:tgtEl>
                                          <p:spTgt spid="24"/>
                                        </p:tgtEl>
                                        <p:attrNameLst>
                                          <p:attrName>ppt_w</p:attrName>
                                        </p:attrNameLst>
                                      </p:cBhvr>
                                      <p:tavLst>
                                        <p:tav tm="0">
                                          <p:val>
                                            <p:fltVal val="0"/>
                                          </p:val>
                                        </p:tav>
                                        <p:tav tm="100000">
                                          <p:val>
                                            <p:strVal val="#ppt_w"/>
                                          </p:val>
                                        </p:tav>
                                      </p:tavLst>
                                    </p:anim>
                                    <p:anim calcmode="lin" valueType="num">
                                      <p:cBhvr>
                                        <p:cTn id="86" dur="500" fill="hold"/>
                                        <p:tgtEl>
                                          <p:spTgt spid="24"/>
                                        </p:tgtEl>
                                        <p:attrNameLst>
                                          <p:attrName>ppt_h</p:attrName>
                                        </p:attrNameLst>
                                      </p:cBhvr>
                                      <p:tavLst>
                                        <p:tav tm="0">
                                          <p:val>
                                            <p:fltVal val="0"/>
                                          </p:val>
                                        </p:tav>
                                        <p:tav tm="100000">
                                          <p:val>
                                            <p:strVal val="#ppt_h"/>
                                          </p:val>
                                        </p:tav>
                                      </p:tavLst>
                                    </p:anim>
                                    <p:anim calcmode="lin" valueType="num">
                                      <p:cBhvr>
                                        <p:cTn id="87" dur="500" fill="hold"/>
                                        <p:tgtEl>
                                          <p:spTgt spid="24"/>
                                        </p:tgtEl>
                                        <p:attrNameLst>
                                          <p:attrName>ppt_x</p:attrName>
                                        </p:attrNameLst>
                                      </p:cBhvr>
                                      <p:tavLst>
                                        <p:tav tm="0">
                                          <p:val>
                                            <p:fltVal val="0.5"/>
                                          </p:val>
                                        </p:tav>
                                        <p:tav tm="100000">
                                          <p:val>
                                            <p:strVal val="#ppt_x"/>
                                          </p:val>
                                        </p:tav>
                                      </p:tavLst>
                                    </p:anim>
                                    <p:anim calcmode="lin" valueType="num">
                                      <p:cBhvr>
                                        <p:cTn id="88" dur="500" fill="hold"/>
                                        <p:tgtEl>
                                          <p:spTgt spid="24"/>
                                        </p:tgtEl>
                                        <p:attrNameLst>
                                          <p:attrName>ppt_y</p:attrName>
                                        </p:attrNameLst>
                                      </p:cBhvr>
                                      <p:tavLst>
                                        <p:tav tm="0">
                                          <p:val>
                                            <p:fltVal val="0.5"/>
                                          </p:val>
                                        </p:tav>
                                        <p:tav tm="100000">
                                          <p:val>
                                            <p:strVal val="#ppt_y"/>
                                          </p:val>
                                        </p:tav>
                                      </p:tavLst>
                                    </p:anim>
                                  </p:childTnLst>
                                </p:cTn>
                              </p:par>
                              <p:par>
                                <p:cTn id="89" presetID="23" presetClass="entr" presetSubtype="528" fill="hold" grpId="0" nodeType="withEffect">
                                  <p:stCondLst>
                                    <p:cond delay="0"/>
                                  </p:stCondLst>
                                  <p:childTnLst>
                                    <p:set>
                                      <p:cBhvr>
                                        <p:cTn id="90" dur="1" fill="hold">
                                          <p:stCondLst>
                                            <p:cond delay="0"/>
                                          </p:stCondLst>
                                        </p:cTn>
                                        <p:tgtEl>
                                          <p:spTgt spid="36"/>
                                        </p:tgtEl>
                                        <p:attrNameLst>
                                          <p:attrName>style.visibility</p:attrName>
                                        </p:attrNameLst>
                                      </p:cBhvr>
                                      <p:to>
                                        <p:strVal val="visible"/>
                                      </p:to>
                                    </p:set>
                                    <p:anim calcmode="lin" valueType="num">
                                      <p:cBhvr>
                                        <p:cTn id="91" dur="500" fill="hold"/>
                                        <p:tgtEl>
                                          <p:spTgt spid="36"/>
                                        </p:tgtEl>
                                        <p:attrNameLst>
                                          <p:attrName>ppt_w</p:attrName>
                                        </p:attrNameLst>
                                      </p:cBhvr>
                                      <p:tavLst>
                                        <p:tav tm="0">
                                          <p:val>
                                            <p:fltVal val="0"/>
                                          </p:val>
                                        </p:tav>
                                        <p:tav tm="100000">
                                          <p:val>
                                            <p:strVal val="#ppt_w"/>
                                          </p:val>
                                        </p:tav>
                                      </p:tavLst>
                                    </p:anim>
                                    <p:anim calcmode="lin" valueType="num">
                                      <p:cBhvr>
                                        <p:cTn id="92" dur="500" fill="hold"/>
                                        <p:tgtEl>
                                          <p:spTgt spid="36"/>
                                        </p:tgtEl>
                                        <p:attrNameLst>
                                          <p:attrName>ppt_h</p:attrName>
                                        </p:attrNameLst>
                                      </p:cBhvr>
                                      <p:tavLst>
                                        <p:tav tm="0">
                                          <p:val>
                                            <p:fltVal val="0"/>
                                          </p:val>
                                        </p:tav>
                                        <p:tav tm="100000">
                                          <p:val>
                                            <p:strVal val="#ppt_h"/>
                                          </p:val>
                                        </p:tav>
                                      </p:tavLst>
                                    </p:anim>
                                    <p:anim calcmode="lin" valueType="num">
                                      <p:cBhvr>
                                        <p:cTn id="93" dur="500" fill="hold"/>
                                        <p:tgtEl>
                                          <p:spTgt spid="36"/>
                                        </p:tgtEl>
                                        <p:attrNameLst>
                                          <p:attrName>ppt_x</p:attrName>
                                        </p:attrNameLst>
                                      </p:cBhvr>
                                      <p:tavLst>
                                        <p:tav tm="0">
                                          <p:val>
                                            <p:fltVal val="0.5"/>
                                          </p:val>
                                        </p:tav>
                                        <p:tav tm="100000">
                                          <p:val>
                                            <p:strVal val="#ppt_x"/>
                                          </p:val>
                                        </p:tav>
                                      </p:tavLst>
                                    </p:anim>
                                    <p:anim calcmode="lin" valueType="num">
                                      <p:cBhvr>
                                        <p:cTn id="94" dur="500" fill="hold"/>
                                        <p:tgtEl>
                                          <p:spTgt spid="36"/>
                                        </p:tgtEl>
                                        <p:attrNameLst>
                                          <p:attrName>ppt_y</p:attrName>
                                        </p:attrNameLst>
                                      </p:cBhvr>
                                      <p:tavLst>
                                        <p:tav tm="0">
                                          <p:val>
                                            <p:fltVal val="0.5"/>
                                          </p:val>
                                        </p:tav>
                                        <p:tav tm="100000">
                                          <p:val>
                                            <p:strVal val="#ppt_y"/>
                                          </p:val>
                                        </p:tav>
                                      </p:tavLst>
                                    </p:anim>
                                  </p:childTnLst>
                                </p:cTn>
                              </p:par>
                            </p:childTnLst>
                          </p:cTn>
                        </p:par>
                        <p:par>
                          <p:cTn id="95" fill="hold">
                            <p:stCondLst>
                              <p:cond delay="7000"/>
                            </p:stCondLst>
                            <p:childTnLst>
                              <p:par>
                                <p:cTn id="96" presetID="23" presetClass="entr" presetSubtype="528" fill="hold" grpId="0" nodeType="afterEffect">
                                  <p:stCondLst>
                                    <p:cond delay="0"/>
                                  </p:stCondLst>
                                  <p:childTnLst>
                                    <p:set>
                                      <p:cBhvr>
                                        <p:cTn id="97" dur="1" fill="hold">
                                          <p:stCondLst>
                                            <p:cond delay="0"/>
                                          </p:stCondLst>
                                        </p:cTn>
                                        <p:tgtEl>
                                          <p:spTgt spid="41"/>
                                        </p:tgtEl>
                                        <p:attrNameLst>
                                          <p:attrName>style.visibility</p:attrName>
                                        </p:attrNameLst>
                                      </p:cBhvr>
                                      <p:to>
                                        <p:strVal val="visible"/>
                                      </p:to>
                                    </p:set>
                                    <p:anim calcmode="lin" valueType="num">
                                      <p:cBhvr>
                                        <p:cTn id="98" dur="500" fill="hold"/>
                                        <p:tgtEl>
                                          <p:spTgt spid="41"/>
                                        </p:tgtEl>
                                        <p:attrNameLst>
                                          <p:attrName>ppt_w</p:attrName>
                                        </p:attrNameLst>
                                      </p:cBhvr>
                                      <p:tavLst>
                                        <p:tav tm="0">
                                          <p:val>
                                            <p:fltVal val="0"/>
                                          </p:val>
                                        </p:tav>
                                        <p:tav tm="100000">
                                          <p:val>
                                            <p:strVal val="#ppt_w"/>
                                          </p:val>
                                        </p:tav>
                                      </p:tavLst>
                                    </p:anim>
                                    <p:anim calcmode="lin" valueType="num">
                                      <p:cBhvr>
                                        <p:cTn id="99" dur="500" fill="hold"/>
                                        <p:tgtEl>
                                          <p:spTgt spid="41"/>
                                        </p:tgtEl>
                                        <p:attrNameLst>
                                          <p:attrName>ppt_h</p:attrName>
                                        </p:attrNameLst>
                                      </p:cBhvr>
                                      <p:tavLst>
                                        <p:tav tm="0">
                                          <p:val>
                                            <p:fltVal val="0"/>
                                          </p:val>
                                        </p:tav>
                                        <p:tav tm="100000">
                                          <p:val>
                                            <p:strVal val="#ppt_h"/>
                                          </p:val>
                                        </p:tav>
                                      </p:tavLst>
                                    </p:anim>
                                    <p:anim calcmode="lin" valueType="num">
                                      <p:cBhvr>
                                        <p:cTn id="100" dur="500" fill="hold"/>
                                        <p:tgtEl>
                                          <p:spTgt spid="41"/>
                                        </p:tgtEl>
                                        <p:attrNameLst>
                                          <p:attrName>ppt_x</p:attrName>
                                        </p:attrNameLst>
                                      </p:cBhvr>
                                      <p:tavLst>
                                        <p:tav tm="0">
                                          <p:val>
                                            <p:fltVal val="0.5"/>
                                          </p:val>
                                        </p:tav>
                                        <p:tav tm="100000">
                                          <p:val>
                                            <p:strVal val="#ppt_x"/>
                                          </p:val>
                                        </p:tav>
                                      </p:tavLst>
                                    </p:anim>
                                    <p:anim calcmode="lin" valueType="num">
                                      <p:cBhvr>
                                        <p:cTn id="101" dur="500" fill="hold"/>
                                        <p:tgtEl>
                                          <p:spTgt spid="41"/>
                                        </p:tgtEl>
                                        <p:attrNameLst>
                                          <p:attrName>ppt_y</p:attrName>
                                        </p:attrNameLst>
                                      </p:cBhvr>
                                      <p:tavLst>
                                        <p:tav tm="0">
                                          <p:val>
                                            <p:fltVal val="0.5"/>
                                          </p:val>
                                        </p:tav>
                                        <p:tav tm="100000">
                                          <p:val>
                                            <p:strVal val="#ppt_y"/>
                                          </p:val>
                                        </p:tav>
                                      </p:tavLst>
                                    </p:anim>
                                  </p:childTnLst>
                                </p:cTn>
                              </p:par>
                            </p:childTnLst>
                          </p:cTn>
                        </p:par>
                        <p:par>
                          <p:cTn id="102" fill="hold">
                            <p:stCondLst>
                              <p:cond delay="7500"/>
                            </p:stCondLst>
                            <p:childTnLst>
                              <p:par>
                                <p:cTn id="103" presetID="23" presetClass="entr" presetSubtype="528" fill="hold" grpId="0" nodeType="afterEffect">
                                  <p:stCondLst>
                                    <p:cond delay="0"/>
                                  </p:stCondLst>
                                  <p:childTnLst>
                                    <p:set>
                                      <p:cBhvr>
                                        <p:cTn id="104" dur="1" fill="hold">
                                          <p:stCondLst>
                                            <p:cond delay="0"/>
                                          </p:stCondLst>
                                        </p:cTn>
                                        <p:tgtEl>
                                          <p:spTgt spid="15"/>
                                        </p:tgtEl>
                                        <p:attrNameLst>
                                          <p:attrName>style.visibility</p:attrName>
                                        </p:attrNameLst>
                                      </p:cBhvr>
                                      <p:to>
                                        <p:strVal val="visible"/>
                                      </p:to>
                                    </p:set>
                                    <p:anim calcmode="lin" valueType="num">
                                      <p:cBhvr>
                                        <p:cTn id="105" dur="500" fill="hold"/>
                                        <p:tgtEl>
                                          <p:spTgt spid="15"/>
                                        </p:tgtEl>
                                        <p:attrNameLst>
                                          <p:attrName>ppt_w</p:attrName>
                                        </p:attrNameLst>
                                      </p:cBhvr>
                                      <p:tavLst>
                                        <p:tav tm="0">
                                          <p:val>
                                            <p:fltVal val="0"/>
                                          </p:val>
                                        </p:tav>
                                        <p:tav tm="100000">
                                          <p:val>
                                            <p:strVal val="#ppt_w"/>
                                          </p:val>
                                        </p:tav>
                                      </p:tavLst>
                                    </p:anim>
                                    <p:anim calcmode="lin" valueType="num">
                                      <p:cBhvr>
                                        <p:cTn id="106" dur="500" fill="hold"/>
                                        <p:tgtEl>
                                          <p:spTgt spid="15"/>
                                        </p:tgtEl>
                                        <p:attrNameLst>
                                          <p:attrName>ppt_h</p:attrName>
                                        </p:attrNameLst>
                                      </p:cBhvr>
                                      <p:tavLst>
                                        <p:tav tm="0">
                                          <p:val>
                                            <p:fltVal val="0"/>
                                          </p:val>
                                        </p:tav>
                                        <p:tav tm="100000">
                                          <p:val>
                                            <p:strVal val="#ppt_h"/>
                                          </p:val>
                                        </p:tav>
                                      </p:tavLst>
                                    </p:anim>
                                    <p:anim calcmode="lin" valueType="num">
                                      <p:cBhvr>
                                        <p:cTn id="107" dur="500" fill="hold"/>
                                        <p:tgtEl>
                                          <p:spTgt spid="15"/>
                                        </p:tgtEl>
                                        <p:attrNameLst>
                                          <p:attrName>ppt_x</p:attrName>
                                        </p:attrNameLst>
                                      </p:cBhvr>
                                      <p:tavLst>
                                        <p:tav tm="0">
                                          <p:val>
                                            <p:fltVal val="0.5"/>
                                          </p:val>
                                        </p:tav>
                                        <p:tav tm="100000">
                                          <p:val>
                                            <p:strVal val="#ppt_x"/>
                                          </p:val>
                                        </p:tav>
                                      </p:tavLst>
                                    </p:anim>
                                    <p:anim calcmode="lin" valueType="num">
                                      <p:cBhvr>
                                        <p:cTn id="108" dur="500" fill="hold"/>
                                        <p:tgtEl>
                                          <p:spTgt spid="15"/>
                                        </p:tgtEl>
                                        <p:attrNameLst>
                                          <p:attrName>ppt_y</p:attrName>
                                        </p:attrNameLst>
                                      </p:cBhvr>
                                      <p:tavLst>
                                        <p:tav tm="0">
                                          <p:val>
                                            <p:fltVal val="0.5"/>
                                          </p:val>
                                        </p:tav>
                                        <p:tav tm="100000">
                                          <p:val>
                                            <p:strVal val="#ppt_y"/>
                                          </p:val>
                                        </p:tav>
                                      </p:tavLst>
                                    </p:anim>
                                  </p:childTnLst>
                                </p:cTn>
                              </p:par>
                              <p:par>
                                <p:cTn id="109" presetID="23" presetClass="entr" presetSubtype="528" fill="hold" grpId="0" nodeType="withEffect">
                                  <p:stCondLst>
                                    <p:cond delay="0"/>
                                  </p:stCondLst>
                                  <p:childTnLst>
                                    <p:set>
                                      <p:cBhvr>
                                        <p:cTn id="110" dur="1" fill="hold">
                                          <p:stCondLst>
                                            <p:cond delay="0"/>
                                          </p:stCondLst>
                                        </p:cTn>
                                        <p:tgtEl>
                                          <p:spTgt spid="37"/>
                                        </p:tgtEl>
                                        <p:attrNameLst>
                                          <p:attrName>style.visibility</p:attrName>
                                        </p:attrNameLst>
                                      </p:cBhvr>
                                      <p:to>
                                        <p:strVal val="visible"/>
                                      </p:to>
                                    </p:set>
                                    <p:anim calcmode="lin" valueType="num">
                                      <p:cBhvr>
                                        <p:cTn id="111" dur="500" fill="hold"/>
                                        <p:tgtEl>
                                          <p:spTgt spid="37"/>
                                        </p:tgtEl>
                                        <p:attrNameLst>
                                          <p:attrName>ppt_w</p:attrName>
                                        </p:attrNameLst>
                                      </p:cBhvr>
                                      <p:tavLst>
                                        <p:tav tm="0">
                                          <p:val>
                                            <p:fltVal val="0"/>
                                          </p:val>
                                        </p:tav>
                                        <p:tav tm="100000">
                                          <p:val>
                                            <p:strVal val="#ppt_w"/>
                                          </p:val>
                                        </p:tav>
                                      </p:tavLst>
                                    </p:anim>
                                    <p:anim calcmode="lin" valueType="num">
                                      <p:cBhvr>
                                        <p:cTn id="112" dur="500" fill="hold"/>
                                        <p:tgtEl>
                                          <p:spTgt spid="37"/>
                                        </p:tgtEl>
                                        <p:attrNameLst>
                                          <p:attrName>ppt_h</p:attrName>
                                        </p:attrNameLst>
                                      </p:cBhvr>
                                      <p:tavLst>
                                        <p:tav tm="0">
                                          <p:val>
                                            <p:fltVal val="0"/>
                                          </p:val>
                                        </p:tav>
                                        <p:tav tm="100000">
                                          <p:val>
                                            <p:strVal val="#ppt_h"/>
                                          </p:val>
                                        </p:tav>
                                      </p:tavLst>
                                    </p:anim>
                                    <p:anim calcmode="lin" valueType="num">
                                      <p:cBhvr>
                                        <p:cTn id="113" dur="500" fill="hold"/>
                                        <p:tgtEl>
                                          <p:spTgt spid="37"/>
                                        </p:tgtEl>
                                        <p:attrNameLst>
                                          <p:attrName>ppt_x</p:attrName>
                                        </p:attrNameLst>
                                      </p:cBhvr>
                                      <p:tavLst>
                                        <p:tav tm="0">
                                          <p:val>
                                            <p:fltVal val="0.5"/>
                                          </p:val>
                                        </p:tav>
                                        <p:tav tm="100000">
                                          <p:val>
                                            <p:strVal val="#ppt_x"/>
                                          </p:val>
                                        </p:tav>
                                      </p:tavLst>
                                    </p:anim>
                                    <p:anim calcmode="lin" valueType="num">
                                      <p:cBhvr>
                                        <p:cTn id="114" dur="500" fill="hold"/>
                                        <p:tgtEl>
                                          <p:spTgt spid="37"/>
                                        </p:tgtEl>
                                        <p:attrNameLst>
                                          <p:attrName>ppt_y</p:attrName>
                                        </p:attrNameLst>
                                      </p:cBhvr>
                                      <p:tavLst>
                                        <p:tav tm="0">
                                          <p:val>
                                            <p:fltVal val="0.5"/>
                                          </p:val>
                                        </p:tav>
                                        <p:tav tm="100000">
                                          <p:val>
                                            <p:strVal val="#ppt_y"/>
                                          </p:val>
                                        </p:tav>
                                      </p:tavLst>
                                    </p:anim>
                                  </p:childTnLst>
                                </p:cTn>
                              </p:par>
                            </p:childTnLst>
                          </p:cTn>
                        </p:par>
                        <p:par>
                          <p:cTn id="115" fill="hold">
                            <p:stCondLst>
                              <p:cond delay="8000"/>
                            </p:stCondLst>
                            <p:childTnLst>
                              <p:par>
                                <p:cTn id="116" presetID="23" presetClass="entr" presetSubtype="528" fill="hold" grpId="0" nodeType="afterEffect">
                                  <p:stCondLst>
                                    <p:cond delay="0"/>
                                  </p:stCondLst>
                                  <p:childTnLst>
                                    <p:set>
                                      <p:cBhvr>
                                        <p:cTn id="117" dur="1" fill="hold">
                                          <p:stCondLst>
                                            <p:cond delay="0"/>
                                          </p:stCondLst>
                                        </p:cTn>
                                        <p:tgtEl>
                                          <p:spTgt spid="42"/>
                                        </p:tgtEl>
                                        <p:attrNameLst>
                                          <p:attrName>style.visibility</p:attrName>
                                        </p:attrNameLst>
                                      </p:cBhvr>
                                      <p:to>
                                        <p:strVal val="visible"/>
                                      </p:to>
                                    </p:set>
                                    <p:anim calcmode="lin" valueType="num">
                                      <p:cBhvr>
                                        <p:cTn id="118" dur="500" fill="hold"/>
                                        <p:tgtEl>
                                          <p:spTgt spid="42"/>
                                        </p:tgtEl>
                                        <p:attrNameLst>
                                          <p:attrName>ppt_w</p:attrName>
                                        </p:attrNameLst>
                                      </p:cBhvr>
                                      <p:tavLst>
                                        <p:tav tm="0">
                                          <p:val>
                                            <p:fltVal val="0"/>
                                          </p:val>
                                        </p:tav>
                                        <p:tav tm="100000">
                                          <p:val>
                                            <p:strVal val="#ppt_w"/>
                                          </p:val>
                                        </p:tav>
                                      </p:tavLst>
                                    </p:anim>
                                    <p:anim calcmode="lin" valueType="num">
                                      <p:cBhvr>
                                        <p:cTn id="119" dur="500" fill="hold"/>
                                        <p:tgtEl>
                                          <p:spTgt spid="42"/>
                                        </p:tgtEl>
                                        <p:attrNameLst>
                                          <p:attrName>ppt_h</p:attrName>
                                        </p:attrNameLst>
                                      </p:cBhvr>
                                      <p:tavLst>
                                        <p:tav tm="0">
                                          <p:val>
                                            <p:fltVal val="0"/>
                                          </p:val>
                                        </p:tav>
                                        <p:tav tm="100000">
                                          <p:val>
                                            <p:strVal val="#ppt_h"/>
                                          </p:val>
                                        </p:tav>
                                      </p:tavLst>
                                    </p:anim>
                                    <p:anim calcmode="lin" valueType="num">
                                      <p:cBhvr>
                                        <p:cTn id="120" dur="500" fill="hold"/>
                                        <p:tgtEl>
                                          <p:spTgt spid="42"/>
                                        </p:tgtEl>
                                        <p:attrNameLst>
                                          <p:attrName>ppt_x</p:attrName>
                                        </p:attrNameLst>
                                      </p:cBhvr>
                                      <p:tavLst>
                                        <p:tav tm="0">
                                          <p:val>
                                            <p:fltVal val="0.5"/>
                                          </p:val>
                                        </p:tav>
                                        <p:tav tm="100000">
                                          <p:val>
                                            <p:strVal val="#ppt_x"/>
                                          </p:val>
                                        </p:tav>
                                      </p:tavLst>
                                    </p:anim>
                                    <p:anim calcmode="lin" valueType="num">
                                      <p:cBhvr>
                                        <p:cTn id="121" dur="500" fill="hold"/>
                                        <p:tgtEl>
                                          <p:spTgt spid="4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46" grpId="0" animBg="1"/>
      <p:bldP spid="47" grpId="0" animBg="1"/>
      <p:bldP spid="15" grpId="0" animBg="1"/>
      <p:bldP spid="16" grpId="0" animBg="1"/>
      <p:bldP spid="23" grpId="0" animBg="1"/>
      <p:bldP spid="33" grpId="0"/>
      <p:bldP spid="34" grpId="0"/>
      <p:bldP spid="35" grpId="0"/>
      <p:bldP spid="36" grpId="0"/>
      <p:bldP spid="37" grpId="0"/>
      <p:bldP spid="38" grpId="0"/>
      <p:bldP spid="39" grpId="0"/>
      <p:bldP spid="40" grpId="0"/>
      <p:bldP spid="41"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1249</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334</cp:revision>
  <dcterms:created xsi:type="dcterms:W3CDTF">2016-09-28T22:08:47Z</dcterms:created>
  <dcterms:modified xsi:type="dcterms:W3CDTF">2016-11-15T00:01:32Z</dcterms:modified>
</cp:coreProperties>
</file>