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769264"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a:off x="3478598"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17" hasCustomPrompt="1"/>
          </p:nvPr>
        </p:nvSpPr>
        <p:spPr>
          <a:xfrm>
            <a:off x="6187931"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2" name="Picture Placeholder 7"/>
          <p:cNvSpPr>
            <a:spLocks noGrp="1"/>
          </p:cNvSpPr>
          <p:nvPr>
            <p:ph type="pic" sz="quarter" idx="18" hasCustomPrompt="1"/>
          </p:nvPr>
        </p:nvSpPr>
        <p:spPr>
          <a:xfrm>
            <a:off x="8897265"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86737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1" grpId="0" animBg="1"/>
      <p:bldP spid="2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854534" y="1600200"/>
            <a:ext cx="2275875" cy="3793125"/>
          </a:xfrm>
          <a:ln>
            <a:solidFill>
              <a:srgbClr val="FF7467"/>
            </a:solidFill>
          </a:ln>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3563868" y="1600200"/>
            <a:ext cx="2275875" cy="3793125"/>
          </a:xfrm>
          <a:ln>
            <a:solidFill>
              <a:srgbClr val="4CC8EC"/>
            </a:solidFill>
          </a:ln>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3491" b="3491"/>
          <a:stretch>
            <a:fillRect/>
          </a:stretch>
        </p:blipFill>
        <p:spPr>
          <a:ln>
            <a:solidFill>
              <a:srgbClr val="F4C956"/>
            </a:solidFill>
          </a:ln>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3491" b="3491"/>
          <a:stretch>
            <a:fillRect/>
          </a:stretch>
        </p:blipFill>
        <p:spPr>
          <a:ln>
            <a:solidFill>
              <a:srgbClr val="57CCC6"/>
            </a:solidFill>
          </a:ln>
        </p:spPr>
      </p:pic>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539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2016-11-15T00:00:46Z</dcterms:modified>
</cp:coreProperties>
</file>