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3"/>
          <p:cNvSpPr>
            <a:spLocks/>
          </p:cNvSpPr>
          <p:nvPr/>
        </p:nvSpPr>
        <p:spPr bwMode="auto">
          <a:xfrm>
            <a:off x="6097404" y="1491876"/>
            <a:ext cx="2473090" cy="2470283"/>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rgbClr val="4CC8EC"/>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3621506" y="3962159"/>
            <a:ext cx="2475898" cy="2467477"/>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rgbClr val="57CCC6"/>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3621506" y="1491876"/>
            <a:ext cx="2475898" cy="2470283"/>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rgbClr val="FF7467"/>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6097404" y="3962159"/>
            <a:ext cx="2473090" cy="2467477"/>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rgbClr val="F4C956"/>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TextBox 24"/>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6" name="TextBox 25"/>
          <p:cNvSpPr txBox="1"/>
          <p:nvPr/>
        </p:nvSpPr>
        <p:spPr>
          <a:xfrm>
            <a:off x="8638610" y="167014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4CC8EC"/>
                </a:solidFill>
                <a:latin typeface="Candara" panose="020E0502030303020204" pitchFamily="34" charset="0"/>
              </a:rPr>
              <a:t>LOREM IPSUM</a:t>
            </a:r>
            <a:endParaRPr lang="en-US" sz="800" b="1" dirty="0">
              <a:solidFill>
                <a:srgbClr val="4CC8EC"/>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9234458" y="363005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F4C956"/>
                </a:solidFill>
                <a:latin typeface="Candara" panose="020E0502030303020204" pitchFamily="34" charset="0"/>
              </a:rPr>
              <a:t>LOREM IPSUM</a:t>
            </a:r>
            <a:endParaRPr lang="en-US" sz="800" b="1" dirty="0">
              <a:solidFill>
                <a:srgbClr val="F4C956"/>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856358" y="1686912"/>
            <a:ext cx="2468880" cy="1114151"/>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endParaRPr lang="en-US" sz="800" b="1" dirty="0">
              <a:solidFill>
                <a:srgbClr val="FF7467"/>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529742" y="3582375"/>
            <a:ext cx="2468880" cy="1114151"/>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endParaRPr lang="en-US" sz="800" b="1" dirty="0">
              <a:solidFill>
                <a:srgbClr val="57CCC6"/>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1" name="Freeform 370"/>
          <p:cNvSpPr>
            <a:spLocks noChangeAspect="1" noEditPoints="1"/>
          </p:cNvSpPr>
          <p:nvPr/>
        </p:nvSpPr>
        <p:spPr bwMode="auto">
          <a:xfrm>
            <a:off x="6517732" y="4402187"/>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364"/>
          <p:cNvSpPr>
            <a:spLocks noChangeAspect="1" noEditPoints="1"/>
          </p:cNvSpPr>
          <p:nvPr/>
        </p:nvSpPr>
        <p:spPr bwMode="auto">
          <a:xfrm>
            <a:off x="6572021" y="2986039"/>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381"/>
          <p:cNvSpPr>
            <a:spLocks noChangeAspect="1" noEditPoints="1"/>
          </p:cNvSpPr>
          <p:nvPr/>
        </p:nvSpPr>
        <p:spPr bwMode="auto">
          <a:xfrm>
            <a:off x="5243683" y="4393218"/>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74"/>
          <p:cNvSpPr>
            <a:spLocks noChangeAspect="1" noEditPoints="1"/>
          </p:cNvSpPr>
          <p:nvPr/>
        </p:nvSpPr>
        <p:spPr bwMode="auto">
          <a:xfrm>
            <a:off x="5180926" y="2853131"/>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9056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fltVal val="0.5"/>
                                          </p:val>
                                        </p:tav>
                                        <p:tav tm="100000">
                                          <p:val>
                                            <p:strVal val="#ppt_x"/>
                                          </p:val>
                                        </p:tav>
                                      </p:tavLst>
                                    </p:anim>
                                    <p:anim calcmode="lin" valueType="num">
                                      <p:cBhvr>
                                        <p:cTn id="15" dur="50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anim calcmode="lin" valueType="num">
                                      <p:cBhvr>
                                        <p:cTn id="22" dur="500" fill="hold"/>
                                        <p:tgtEl>
                                          <p:spTgt spid="34"/>
                                        </p:tgtEl>
                                        <p:attrNameLst>
                                          <p:attrName>ppt_x</p:attrName>
                                        </p:attrNameLst>
                                      </p:cBhvr>
                                      <p:tavLst>
                                        <p:tav tm="0">
                                          <p:val>
                                            <p:fltVal val="0.5"/>
                                          </p:val>
                                        </p:tav>
                                        <p:tav tm="100000">
                                          <p:val>
                                            <p:strVal val="#ppt_x"/>
                                          </p:val>
                                        </p:tav>
                                      </p:tavLst>
                                    </p:anim>
                                    <p:anim calcmode="lin" valueType="num">
                                      <p:cBhvr>
                                        <p:cTn id="23" dur="500" fill="hold"/>
                                        <p:tgtEl>
                                          <p:spTgt spid="34"/>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2000"/>
                            </p:stCondLst>
                            <p:childTnLst>
                              <p:par>
                                <p:cTn id="29" presetID="53" presetClass="entr" presetSubtype="52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fltVal val="0.5"/>
                                          </p:val>
                                        </p:tav>
                                        <p:tav tm="100000">
                                          <p:val>
                                            <p:strVal val="#ppt_x"/>
                                          </p:val>
                                        </p:tav>
                                      </p:tavLst>
                                    </p:anim>
                                    <p:anim calcmode="lin" valueType="num">
                                      <p:cBhvr>
                                        <p:cTn id="35" dur="500" fill="hold"/>
                                        <p:tgtEl>
                                          <p:spTgt spid="15"/>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anim calcmode="lin" valueType="num">
                                      <p:cBhvr>
                                        <p:cTn id="42" dur="500" fill="hold"/>
                                        <p:tgtEl>
                                          <p:spTgt spid="32"/>
                                        </p:tgtEl>
                                        <p:attrNameLst>
                                          <p:attrName>ppt_x</p:attrName>
                                        </p:attrNameLst>
                                      </p:cBhvr>
                                      <p:tavLst>
                                        <p:tav tm="0">
                                          <p:val>
                                            <p:fltVal val="0.5"/>
                                          </p:val>
                                        </p:tav>
                                        <p:tav tm="100000">
                                          <p:val>
                                            <p:strVal val="#ppt_x"/>
                                          </p:val>
                                        </p:tav>
                                      </p:tavLst>
                                    </p:anim>
                                    <p:anim calcmode="lin" valueType="num">
                                      <p:cBhvr>
                                        <p:cTn id="43" dur="500" fill="hold"/>
                                        <p:tgtEl>
                                          <p:spTgt spid="3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fltVal val="0.5"/>
                                          </p:val>
                                        </p:tav>
                                        <p:tav tm="100000">
                                          <p:val>
                                            <p:strVal val="#ppt_x"/>
                                          </p:val>
                                        </p:tav>
                                      </p:tavLst>
                                    </p:anim>
                                    <p:anim calcmode="lin" valueType="num">
                                      <p:cBhvr>
                                        <p:cTn id="55" dur="500" fill="hold"/>
                                        <p:tgtEl>
                                          <p:spTgt spid="17"/>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animEffect transition="in" filter="fade">
                                      <p:cBhvr>
                                        <p:cTn id="61" dur="500"/>
                                        <p:tgtEl>
                                          <p:spTgt spid="31"/>
                                        </p:tgtEl>
                                      </p:cBhvr>
                                    </p:animEffect>
                                    <p:anim calcmode="lin" valueType="num">
                                      <p:cBhvr>
                                        <p:cTn id="62" dur="500" fill="hold"/>
                                        <p:tgtEl>
                                          <p:spTgt spid="31"/>
                                        </p:tgtEl>
                                        <p:attrNameLst>
                                          <p:attrName>ppt_x</p:attrName>
                                        </p:attrNameLst>
                                      </p:cBhvr>
                                      <p:tavLst>
                                        <p:tav tm="0">
                                          <p:val>
                                            <p:fltVal val="0.5"/>
                                          </p:val>
                                        </p:tav>
                                        <p:tav tm="100000">
                                          <p:val>
                                            <p:strVal val="#ppt_x"/>
                                          </p:val>
                                        </p:tav>
                                      </p:tavLst>
                                    </p:anim>
                                    <p:anim calcmode="lin" valueType="num">
                                      <p:cBhvr>
                                        <p:cTn id="63" dur="500" fill="hold"/>
                                        <p:tgtEl>
                                          <p:spTgt spid="31"/>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par>
                          <p:cTn id="68" fill="hold">
                            <p:stCondLst>
                              <p:cond delay="5000"/>
                            </p:stCondLst>
                            <p:childTnLst>
                              <p:par>
                                <p:cTn id="69" presetID="53" presetClass="entr" presetSubtype="528"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anim calcmode="lin" valueType="num">
                                      <p:cBhvr>
                                        <p:cTn id="74" dur="500" fill="hold"/>
                                        <p:tgtEl>
                                          <p:spTgt spid="16"/>
                                        </p:tgtEl>
                                        <p:attrNameLst>
                                          <p:attrName>ppt_x</p:attrName>
                                        </p:attrNameLst>
                                      </p:cBhvr>
                                      <p:tavLst>
                                        <p:tav tm="0">
                                          <p:val>
                                            <p:fltVal val="0.5"/>
                                          </p:val>
                                        </p:tav>
                                        <p:tav tm="100000">
                                          <p:val>
                                            <p:strVal val="#ppt_x"/>
                                          </p:val>
                                        </p:tav>
                                      </p:tavLst>
                                    </p:anim>
                                    <p:anim calcmode="lin" valueType="num">
                                      <p:cBhvr>
                                        <p:cTn id="75" dur="500" fill="hold"/>
                                        <p:tgtEl>
                                          <p:spTgt spid="16"/>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animEffect transition="in" filter="fade">
                                      <p:cBhvr>
                                        <p:cTn id="81" dur="500"/>
                                        <p:tgtEl>
                                          <p:spTgt spid="33"/>
                                        </p:tgtEl>
                                      </p:cBhvr>
                                    </p:animEffect>
                                    <p:anim calcmode="lin" valueType="num">
                                      <p:cBhvr>
                                        <p:cTn id="82" dur="500" fill="hold"/>
                                        <p:tgtEl>
                                          <p:spTgt spid="33"/>
                                        </p:tgtEl>
                                        <p:attrNameLst>
                                          <p:attrName>ppt_x</p:attrName>
                                        </p:attrNameLst>
                                      </p:cBhvr>
                                      <p:tavLst>
                                        <p:tav tm="0">
                                          <p:val>
                                            <p:fltVal val="0.5"/>
                                          </p:val>
                                        </p:tav>
                                        <p:tav tm="100000">
                                          <p:val>
                                            <p:strVal val="#ppt_x"/>
                                          </p:val>
                                        </p:tav>
                                      </p:tavLst>
                                    </p:anim>
                                    <p:anim calcmode="lin" valueType="num">
                                      <p:cBhvr>
                                        <p:cTn id="83" dur="500" fill="hold"/>
                                        <p:tgtEl>
                                          <p:spTgt spid="33"/>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7" grpId="0" animBg="1"/>
      <p:bldP spid="25" grpId="0"/>
      <p:bldP spid="26" grpId="0"/>
      <p:bldP spid="27" grpId="0"/>
      <p:bldP spid="28" grpId="0"/>
      <p:bldP spid="29" grpId="0"/>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2016-11-14T23:59:53Z</dcterms:modified>
</cp:coreProperties>
</file>