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7DA8E6-7D59-45D1-806A-C62FB4BAE0E7}" type="slidenum">
              <a:rPr lang="en-US" smtClean="0"/>
              <a:pPr/>
              <a:t>1</a:t>
            </a:fld>
            <a:endParaRPr lang="en-US"/>
          </a:p>
        </p:txBody>
      </p:sp>
    </p:spTree>
    <p:extLst>
      <p:ext uri="{BB962C8B-B14F-4D97-AF65-F5344CB8AC3E}">
        <p14:creationId xmlns:p14="http://schemas.microsoft.com/office/powerpoint/2010/main" val="2206098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833570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5" name="Group 144"/>
          <p:cNvGrpSpPr/>
          <p:nvPr/>
        </p:nvGrpSpPr>
        <p:grpSpPr>
          <a:xfrm rot="2640000">
            <a:off x="3571857" y="3662409"/>
            <a:ext cx="530631" cy="673100"/>
            <a:chOff x="4082243" y="2257857"/>
            <a:chExt cx="397973" cy="504825"/>
          </a:xfrm>
        </p:grpSpPr>
        <p:sp>
          <p:nvSpPr>
            <p:cNvPr id="143"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42" name="Straight Connector 141"/>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39" name="Diamond 138"/>
          <p:cNvSpPr/>
          <p:nvPr/>
        </p:nvSpPr>
        <p:spPr bwMode="auto">
          <a:xfrm>
            <a:off x="2607733" y="3886199"/>
            <a:ext cx="1320800" cy="1320800"/>
          </a:xfrm>
          <a:prstGeom prst="diamond">
            <a:avLst/>
          </a:prstGeom>
          <a:solidFill>
            <a:srgbClr val="FF74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52" name="Group 151"/>
          <p:cNvGrpSpPr/>
          <p:nvPr/>
        </p:nvGrpSpPr>
        <p:grpSpPr>
          <a:xfrm rot="8040000">
            <a:off x="4680759" y="3657254"/>
            <a:ext cx="530631" cy="673100"/>
            <a:chOff x="4082243" y="2257857"/>
            <a:chExt cx="397973" cy="504825"/>
          </a:xfrm>
        </p:grpSpPr>
        <p:sp>
          <p:nvSpPr>
            <p:cNvPr id="154"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55" name="Straight Connector 154"/>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53" name="Diamond 152"/>
          <p:cNvSpPr/>
          <p:nvPr/>
        </p:nvSpPr>
        <p:spPr bwMode="auto">
          <a:xfrm rot="5400000">
            <a:off x="3738033" y="2764365"/>
            <a:ext cx="1320800" cy="1320800"/>
          </a:xfrm>
          <a:prstGeom prst="diamond">
            <a:avLst/>
          </a:prstGeom>
          <a:solidFill>
            <a:srgbClr val="4CC8EC"/>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56" name="Group 155"/>
          <p:cNvGrpSpPr/>
          <p:nvPr/>
        </p:nvGrpSpPr>
        <p:grpSpPr>
          <a:xfrm rot="2640000">
            <a:off x="5836226" y="3662410"/>
            <a:ext cx="530631" cy="673100"/>
            <a:chOff x="4082243" y="2257857"/>
            <a:chExt cx="397973" cy="504825"/>
          </a:xfrm>
        </p:grpSpPr>
        <p:sp>
          <p:nvSpPr>
            <p:cNvPr id="157"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58" name="Straight Connector 157"/>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59" name="Diamond 158"/>
          <p:cNvSpPr/>
          <p:nvPr/>
        </p:nvSpPr>
        <p:spPr bwMode="auto">
          <a:xfrm>
            <a:off x="4872103" y="3886200"/>
            <a:ext cx="1320800" cy="1320800"/>
          </a:xfrm>
          <a:prstGeom prst="diamond">
            <a:avLst/>
          </a:prstGeom>
          <a:solidFill>
            <a:srgbClr val="F4C956"/>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61" name="Group 160"/>
          <p:cNvGrpSpPr/>
          <p:nvPr/>
        </p:nvGrpSpPr>
        <p:grpSpPr>
          <a:xfrm rot="8040000">
            <a:off x="6945129" y="3657255"/>
            <a:ext cx="530631" cy="673100"/>
            <a:chOff x="4082243" y="2257857"/>
            <a:chExt cx="397973" cy="504825"/>
          </a:xfrm>
        </p:grpSpPr>
        <p:sp>
          <p:nvSpPr>
            <p:cNvPr id="163"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64" name="Straight Connector 163"/>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62" name="Diamond 161"/>
          <p:cNvSpPr/>
          <p:nvPr/>
        </p:nvSpPr>
        <p:spPr bwMode="auto">
          <a:xfrm rot="5400000">
            <a:off x="6002403" y="2764367"/>
            <a:ext cx="1320800" cy="1320800"/>
          </a:xfrm>
          <a:prstGeom prst="diamond">
            <a:avLst/>
          </a:prstGeom>
          <a:solidFill>
            <a:srgbClr val="57CCC6"/>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71" name="Group 170"/>
          <p:cNvGrpSpPr/>
          <p:nvPr/>
        </p:nvGrpSpPr>
        <p:grpSpPr>
          <a:xfrm rot="2640000">
            <a:off x="8097290" y="3662410"/>
            <a:ext cx="530631" cy="673100"/>
            <a:chOff x="4082243" y="2257857"/>
            <a:chExt cx="397973" cy="504825"/>
          </a:xfrm>
        </p:grpSpPr>
        <p:sp>
          <p:nvSpPr>
            <p:cNvPr id="172"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73" name="Straight Connector 172"/>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74" name="Diamond 173"/>
          <p:cNvSpPr/>
          <p:nvPr/>
        </p:nvSpPr>
        <p:spPr bwMode="auto">
          <a:xfrm>
            <a:off x="7133167" y="3886200"/>
            <a:ext cx="1320800" cy="1320800"/>
          </a:xfrm>
          <a:prstGeom prst="diamond">
            <a:avLst/>
          </a:prstGeom>
          <a:solidFill>
            <a:srgbClr val="FF928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7" name="Diamond 176"/>
          <p:cNvSpPr/>
          <p:nvPr/>
        </p:nvSpPr>
        <p:spPr bwMode="auto">
          <a:xfrm rot="5400000">
            <a:off x="8263467" y="2764367"/>
            <a:ext cx="1320800" cy="1320800"/>
          </a:xfrm>
          <a:prstGeom prst="diamond">
            <a:avLst/>
          </a:prstGeom>
          <a:solidFill>
            <a:srgbClr val="60DCFF"/>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72" name="Group 71"/>
          <p:cNvGrpSpPr/>
          <p:nvPr/>
        </p:nvGrpSpPr>
        <p:grpSpPr>
          <a:xfrm>
            <a:off x="3341511" y="258228"/>
            <a:ext cx="5508978" cy="954108"/>
            <a:chOff x="3341511" y="258228"/>
            <a:chExt cx="5508978" cy="954108"/>
          </a:xfrm>
        </p:grpSpPr>
        <p:sp>
          <p:nvSpPr>
            <p:cNvPr id="73" name="TextBox 7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4" name="TextBox 7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75" name="TextBox 74"/>
          <p:cNvSpPr txBox="1"/>
          <p:nvPr/>
        </p:nvSpPr>
        <p:spPr>
          <a:xfrm>
            <a:off x="1594876" y="1885564"/>
            <a:ext cx="2435256" cy="1077218"/>
          </a:xfrm>
          <a:prstGeom prst="rect">
            <a:avLst/>
          </a:prstGeom>
          <a:noFill/>
        </p:spPr>
        <p:txBody>
          <a:bodyPr wrap="square" rtlCol="0">
            <a:spAutoFit/>
          </a:bodyPr>
          <a:lstStyle/>
          <a:p>
            <a:pPr algn="ctr"/>
            <a:r>
              <a:rPr lang="en-US" sz="1400" b="1" dirty="0">
                <a:solidFill>
                  <a:srgbClr val="4CC8EC"/>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6" name="TextBox 75"/>
          <p:cNvSpPr txBox="1"/>
          <p:nvPr/>
        </p:nvSpPr>
        <p:spPr>
          <a:xfrm>
            <a:off x="594500" y="5051292"/>
            <a:ext cx="2435256" cy="1077218"/>
          </a:xfrm>
          <a:prstGeom prst="rect">
            <a:avLst/>
          </a:prstGeom>
          <a:noFill/>
        </p:spPr>
        <p:txBody>
          <a:bodyPr wrap="square" rtlCol="0">
            <a:spAutoFit/>
          </a:bodyPr>
          <a:lstStyle/>
          <a:p>
            <a:pPr algn="ctr"/>
            <a:r>
              <a:rPr lang="en-US" sz="1400" b="1" dirty="0">
                <a:solidFill>
                  <a:srgbClr val="FF7467"/>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7" name="TextBox 76"/>
          <p:cNvSpPr txBox="1"/>
          <p:nvPr/>
        </p:nvSpPr>
        <p:spPr>
          <a:xfrm>
            <a:off x="4985728" y="1660503"/>
            <a:ext cx="3354149" cy="892552"/>
          </a:xfrm>
          <a:prstGeom prst="rect">
            <a:avLst/>
          </a:prstGeom>
          <a:noFill/>
        </p:spPr>
        <p:txBody>
          <a:bodyPr wrap="square" rtlCol="0">
            <a:spAutoFit/>
          </a:bodyPr>
          <a:lstStyle/>
          <a:p>
            <a:pPr algn="ctr"/>
            <a:r>
              <a:rPr lang="en-US" sz="1400" b="1" dirty="0">
                <a:solidFill>
                  <a:srgbClr val="57CCC6"/>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8" name="TextBox 77"/>
          <p:cNvSpPr txBox="1"/>
          <p:nvPr/>
        </p:nvSpPr>
        <p:spPr>
          <a:xfrm>
            <a:off x="9278603" y="1885564"/>
            <a:ext cx="2435256" cy="1077218"/>
          </a:xfrm>
          <a:prstGeom prst="rect">
            <a:avLst/>
          </a:prstGeom>
          <a:noFill/>
        </p:spPr>
        <p:txBody>
          <a:bodyPr wrap="square" rtlCol="0">
            <a:spAutoFit/>
          </a:bodyPr>
          <a:lstStyle/>
          <a:p>
            <a:pPr algn="ctr"/>
            <a:r>
              <a:rPr lang="en-US" sz="1400" b="1" dirty="0">
                <a:solidFill>
                  <a:srgbClr val="60DCFF"/>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9" name="TextBox 78"/>
          <p:cNvSpPr txBox="1"/>
          <p:nvPr/>
        </p:nvSpPr>
        <p:spPr>
          <a:xfrm>
            <a:off x="8035250" y="5051292"/>
            <a:ext cx="2435256" cy="1077218"/>
          </a:xfrm>
          <a:prstGeom prst="rect">
            <a:avLst/>
          </a:prstGeom>
          <a:noFill/>
        </p:spPr>
        <p:txBody>
          <a:bodyPr wrap="square" rtlCol="0">
            <a:spAutoFit/>
          </a:bodyPr>
          <a:lstStyle/>
          <a:p>
            <a:pPr algn="ctr"/>
            <a:r>
              <a:rPr lang="en-US" sz="1400" b="1" dirty="0">
                <a:solidFill>
                  <a:srgbClr val="FF9285"/>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80" name="TextBox 79"/>
          <p:cNvSpPr txBox="1"/>
          <p:nvPr/>
        </p:nvSpPr>
        <p:spPr>
          <a:xfrm>
            <a:off x="3837172" y="5496536"/>
            <a:ext cx="3354149" cy="892552"/>
          </a:xfrm>
          <a:prstGeom prst="rect">
            <a:avLst/>
          </a:prstGeom>
          <a:noFill/>
        </p:spPr>
        <p:txBody>
          <a:bodyPr wrap="square" rtlCol="0">
            <a:spAutoFit/>
          </a:bodyPr>
          <a:lstStyle/>
          <a:p>
            <a:pPr algn="ctr"/>
            <a:r>
              <a:rPr lang="en-US" sz="1400" b="1" dirty="0">
                <a:solidFill>
                  <a:srgbClr val="F4C956"/>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81" name="Freeform 127"/>
          <p:cNvSpPr>
            <a:spLocks noEditPoints="1"/>
          </p:cNvSpPr>
          <p:nvPr/>
        </p:nvSpPr>
        <p:spPr bwMode="auto">
          <a:xfrm>
            <a:off x="6414999" y="3185889"/>
            <a:ext cx="462017" cy="473018"/>
          </a:xfrm>
          <a:custGeom>
            <a:avLst/>
            <a:gdLst>
              <a:gd name="T0" fmla="*/ 53 w 132"/>
              <a:gd name="T1" fmla="*/ 135 h 135"/>
              <a:gd name="T2" fmla="*/ 53 w 132"/>
              <a:gd name="T3" fmla="*/ 123 h 135"/>
              <a:gd name="T4" fmla="*/ 120 w 132"/>
              <a:gd name="T5" fmla="*/ 64 h 135"/>
              <a:gd name="T6" fmla="*/ 53 w 132"/>
              <a:gd name="T7" fmla="*/ 77 h 135"/>
              <a:gd name="T8" fmla="*/ 53 w 132"/>
              <a:gd name="T9" fmla="*/ 65 h 135"/>
              <a:gd name="T10" fmla="*/ 0 w 132"/>
              <a:gd name="T11" fmla="*/ 100 h 135"/>
              <a:gd name="T12" fmla="*/ 53 w 132"/>
              <a:gd name="T13" fmla="*/ 135 h 135"/>
              <a:gd name="T14" fmla="*/ 80 w 132"/>
              <a:gd name="T15" fmla="*/ 0 h 135"/>
              <a:gd name="T16" fmla="*/ 80 w 132"/>
              <a:gd name="T17" fmla="*/ 13 h 135"/>
              <a:gd name="T18" fmla="*/ 12 w 132"/>
              <a:gd name="T19" fmla="*/ 71 h 135"/>
              <a:gd name="T20" fmla="*/ 80 w 132"/>
              <a:gd name="T21" fmla="*/ 58 h 135"/>
              <a:gd name="T22" fmla="*/ 80 w 132"/>
              <a:gd name="T23" fmla="*/ 70 h 135"/>
              <a:gd name="T24" fmla="*/ 132 w 132"/>
              <a:gd name="T25" fmla="*/ 35 h 135"/>
              <a:gd name="T26" fmla="*/ 80 w 132"/>
              <a:gd name="T27"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2" h="135">
                <a:moveTo>
                  <a:pt x="53" y="135"/>
                </a:moveTo>
                <a:cubicBezTo>
                  <a:pt x="53" y="123"/>
                  <a:pt x="53" y="123"/>
                  <a:pt x="53" y="123"/>
                </a:cubicBezTo>
                <a:cubicBezTo>
                  <a:pt x="113" y="123"/>
                  <a:pt x="120" y="64"/>
                  <a:pt x="120" y="64"/>
                </a:cubicBezTo>
                <a:cubicBezTo>
                  <a:pt x="120" y="64"/>
                  <a:pt x="102" y="77"/>
                  <a:pt x="53" y="77"/>
                </a:cubicBezTo>
                <a:cubicBezTo>
                  <a:pt x="53" y="65"/>
                  <a:pt x="53" y="65"/>
                  <a:pt x="53" y="65"/>
                </a:cubicBezTo>
                <a:cubicBezTo>
                  <a:pt x="0" y="100"/>
                  <a:pt x="0" y="100"/>
                  <a:pt x="0" y="100"/>
                </a:cubicBezTo>
                <a:cubicBezTo>
                  <a:pt x="53" y="135"/>
                  <a:pt x="53" y="135"/>
                  <a:pt x="53" y="135"/>
                </a:cubicBezTo>
                <a:close/>
                <a:moveTo>
                  <a:pt x="80" y="0"/>
                </a:moveTo>
                <a:cubicBezTo>
                  <a:pt x="80" y="13"/>
                  <a:pt x="80" y="13"/>
                  <a:pt x="80" y="13"/>
                </a:cubicBezTo>
                <a:cubicBezTo>
                  <a:pt x="19" y="13"/>
                  <a:pt x="12" y="71"/>
                  <a:pt x="12" y="71"/>
                </a:cubicBezTo>
                <a:cubicBezTo>
                  <a:pt x="12" y="71"/>
                  <a:pt x="31" y="58"/>
                  <a:pt x="80" y="58"/>
                </a:cubicBezTo>
                <a:cubicBezTo>
                  <a:pt x="80" y="70"/>
                  <a:pt x="80" y="70"/>
                  <a:pt x="80" y="70"/>
                </a:cubicBezTo>
                <a:cubicBezTo>
                  <a:pt x="132" y="35"/>
                  <a:pt x="132" y="35"/>
                  <a:pt x="132" y="35"/>
                </a:cubicBezTo>
                <a:cubicBezTo>
                  <a:pt x="80" y="0"/>
                  <a:pt x="80" y="0"/>
                  <a:pt x="80"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82" name="Freeform 236"/>
          <p:cNvSpPr>
            <a:spLocks noEditPoints="1"/>
          </p:cNvSpPr>
          <p:nvPr/>
        </p:nvSpPr>
        <p:spPr bwMode="auto">
          <a:xfrm>
            <a:off x="7549435" y="4306794"/>
            <a:ext cx="475938" cy="475938"/>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grpSp>
        <p:nvGrpSpPr>
          <p:cNvPr id="83" name="Group 72"/>
          <p:cNvGrpSpPr>
            <a:grpSpLocks noChangeAspect="1"/>
          </p:cNvGrpSpPr>
          <p:nvPr/>
        </p:nvGrpSpPr>
        <p:grpSpPr>
          <a:xfrm>
            <a:off x="4107915" y="3158881"/>
            <a:ext cx="548640" cy="518162"/>
            <a:chOff x="5530851" y="1866899"/>
            <a:chExt cx="285750" cy="269875"/>
          </a:xfrm>
          <a:solidFill>
            <a:schemeClr val="bg1"/>
          </a:solidFill>
          <a:effectLst>
            <a:outerShdw blurRad="50800" dist="38100" dir="2700000" algn="tl" rotWithShape="0">
              <a:prstClr val="black">
                <a:alpha val="40000"/>
              </a:prstClr>
            </a:outerShdw>
          </a:effectLst>
        </p:grpSpPr>
        <p:sp>
          <p:nvSpPr>
            <p:cNvPr id="84" name="Oval 190"/>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191"/>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6" name="Group 61"/>
          <p:cNvGrpSpPr>
            <a:grpSpLocks noChangeAspect="1"/>
          </p:cNvGrpSpPr>
          <p:nvPr/>
        </p:nvGrpSpPr>
        <p:grpSpPr>
          <a:xfrm>
            <a:off x="5232250" y="4261093"/>
            <a:ext cx="533053" cy="548640"/>
            <a:chOff x="2700338" y="1350961"/>
            <a:chExt cx="271463" cy="279401"/>
          </a:xfrm>
          <a:solidFill>
            <a:schemeClr val="bg1"/>
          </a:solidFill>
          <a:effectLst>
            <a:outerShdw blurRad="50800" dist="38100" dir="2700000" algn="tl" rotWithShape="0">
              <a:prstClr val="black">
                <a:alpha val="40000"/>
              </a:prstClr>
            </a:outerShdw>
          </a:effectLst>
        </p:grpSpPr>
        <p:grpSp>
          <p:nvGrpSpPr>
            <p:cNvPr id="87" name="Group 405"/>
            <p:cNvGrpSpPr/>
            <p:nvPr/>
          </p:nvGrpSpPr>
          <p:grpSpPr>
            <a:xfrm>
              <a:off x="2808288" y="1350961"/>
              <a:ext cx="163513" cy="171450"/>
              <a:chOff x="2808288" y="1350961"/>
              <a:chExt cx="163513" cy="171450"/>
            </a:xfrm>
            <a:grpFill/>
          </p:grpSpPr>
          <p:sp>
            <p:nvSpPr>
              <p:cNvPr id="89" name="Freeform 73"/>
              <p:cNvSpPr>
                <a:spLocks/>
              </p:cNvSpPr>
              <p:nvPr/>
            </p:nvSpPr>
            <p:spPr bwMode="auto">
              <a:xfrm>
                <a:off x="2808288" y="1468436"/>
                <a:ext cx="55563" cy="53975"/>
              </a:xfrm>
              <a:custGeom>
                <a:avLst/>
                <a:gdLst/>
                <a:ahLst/>
                <a:cxnLst>
                  <a:cxn ang="0">
                    <a:pos x="6" y="18"/>
                  </a:cxn>
                  <a:cxn ang="0">
                    <a:pos x="5" y="17"/>
                  </a:cxn>
                  <a:cxn ang="0">
                    <a:pos x="5" y="1"/>
                  </a:cxn>
                  <a:cxn ang="0">
                    <a:pos x="4" y="0"/>
                  </a:cxn>
                  <a:cxn ang="0">
                    <a:pos x="1" y="0"/>
                  </a:cxn>
                  <a:cxn ang="0">
                    <a:pos x="0" y="1"/>
                  </a:cxn>
                  <a:cxn ang="0">
                    <a:pos x="0" y="23"/>
                  </a:cxn>
                  <a:cxn ang="0">
                    <a:pos x="1" y="24"/>
                  </a:cxn>
                  <a:cxn ang="0">
                    <a:pos x="23" y="24"/>
                  </a:cxn>
                  <a:cxn ang="0">
                    <a:pos x="24" y="23"/>
                  </a:cxn>
                  <a:cxn ang="0">
                    <a:pos x="24" y="19"/>
                  </a:cxn>
                  <a:cxn ang="0">
                    <a:pos x="23" y="18"/>
                  </a:cxn>
                  <a:cxn ang="0">
                    <a:pos x="6" y="18"/>
                  </a:cxn>
                </a:cxnLst>
                <a:rect l="0" t="0" r="r" b="b"/>
                <a:pathLst>
                  <a:path w="24" h="24">
                    <a:moveTo>
                      <a:pt x="6" y="18"/>
                    </a:moveTo>
                    <a:cubicBezTo>
                      <a:pt x="6" y="18"/>
                      <a:pt x="5" y="18"/>
                      <a:pt x="5" y="17"/>
                    </a:cubicBezTo>
                    <a:cubicBezTo>
                      <a:pt x="5" y="1"/>
                      <a:pt x="5" y="1"/>
                      <a:pt x="5" y="1"/>
                    </a:cubicBezTo>
                    <a:cubicBezTo>
                      <a:pt x="5" y="0"/>
                      <a:pt x="5" y="0"/>
                      <a:pt x="4" y="0"/>
                    </a:cubicBezTo>
                    <a:cubicBezTo>
                      <a:pt x="1" y="0"/>
                      <a:pt x="1" y="0"/>
                      <a:pt x="1" y="0"/>
                    </a:cubicBezTo>
                    <a:cubicBezTo>
                      <a:pt x="0" y="0"/>
                      <a:pt x="0" y="0"/>
                      <a:pt x="0" y="1"/>
                    </a:cubicBezTo>
                    <a:cubicBezTo>
                      <a:pt x="0" y="23"/>
                      <a:pt x="0" y="23"/>
                      <a:pt x="0" y="23"/>
                    </a:cubicBezTo>
                    <a:cubicBezTo>
                      <a:pt x="0" y="24"/>
                      <a:pt x="0" y="24"/>
                      <a:pt x="1" y="24"/>
                    </a:cubicBezTo>
                    <a:cubicBezTo>
                      <a:pt x="23" y="24"/>
                      <a:pt x="23" y="24"/>
                      <a:pt x="23" y="24"/>
                    </a:cubicBezTo>
                    <a:cubicBezTo>
                      <a:pt x="24" y="24"/>
                      <a:pt x="24" y="24"/>
                      <a:pt x="24" y="23"/>
                    </a:cubicBezTo>
                    <a:cubicBezTo>
                      <a:pt x="24" y="19"/>
                      <a:pt x="24" y="19"/>
                      <a:pt x="24" y="19"/>
                    </a:cubicBezTo>
                    <a:cubicBezTo>
                      <a:pt x="24" y="19"/>
                      <a:pt x="24" y="18"/>
                      <a:pt x="23" y="18"/>
                    </a:cubicBezTo>
                    <a:lnTo>
                      <a:pt x="6" y="1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74"/>
              <p:cNvSpPr>
                <a:spLocks/>
              </p:cNvSpPr>
              <p:nvPr/>
            </p:nvSpPr>
            <p:spPr bwMode="auto">
              <a:xfrm>
                <a:off x="2881313" y="1385886"/>
                <a:ext cx="38100" cy="74613"/>
              </a:xfrm>
              <a:custGeom>
                <a:avLst/>
                <a:gdLst/>
                <a:ahLst/>
                <a:cxnLst>
                  <a:cxn ang="0">
                    <a:pos x="10" y="14"/>
                  </a:cxn>
                  <a:cxn ang="0">
                    <a:pos x="5" y="10"/>
                  </a:cxn>
                  <a:cxn ang="0">
                    <a:pos x="9" y="8"/>
                  </a:cxn>
                  <a:cxn ang="0">
                    <a:pos x="13" y="8"/>
                  </a:cxn>
                  <a:cxn ang="0">
                    <a:pos x="13" y="9"/>
                  </a:cxn>
                  <a:cxn ang="0">
                    <a:pos x="15" y="8"/>
                  </a:cxn>
                  <a:cxn ang="0">
                    <a:pos x="15" y="6"/>
                  </a:cxn>
                  <a:cxn ang="0">
                    <a:pos x="15" y="5"/>
                  </a:cxn>
                  <a:cxn ang="0">
                    <a:pos x="10" y="4"/>
                  </a:cxn>
                  <a:cxn ang="0">
                    <a:pos x="10" y="4"/>
                  </a:cxn>
                  <a:cxn ang="0">
                    <a:pos x="10" y="1"/>
                  </a:cxn>
                  <a:cxn ang="0">
                    <a:pos x="9" y="0"/>
                  </a:cxn>
                  <a:cxn ang="0">
                    <a:pos x="8" y="0"/>
                  </a:cxn>
                  <a:cxn ang="0">
                    <a:pos x="6" y="1"/>
                  </a:cxn>
                  <a:cxn ang="0">
                    <a:pos x="6" y="4"/>
                  </a:cxn>
                  <a:cxn ang="0">
                    <a:pos x="6" y="4"/>
                  </a:cxn>
                  <a:cxn ang="0">
                    <a:pos x="0" y="11"/>
                  </a:cxn>
                  <a:cxn ang="0">
                    <a:pos x="7" y="18"/>
                  </a:cxn>
                  <a:cxn ang="0">
                    <a:pos x="11" y="22"/>
                  </a:cxn>
                  <a:cxn ang="0">
                    <a:pos x="7" y="25"/>
                  </a:cxn>
                  <a:cxn ang="0">
                    <a:pos x="2" y="24"/>
                  </a:cxn>
                  <a:cxn ang="0">
                    <a:pos x="2" y="24"/>
                  </a:cxn>
                  <a:cxn ang="0">
                    <a:pos x="1" y="24"/>
                  </a:cxn>
                  <a:cxn ang="0">
                    <a:pos x="0" y="26"/>
                  </a:cxn>
                  <a:cxn ang="0">
                    <a:pos x="1" y="27"/>
                  </a:cxn>
                  <a:cxn ang="0">
                    <a:pos x="6" y="29"/>
                  </a:cxn>
                  <a:cxn ang="0">
                    <a:pos x="6" y="29"/>
                  </a:cxn>
                  <a:cxn ang="0">
                    <a:pos x="6" y="32"/>
                  </a:cxn>
                  <a:cxn ang="0">
                    <a:pos x="7" y="33"/>
                  </a:cxn>
                  <a:cxn ang="0">
                    <a:pos x="9" y="33"/>
                  </a:cxn>
                  <a:cxn ang="0">
                    <a:pos x="10" y="32"/>
                  </a:cxn>
                  <a:cxn ang="0">
                    <a:pos x="10" y="29"/>
                  </a:cxn>
                  <a:cxn ang="0">
                    <a:pos x="10" y="29"/>
                  </a:cxn>
                  <a:cxn ang="0">
                    <a:pos x="16" y="22"/>
                  </a:cxn>
                  <a:cxn ang="0">
                    <a:pos x="10" y="14"/>
                  </a:cxn>
                </a:cxnLst>
                <a:rect l="0" t="0" r="r" b="b"/>
                <a:pathLst>
                  <a:path w="16" h="33">
                    <a:moveTo>
                      <a:pt x="10" y="14"/>
                    </a:moveTo>
                    <a:cubicBezTo>
                      <a:pt x="6" y="13"/>
                      <a:pt x="5" y="12"/>
                      <a:pt x="5" y="10"/>
                    </a:cubicBezTo>
                    <a:cubicBezTo>
                      <a:pt x="5" y="9"/>
                      <a:pt x="6" y="8"/>
                      <a:pt x="9" y="8"/>
                    </a:cubicBezTo>
                    <a:cubicBezTo>
                      <a:pt x="11" y="8"/>
                      <a:pt x="13" y="8"/>
                      <a:pt x="13" y="8"/>
                    </a:cubicBezTo>
                    <a:cubicBezTo>
                      <a:pt x="13" y="9"/>
                      <a:pt x="13" y="9"/>
                      <a:pt x="13" y="9"/>
                    </a:cubicBezTo>
                    <a:cubicBezTo>
                      <a:pt x="14" y="9"/>
                      <a:pt x="14" y="8"/>
                      <a:pt x="15" y="8"/>
                    </a:cubicBezTo>
                    <a:cubicBezTo>
                      <a:pt x="15" y="6"/>
                      <a:pt x="15" y="6"/>
                      <a:pt x="15" y="6"/>
                    </a:cubicBezTo>
                    <a:cubicBezTo>
                      <a:pt x="15" y="6"/>
                      <a:pt x="15" y="5"/>
                      <a:pt x="15" y="5"/>
                    </a:cubicBezTo>
                    <a:cubicBezTo>
                      <a:pt x="13" y="4"/>
                      <a:pt x="10" y="4"/>
                      <a:pt x="10" y="4"/>
                    </a:cubicBezTo>
                    <a:cubicBezTo>
                      <a:pt x="10" y="4"/>
                      <a:pt x="10" y="4"/>
                      <a:pt x="10" y="4"/>
                    </a:cubicBezTo>
                    <a:cubicBezTo>
                      <a:pt x="10" y="1"/>
                      <a:pt x="10" y="1"/>
                      <a:pt x="10" y="1"/>
                    </a:cubicBezTo>
                    <a:cubicBezTo>
                      <a:pt x="10" y="0"/>
                      <a:pt x="10" y="0"/>
                      <a:pt x="9" y="0"/>
                    </a:cubicBezTo>
                    <a:cubicBezTo>
                      <a:pt x="8" y="0"/>
                      <a:pt x="8" y="0"/>
                      <a:pt x="8" y="0"/>
                    </a:cubicBezTo>
                    <a:cubicBezTo>
                      <a:pt x="7" y="0"/>
                      <a:pt x="6" y="0"/>
                      <a:pt x="6" y="1"/>
                    </a:cubicBezTo>
                    <a:cubicBezTo>
                      <a:pt x="6" y="4"/>
                      <a:pt x="6" y="4"/>
                      <a:pt x="6" y="4"/>
                    </a:cubicBezTo>
                    <a:cubicBezTo>
                      <a:pt x="6" y="4"/>
                      <a:pt x="6" y="4"/>
                      <a:pt x="6" y="4"/>
                    </a:cubicBezTo>
                    <a:cubicBezTo>
                      <a:pt x="3" y="5"/>
                      <a:pt x="0" y="7"/>
                      <a:pt x="0" y="11"/>
                    </a:cubicBezTo>
                    <a:cubicBezTo>
                      <a:pt x="0" y="15"/>
                      <a:pt x="4" y="17"/>
                      <a:pt x="7" y="18"/>
                    </a:cubicBezTo>
                    <a:cubicBezTo>
                      <a:pt x="10" y="19"/>
                      <a:pt x="11" y="20"/>
                      <a:pt x="11" y="22"/>
                    </a:cubicBezTo>
                    <a:cubicBezTo>
                      <a:pt x="11" y="24"/>
                      <a:pt x="10" y="25"/>
                      <a:pt x="7" y="25"/>
                    </a:cubicBezTo>
                    <a:cubicBezTo>
                      <a:pt x="5" y="25"/>
                      <a:pt x="2" y="24"/>
                      <a:pt x="2" y="24"/>
                    </a:cubicBezTo>
                    <a:cubicBezTo>
                      <a:pt x="2" y="24"/>
                      <a:pt x="2" y="24"/>
                      <a:pt x="2" y="24"/>
                    </a:cubicBezTo>
                    <a:cubicBezTo>
                      <a:pt x="1" y="24"/>
                      <a:pt x="1" y="24"/>
                      <a:pt x="1" y="24"/>
                    </a:cubicBezTo>
                    <a:cubicBezTo>
                      <a:pt x="0" y="26"/>
                      <a:pt x="0" y="26"/>
                      <a:pt x="0" y="26"/>
                    </a:cubicBezTo>
                    <a:cubicBezTo>
                      <a:pt x="0" y="27"/>
                      <a:pt x="0" y="27"/>
                      <a:pt x="1" y="27"/>
                    </a:cubicBezTo>
                    <a:cubicBezTo>
                      <a:pt x="2" y="28"/>
                      <a:pt x="6" y="29"/>
                      <a:pt x="6" y="29"/>
                    </a:cubicBezTo>
                    <a:cubicBezTo>
                      <a:pt x="6" y="29"/>
                      <a:pt x="6" y="29"/>
                      <a:pt x="6" y="29"/>
                    </a:cubicBezTo>
                    <a:cubicBezTo>
                      <a:pt x="6" y="32"/>
                      <a:pt x="6" y="32"/>
                      <a:pt x="6" y="32"/>
                    </a:cubicBezTo>
                    <a:cubicBezTo>
                      <a:pt x="6" y="32"/>
                      <a:pt x="7" y="33"/>
                      <a:pt x="7" y="33"/>
                    </a:cubicBezTo>
                    <a:cubicBezTo>
                      <a:pt x="9" y="33"/>
                      <a:pt x="9" y="33"/>
                      <a:pt x="9" y="33"/>
                    </a:cubicBezTo>
                    <a:cubicBezTo>
                      <a:pt x="9" y="33"/>
                      <a:pt x="10" y="32"/>
                      <a:pt x="10" y="32"/>
                    </a:cubicBezTo>
                    <a:cubicBezTo>
                      <a:pt x="10" y="29"/>
                      <a:pt x="10" y="29"/>
                      <a:pt x="10" y="29"/>
                    </a:cubicBezTo>
                    <a:cubicBezTo>
                      <a:pt x="10" y="29"/>
                      <a:pt x="10" y="29"/>
                      <a:pt x="10" y="29"/>
                    </a:cubicBezTo>
                    <a:cubicBezTo>
                      <a:pt x="14" y="28"/>
                      <a:pt x="16" y="25"/>
                      <a:pt x="16" y="22"/>
                    </a:cubicBezTo>
                    <a:cubicBezTo>
                      <a:pt x="16" y="18"/>
                      <a:pt x="14" y="16"/>
                      <a:pt x="10"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75"/>
              <p:cNvSpPr>
                <a:spLocks noEditPoints="1"/>
              </p:cNvSpPr>
              <p:nvPr/>
            </p:nvSpPr>
            <p:spPr bwMode="auto">
              <a:xfrm>
                <a:off x="2828926" y="1350961"/>
                <a:ext cx="142875" cy="144463"/>
              </a:xfrm>
              <a:custGeom>
                <a:avLst/>
                <a:gdLst/>
                <a:ahLst/>
                <a:cxnLst>
                  <a:cxn ang="0">
                    <a:pos x="31" y="55"/>
                  </a:cxn>
                  <a:cxn ang="0">
                    <a:pos x="7" y="31"/>
                  </a:cxn>
                  <a:cxn ang="0">
                    <a:pos x="31" y="7"/>
                  </a:cxn>
                  <a:cxn ang="0">
                    <a:pos x="55" y="31"/>
                  </a:cxn>
                  <a:cxn ang="0">
                    <a:pos x="31" y="55"/>
                  </a:cxn>
                  <a:cxn ang="0">
                    <a:pos x="31" y="0"/>
                  </a:cxn>
                  <a:cxn ang="0">
                    <a:pos x="0" y="31"/>
                  </a:cxn>
                  <a:cxn ang="0">
                    <a:pos x="31" y="63"/>
                  </a:cxn>
                  <a:cxn ang="0">
                    <a:pos x="62" y="31"/>
                  </a:cxn>
                  <a:cxn ang="0">
                    <a:pos x="31" y="0"/>
                  </a:cxn>
                </a:cxnLst>
                <a:rect l="0" t="0" r="r" b="b"/>
                <a:pathLst>
                  <a:path w="62" h="63">
                    <a:moveTo>
                      <a:pt x="31" y="55"/>
                    </a:moveTo>
                    <a:cubicBezTo>
                      <a:pt x="18" y="55"/>
                      <a:pt x="7" y="45"/>
                      <a:pt x="7" y="31"/>
                    </a:cubicBezTo>
                    <a:cubicBezTo>
                      <a:pt x="7" y="18"/>
                      <a:pt x="18" y="7"/>
                      <a:pt x="31" y="7"/>
                    </a:cubicBezTo>
                    <a:cubicBezTo>
                      <a:pt x="44" y="7"/>
                      <a:pt x="55" y="18"/>
                      <a:pt x="55" y="31"/>
                    </a:cubicBezTo>
                    <a:cubicBezTo>
                      <a:pt x="55" y="45"/>
                      <a:pt x="44" y="55"/>
                      <a:pt x="31" y="55"/>
                    </a:cubicBezTo>
                    <a:moveTo>
                      <a:pt x="31" y="0"/>
                    </a:moveTo>
                    <a:cubicBezTo>
                      <a:pt x="14" y="0"/>
                      <a:pt x="0" y="14"/>
                      <a:pt x="0" y="31"/>
                    </a:cubicBezTo>
                    <a:cubicBezTo>
                      <a:pt x="0" y="49"/>
                      <a:pt x="14" y="63"/>
                      <a:pt x="31" y="63"/>
                    </a:cubicBezTo>
                    <a:cubicBezTo>
                      <a:pt x="48" y="63"/>
                      <a:pt x="62" y="49"/>
                      <a:pt x="62" y="31"/>
                    </a:cubicBezTo>
                    <a:cubicBezTo>
                      <a:pt x="62" y="14"/>
                      <a:pt x="48" y="0"/>
                      <a:pt x="31"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Freeform 76"/>
            <p:cNvSpPr>
              <a:spLocks/>
            </p:cNvSpPr>
            <p:nvPr/>
          </p:nvSpPr>
          <p:spPr bwMode="auto">
            <a:xfrm>
              <a:off x="2700338" y="1406524"/>
              <a:ext cx="225425" cy="223838"/>
            </a:xfrm>
            <a:custGeom>
              <a:avLst/>
              <a:gdLst/>
              <a:ahLst/>
              <a:cxnLst>
                <a:cxn ang="0">
                  <a:pos x="90" y="47"/>
                </a:cxn>
                <a:cxn ang="0">
                  <a:pos x="88" y="49"/>
                </a:cxn>
                <a:cxn ang="0">
                  <a:pos x="88" y="53"/>
                </a:cxn>
                <a:cxn ang="0">
                  <a:pos x="49" y="89"/>
                </a:cxn>
                <a:cxn ang="0">
                  <a:pos x="9" y="49"/>
                </a:cxn>
                <a:cxn ang="0">
                  <a:pos x="19" y="23"/>
                </a:cxn>
                <a:cxn ang="0">
                  <a:pos x="47" y="9"/>
                </a:cxn>
                <a:cxn ang="0">
                  <a:pos x="48" y="9"/>
                </a:cxn>
                <a:cxn ang="0">
                  <a:pos x="49" y="1"/>
                </a:cxn>
                <a:cxn ang="0">
                  <a:pos x="48" y="0"/>
                </a:cxn>
                <a:cxn ang="0">
                  <a:pos x="12" y="16"/>
                </a:cxn>
                <a:cxn ang="0">
                  <a:pos x="0" y="49"/>
                </a:cxn>
                <a:cxn ang="0">
                  <a:pos x="49" y="98"/>
                </a:cxn>
                <a:cxn ang="0">
                  <a:pos x="98" y="53"/>
                </a:cxn>
                <a:cxn ang="0">
                  <a:pos x="98" y="49"/>
                </a:cxn>
                <a:cxn ang="0">
                  <a:pos x="98" y="47"/>
                </a:cxn>
                <a:cxn ang="0">
                  <a:pos x="97" y="45"/>
                </a:cxn>
                <a:cxn ang="0">
                  <a:pos x="90" y="47"/>
                </a:cxn>
              </a:cxnLst>
              <a:rect l="0" t="0" r="r" b="b"/>
              <a:pathLst>
                <a:path w="98" h="98">
                  <a:moveTo>
                    <a:pt x="90" y="47"/>
                  </a:moveTo>
                  <a:cubicBezTo>
                    <a:pt x="88" y="47"/>
                    <a:pt x="88" y="48"/>
                    <a:pt x="88" y="49"/>
                  </a:cubicBezTo>
                  <a:cubicBezTo>
                    <a:pt x="88" y="51"/>
                    <a:pt x="88" y="52"/>
                    <a:pt x="88" y="53"/>
                  </a:cubicBezTo>
                  <a:cubicBezTo>
                    <a:pt x="86" y="73"/>
                    <a:pt x="69" y="89"/>
                    <a:pt x="49" y="89"/>
                  </a:cubicBezTo>
                  <a:cubicBezTo>
                    <a:pt x="27" y="89"/>
                    <a:pt x="9" y="71"/>
                    <a:pt x="9" y="49"/>
                  </a:cubicBezTo>
                  <a:cubicBezTo>
                    <a:pt x="9" y="39"/>
                    <a:pt x="13" y="30"/>
                    <a:pt x="19" y="23"/>
                  </a:cubicBezTo>
                  <a:cubicBezTo>
                    <a:pt x="26" y="15"/>
                    <a:pt x="36" y="10"/>
                    <a:pt x="47" y="9"/>
                  </a:cubicBezTo>
                  <a:cubicBezTo>
                    <a:pt x="48" y="9"/>
                    <a:pt x="48" y="9"/>
                    <a:pt x="48" y="9"/>
                  </a:cubicBezTo>
                  <a:cubicBezTo>
                    <a:pt x="48" y="6"/>
                    <a:pt x="48" y="4"/>
                    <a:pt x="49" y="1"/>
                  </a:cubicBezTo>
                  <a:cubicBezTo>
                    <a:pt x="49" y="0"/>
                    <a:pt x="48" y="0"/>
                    <a:pt x="48" y="0"/>
                  </a:cubicBezTo>
                  <a:cubicBezTo>
                    <a:pt x="34" y="0"/>
                    <a:pt x="21" y="6"/>
                    <a:pt x="12" y="16"/>
                  </a:cubicBezTo>
                  <a:cubicBezTo>
                    <a:pt x="4" y="25"/>
                    <a:pt x="0" y="37"/>
                    <a:pt x="0" y="49"/>
                  </a:cubicBezTo>
                  <a:cubicBezTo>
                    <a:pt x="0" y="76"/>
                    <a:pt x="22" y="98"/>
                    <a:pt x="49" y="98"/>
                  </a:cubicBezTo>
                  <a:cubicBezTo>
                    <a:pt x="74" y="98"/>
                    <a:pt x="96" y="78"/>
                    <a:pt x="98" y="53"/>
                  </a:cubicBezTo>
                  <a:cubicBezTo>
                    <a:pt x="98" y="52"/>
                    <a:pt x="98" y="51"/>
                    <a:pt x="98" y="49"/>
                  </a:cubicBezTo>
                  <a:cubicBezTo>
                    <a:pt x="98" y="48"/>
                    <a:pt x="98" y="47"/>
                    <a:pt x="98" y="47"/>
                  </a:cubicBezTo>
                  <a:cubicBezTo>
                    <a:pt x="98" y="46"/>
                    <a:pt x="98" y="45"/>
                    <a:pt x="97" y="45"/>
                  </a:cubicBezTo>
                  <a:cubicBezTo>
                    <a:pt x="94" y="46"/>
                    <a:pt x="93" y="46"/>
                    <a:pt x="90" y="4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2" name="Freeform 211"/>
          <p:cNvSpPr>
            <a:spLocks noEditPoints="1"/>
          </p:cNvSpPr>
          <p:nvPr/>
        </p:nvSpPr>
        <p:spPr bwMode="auto">
          <a:xfrm>
            <a:off x="2979044" y="4357421"/>
            <a:ext cx="514222" cy="374684"/>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93" name="Group 92"/>
          <p:cNvGrpSpPr>
            <a:grpSpLocks noChangeAspect="1"/>
          </p:cNvGrpSpPr>
          <p:nvPr/>
        </p:nvGrpSpPr>
        <p:grpSpPr>
          <a:xfrm>
            <a:off x="8687914" y="3219843"/>
            <a:ext cx="497841" cy="457200"/>
            <a:chOff x="2828925" y="2020888"/>
            <a:chExt cx="311151" cy="285750"/>
          </a:xfrm>
          <a:solidFill>
            <a:schemeClr val="bg1"/>
          </a:solidFill>
          <a:effectLst>
            <a:outerShdw blurRad="50800" dist="38100" dir="2700000" algn="tl" rotWithShape="0">
              <a:prstClr val="black">
                <a:alpha val="40000"/>
              </a:prstClr>
            </a:outerShdw>
          </a:effectLst>
        </p:grpSpPr>
        <p:sp>
          <p:nvSpPr>
            <p:cNvPr id="94" name="Freeform 5"/>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6"/>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Oval 7"/>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8"/>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9" name="Picture 4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79257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wipe(left)">
                                      <p:cBhvr>
                                        <p:cTn id="7" dur="750"/>
                                        <p:tgtEl>
                                          <p:spTgt spid="72"/>
                                        </p:tgtEl>
                                      </p:cBhvr>
                                    </p:animEffect>
                                  </p:childTnLst>
                                </p:cTn>
                              </p:par>
                            </p:childTnLst>
                          </p:cTn>
                        </p:par>
                        <p:par>
                          <p:cTn id="8" fill="hold">
                            <p:stCondLst>
                              <p:cond delay="750"/>
                            </p:stCondLst>
                            <p:childTnLst>
                              <p:par>
                                <p:cTn id="9" presetID="23" presetClass="entr" presetSubtype="16" fill="hold" grpId="0" nodeType="afterEffect">
                                  <p:stCondLst>
                                    <p:cond delay="0"/>
                                  </p:stCondLst>
                                  <p:childTnLst>
                                    <p:set>
                                      <p:cBhvr>
                                        <p:cTn id="10" dur="1" fill="hold">
                                          <p:stCondLst>
                                            <p:cond delay="0"/>
                                          </p:stCondLst>
                                        </p:cTn>
                                        <p:tgtEl>
                                          <p:spTgt spid="139"/>
                                        </p:tgtEl>
                                        <p:attrNameLst>
                                          <p:attrName>style.visibility</p:attrName>
                                        </p:attrNameLst>
                                      </p:cBhvr>
                                      <p:to>
                                        <p:strVal val="visible"/>
                                      </p:to>
                                    </p:set>
                                    <p:anim calcmode="lin" valueType="num">
                                      <p:cBhvr>
                                        <p:cTn id="11" dur="500" fill="hold"/>
                                        <p:tgtEl>
                                          <p:spTgt spid="139"/>
                                        </p:tgtEl>
                                        <p:attrNameLst>
                                          <p:attrName>ppt_w</p:attrName>
                                        </p:attrNameLst>
                                      </p:cBhvr>
                                      <p:tavLst>
                                        <p:tav tm="0">
                                          <p:val>
                                            <p:fltVal val="0"/>
                                          </p:val>
                                        </p:tav>
                                        <p:tav tm="100000">
                                          <p:val>
                                            <p:strVal val="#ppt_w"/>
                                          </p:val>
                                        </p:tav>
                                      </p:tavLst>
                                    </p:anim>
                                    <p:anim calcmode="lin" valueType="num">
                                      <p:cBhvr>
                                        <p:cTn id="12" dur="500" fill="hold"/>
                                        <p:tgtEl>
                                          <p:spTgt spid="139"/>
                                        </p:tgtEl>
                                        <p:attrNameLst>
                                          <p:attrName>ppt_h</p:attrName>
                                        </p:attrNameLst>
                                      </p:cBhvr>
                                      <p:tavLst>
                                        <p:tav tm="0">
                                          <p:val>
                                            <p:fltVal val="0"/>
                                          </p:val>
                                        </p:tav>
                                        <p:tav tm="100000">
                                          <p:val>
                                            <p:strVal val="#ppt_h"/>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92"/>
                                        </p:tgtEl>
                                        <p:attrNameLst>
                                          <p:attrName>style.visibility</p:attrName>
                                        </p:attrNameLst>
                                      </p:cBhvr>
                                      <p:to>
                                        <p:strVal val="visible"/>
                                      </p:to>
                                    </p:set>
                                    <p:anim calcmode="lin" valueType="num">
                                      <p:cBhvr>
                                        <p:cTn id="16" dur="170" fill="hold"/>
                                        <p:tgtEl>
                                          <p:spTgt spid="92"/>
                                        </p:tgtEl>
                                        <p:attrNameLst>
                                          <p:attrName>ppt_w</p:attrName>
                                        </p:attrNameLst>
                                      </p:cBhvr>
                                      <p:tavLst>
                                        <p:tav tm="0">
                                          <p:val>
                                            <p:fltVal val="0"/>
                                          </p:val>
                                        </p:tav>
                                        <p:tav tm="100000">
                                          <p:val>
                                            <p:strVal val="#ppt_w"/>
                                          </p:val>
                                        </p:tav>
                                      </p:tavLst>
                                    </p:anim>
                                    <p:anim calcmode="lin" valueType="num">
                                      <p:cBhvr>
                                        <p:cTn id="17" dur="170" fill="hold"/>
                                        <p:tgtEl>
                                          <p:spTgt spid="92"/>
                                        </p:tgtEl>
                                        <p:attrNameLst>
                                          <p:attrName>ppt_h</p:attrName>
                                        </p:attrNameLst>
                                      </p:cBhvr>
                                      <p:tavLst>
                                        <p:tav tm="0">
                                          <p:val>
                                            <p:fltVal val="0"/>
                                          </p:val>
                                        </p:tav>
                                        <p:tav tm="100000">
                                          <p:val>
                                            <p:strVal val="#ppt_h"/>
                                          </p:val>
                                        </p:tav>
                                      </p:tavLst>
                                    </p:anim>
                                    <p:animEffect transition="in" filter="fade">
                                      <p:cBhvr>
                                        <p:cTn id="18" dur="170"/>
                                        <p:tgtEl>
                                          <p:spTgt spid="92"/>
                                        </p:tgtEl>
                                      </p:cBhvr>
                                    </p:animEffect>
                                  </p:childTnLst>
                                </p:cTn>
                              </p:par>
                            </p:childTnLst>
                          </p:cTn>
                        </p:par>
                        <p:par>
                          <p:cTn id="19" fill="hold">
                            <p:stCondLst>
                              <p:cond delay="1420"/>
                            </p:stCondLst>
                            <p:childTnLst>
                              <p:par>
                                <p:cTn id="20" presetID="22" presetClass="entr" presetSubtype="8" fill="hold" grpId="0" nodeType="afterEffect">
                                  <p:stCondLst>
                                    <p:cond delay="0"/>
                                  </p:stCondLst>
                                  <p:childTnLst>
                                    <p:set>
                                      <p:cBhvr>
                                        <p:cTn id="21" dur="1" fill="hold">
                                          <p:stCondLst>
                                            <p:cond delay="0"/>
                                          </p:stCondLst>
                                        </p:cTn>
                                        <p:tgtEl>
                                          <p:spTgt spid="76"/>
                                        </p:tgtEl>
                                        <p:attrNameLst>
                                          <p:attrName>style.visibility</p:attrName>
                                        </p:attrNameLst>
                                      </p:cBhvr>
                                      <p:to>
                                        <p:strVal val="visible"/>
                                      </p:to>
                                    </p:set>
                                    <p:animEffect transition="in" filter="wipe(left)">
                                      <p:cBhvr>
                                        <p:cTn id="22" dur="500"/>
                                        <p:tgtEl>
                                          <p:spTgt spid="76"/>
                                        </p:tgtEl>
                                      </p:cBhvr>
                                    </p:animEffect>
                                  </p:childTnLst>
                                </p:cTn>
                              </p:par>
                            </p:childTnLst>
                          </p:cTn>
                        </p:par>
                        <p:par>
                          <p:cTn id="23" fill="hold">
                            <p:stCondLst>
                              <p:cond delay="1920"/>
                            </p:stCondLst>
                            <p:childTnLst>
                              <p:par>
                                <p:cTn id="24" presetID="18" presetClass="entr" presetSubtype="3" fill="hold" nodeType="afterEffect">
                                  <p:stCondLst>
                                    <p:cond delay="0"/>
                                  </p:stCondLst>
                                  <p:childTnLst>
                                    <p:set>
                                      <p:cBhvr>
                                        <p:cTn id="25" dur="1" fill="hold">
                                          <p:stCondLst>
                                            <p:cond delay="0"/>
                                          </p:stCondLst>
                                        </p:cTn>
                                        <p:tgtEl>
                                          <p:spTgt spid="145"/>
                                        </p:tgtEl>
                                        <p:attrNameLst>
                                          <p:attrName>style.visibility</p:attrName>
                                        </p:attrNameLst>
                                      </p:cBhvr>
                                      <p:to>
                                        <p:strVal val="visible"/>
                                      </p:to>
                                    </p:set>
                                    <p:animEffect transition="in" filter="strips(upRight)">
                                      <p:cBhvr>
                                        <p:cTn id="26" dur="500"/>
                                        <p:tgtEl>
                                          <p:spTgt spid="145"/>
                                        </p:tgtEl>
                                      </p:cBhvr>
                                    </p:animEffect>
                                  </p:childTnLst>
                                </p:cTn>
                              </p:par>
                            </p:childTnLst>
                          </p:cTn>
                        </p:par>
                        <p:par>
                          <p:cTn id="27" fill="hold">
                            <p:stCondLst>
                              <p:cond delay="2420"/>
                            </p:stCondLst>
                            <p:childTnLst>
                              <p:par>
                                <p:cTn id="28" presetID="23" presetClass="entr" presetSubtype="16" fill="hold" grpId="0" nodeType="afterEffect">
                                  <p:stCondLst>
                                    <p:cond delay="0"/>
                                  </p:stCondLst>
                                  <p:childTnLst>
                                    <p:set>
                                      <p:cBhvr>
                                        <p:cTn id="29" dur="1" fill="hold">
                                          <p:stCondLst>
                                            <p:cond delay="0"/>
                                          </p:stCondLst>
                                        </p:cTn>
                                        <p:tgtEl>
                                          <p:spTgt spid="153"/>
                                        </p:tgtEl>
                                        <p:attrNameLst>
                                          <p:attrName>style.visibility</p:attrName>
                                        </p:attrNameLst>
                                      </p:cBhvr>
                                      <p:to>
                                        <p:strVal val="visible"/>
                                      </p:to>
                                    </p:set>
                                    <p:anim calcmode="lin" valueType="num">
                                      <p:cBhvr>
                                        <p:cTn id="30" dur="500" fill="hold"/>
                                        <p:tgtEl>
                                          <p:spTgt spid="153"/>
                                        </p:tgtEl>
                                        <p:attrNameLst>
                                          <p:attrName>ppt_w</p:attrName>
                                        </p:attrNameLst>
                                      </p:cBhvr>
                                      <p:tavLst>
                                        <p:tav tm="0">
                                          <p:val>
                                            <p:fltVal val="0"/>
                                          </p:val>
                                        </p:tav>
                                        <p:tav tm="100000">
                                          <p:val>
                                            <p:strVal val="#ppt_w"/>
                                          </p:val>
                                        </p:tav>
                                      </p:tavLst>
                                    </p:anim>
                                    <p:anim calcmode="lin" valueType="num">
                                      <p:cBhvr>
                                        <p:cTn id="31" dur="500" fill="hold"/>
                                        <p:tgtEl>
                                          <p:spTgt spid="153"/>
                                        </p:tgtEl>
                                        <p:attrNameLst>
                                          <p:attrName>ppt_h</p:attrName>
                                        </p:attrNameLst>
                                      </p:cBhvr>
                                      <p:tavLst>
                                        <p:tav tm="0">
                                          <p:val>
                                            <p:fltVal val="0"/>
                                          </p:val>
                                        </p:tav>
                                        <p:tav tm="100000">
                                          <p:val>
                                            <p:strVal val="#ppt_h"/>
                                          </p:val>
                                        </p:tav>
                                      </p:tavLst>
                                    </p:anim>
                                  </p:childTnLst>
                                </p:cTn>
                              </p:par>
                            </p:childTnLst>
                          </p:cTn>
                        </p:par>
                        <p:par>
                          <p:cTn id="32" fill="hold">
                            <p:stCondLst>
                              <p:cond delay="2920"/>
                            </p:stCondLst>
                            <p:childTnLst>
                              <p:par>
                                <p:cTn id="33" presetID="23" presetClass="entr" presetSubtype="16" fill="hold" nodeType="afterEffect">
                                  <p:stCondLst>
                                    <p:cond delay="0"/>
                                  </p:stCondLst>
                                  <p:childTnLst>
                                    <p:set>
                                      <p:cBhvr>
                                        <p:cTn id="34" dur="1" fill="hold">
                                          <p:stCondLst>
                                            <p:cond delay="0"/>
                                          </p:stCondLst>
                                        </p:cTn>
                                        <p:tgtEl>
                                          <p:spTgt spid="83"/>
                                        </p:tgtEl>
                                        <p:attrNameLst>
                                          <p:attrName>style.visibility</p:attrName>
                                        </p:attrNameLst>
                                      </p:cBhvr>
                                      <p:to>
                                        <p:strVal val="visible"/>
                                      </p:to>
                                    </p:set>
                                    <p:anim calcmode="lin" valueType="num">
                                      <p:cBhvr>
                                        <p:cTn id="35" dur="500" fill="hold"/>
                                        <p:tgtEl>
                                          <p:spTgt spid="83"/>
                                        </p:tgtEl>
                                        <p:attrNameLst>
                                          <p:attrName>ppt_w</p:attrName>
                                        </p:attrNameLst>
                                      </p:cBhvr>
                                      <p:tavLst>
                                        <p:tav tm="0">
                                          <p:val>
                                            <p:fltVal val="0"/>
                                          </p:val>
                                        </p:tav>
                                        <p:tav tm="100000">
                                          <p:val>
                                            <p:strVal val="#ppt_w"/>
                                          </p:val>
                                        </p:tav>
                                      </p:tavLst>
                                    </p:anim>
                                    <p:anim calcmode="lin" valueType="num">
                                      <p:cBhvr>
                                        <p:cTn id="36" dur="500" fill="hold"/>
                                        <p:tgtEl>
                                          <p:spTgt spid="83"/>
                                        </p:tgtEl>
                                        <p:attrNameLst>
                                          <p:attrName>ppt_h</p:attrName>
                                        </p:attrNameLst>
                                      </p:cBhvr>
                                      <p:tavLst>
                                        <p:tav tm="0">
                                          <p:val>
                                            <p:fltVal val="0"/>
                                          </p:val>
                                        </p:tav>
                                        <p:tav tm="100000">
                                          <p:val>
                                            <p:strVal val="#ppt_h"/>
                                          </p:val>
                                        </p:tav>
                                      </p:tavLst>
                                    </p:anim>
                                  </p:childTnLst>
                                </p:cTn>
                              </p:par>
                            </p:childTnLst>
                          </p:cTn>
                        </p:par>
                        <p:par>
                          <p:cTn id="37" fill="hold">
                            <p:stCondLst>
                              <p:cond delay="3420"/>
                            </p:stCondLst>
                            <p:childTnLst>
                              <p:par>
                                <p:cTn id="38" presetID="22" presetClass="entr" presetSubtype="8" fill="hold" grpId="0" nodeType="afterEffect">
                                  <p:stCondLst>
                                    <p:cond delay="0"/>
                                  </p:stCondLst>
                                  <p:childTnLst>
                                    <p:set>
                                      <p:cBhvr>
                                        <p:cTn id="39" dur="1" fill="hold">
                                          <p:stCondLst>
                                            <p:cond delay="0"/>
                                          </p:stCondLst>
                                        </p:cTn>
                                        <p:tgtEl>
                                          <p:spTgt spid="75"/>
                                        </p:tgtEl>
                                        <p:attrNameLst>
                                          <p:attrName>style.visibility</p:attrName>
                                        </p:attrNameLst>
                                      </p:cBhvr>
                                      <p:to>
                                        <p:strVal val="visible"/>
                                      </p:to>
                                    </p:set>
                                    <p:animEffect transition="in" filter="wipe(left)">
                                      <p:cBhvr>
                                        <p:cTn id="40" dur="500"/>
                                        <p:tgtEl>
                                          <p:spTgt spid="75"/>
                                        </p:tgtEl>
                                      </p:cBhvr>
                                    </p:animEffect>
                                  </p:childTnLst>
                                </p:cTn>
                              </p:par>
                            </p:childTnLst>
                          </p:cTn>
                        </p:par>
                        <p:par>
                          <p:cTn id="41" fill="hold">
                            <p:stCondLst>
                              <p:cond delay="3920"/>
                            </p:stCondLst>
                            <p:childTnLst>
                              <p:par>
                                <p:cTn id="42" presetID="18" presetClass="entr" presetSubtype="6" fill="hold" nodeType="afterEffect">
                                  <p:stCondLst>
                                    <p:cond delay="0"/>
                                  </p:stCondLst>
                                  <p:childTnLst>
                                    <p:set>
                                      <p:cBhvr>
                                        <p:cTn id="43" dur="1" fill="hold">
                                          <p:stCondLst>
                                            <p:cond delay="0"/>
                                          </p:stCondLst>
                                        </p:cTn>
                                        <p:tgtEl>
                                          <p:spTgt spid="152"/>
                                        </p:tgtEl>
                                        <p:attrNameLst>
                                          <p:attrName>style.visibility</p:attrName>
                                        </p:attrNameLst>
                                      </p:cBhvr>
                                      <p:to>
                                        <p:strVal val="visible"/>
                                      </p:to>
                                    </p:set>
                                    <p:animEffect transition="in" filter="strips(downRight)">
                                      <p:cBhvr>
                                        <p:cTn id="44" dur="500"/>
                                        <p:tgtEl>
                                          <p:spTgt spid="152"/>
                                        </p:tgtEl>
                                      </p:cBhvr>
                                    </p:animEffect>
                                  </p:childTnLst>
                                </p:cTn>
                              </p:par>
                            </p:childTnLst>
                          </p:cTn>
                        </p:par>
                        <p:par>
                          <p:cTn id="45" fill="hold">
                            <p:stCondLst>
                              <p:cond delay="4420"/>
                            </p:stCondLst>
                            <p:childTnLst>
                              <p:par>
                                <p:cTn id="46" presetID="23" presetClass="entr" presetSubtype="16" fill="hold" grpId="0" nodeType="afterEffect">
                                  <p:stCondLst>
                                    <p:cond delay="0"/>
                                  </p:stCondLst>
                                  <p:childTnLst>
                                    <p:set>
                                      <p:cBhvr>
                                        <p:cTn id="47" dur="1" fill="hold">
                                          <p:stCondLst>
                                            <p:cond delay="0"/>
                                          </p:stCondLst>
                                        </p:cTn>
                                        <p:tgtEl>
                                          <p:spTgt spid="159"/>
                                        </p:tgtEl>
                                        <p:attrNameLst>
                                          <p:attrName>style.visibility</p:attrName>
                                        </p:attrNameLst>
                                      </p:cBhvr>
                                      <p:to>
                                        <p:strVal val="visible"/>
                                      </p:to>
                                    </p:set>
                                    <p:anim calcmode="lin" valueType="num">
                                      <p:cBhvr>
                                        <p:cTn id="48" dur="500" fill="hold"/>
                                        <p:tgtEl>
                                          <p:spTgt spid="159"/>
                                        </p:tgtEl>
                                        <p:attrNameLst>
                                          <p:attrName>ppt_w</p:attrName>
                                        </p:attrNameLst>
                                      </p:cBhvr>
                                      <p:tavLst>
                                        <p:tav tm="0">
                                          <p:val>
                                            <p:fltVal val="0"/>
                                          </p:val>
                                        </p:tav>
                                        <p:tav tm="100000">
                                          <p:val>
                                            <p:strVal val="#ppt_w"/>
                                          </p:val>
                                        </p:tav>
                                      </p:tavLst>
                                    </p:anim>
                                    <p:anim calcmode="lin" valueType="num">
                                      <p:cBhvr>
                                        <p:cTn id="49" dur="500" fill="hold"/>
                                        <p:tgtEl>
                                          <p:spTgt spid="159"/>
                                        </p:tgtEl>
                                        <p:attrNameLst>
                                          <p:attrName>ppt_h</p:attrName>
                                        </p:attrNameLst>
                                      </p:cBhvr>
                                      <p:tavLst>
                                        <p:tav tm="0">
                                          <p:val>
                                            <p:fltVal val="0"/>
                                          </p:val>
                                        </p:tav>
                                        <p:tav tm="100000">
                                          <p:val>
                                            <p:strVal val="#ppt_h"/>
                                          </p:val>
                                        </p:tav>
                                      </p:tavLst>
                                    </p:anim>
                                  </p:childTnLst>
                                </p:cTn>
                              </p:par>
                            </p:childTnLst>
                          </p:cTn>
                        </p:par>
                        <p:par>
                          <p:cTn id="50" fill="hold">
                            <p:stCondLst>
                              <p:cond delay="4920"/>
                            </p:stCondLst>
                            <p:childTnLst>
                              <p:par>
                                <p:cTn id="51" presetID="23" presetClass="entr" presetSubtype="16" fill="hold" nodeType="afterEffect">
                                  <p:stCondLst>
                                    <p:cond delay="0"/>
                                  </p:stCondLst>
                                  <p:childTnLst>
                                    <p:set>
                                      <p:cBhvr>
                                        <p:cTn id="52" dur="1" fill="hold">
                                          <p:stCondLst>
                                            <p:cond delay="0"/>
                                          </p:stCondLst>
                                        </p:cTn>
                                        <p:tgtEl>
                                          <p:spTgt spid="86"/>
                                        </p:tgtEl>
                                        <p:attrNameLst>
                                          <p:attrName>style.visibility</p:attrName>
                                        </p:attrNameLst>
                                      </p:cBhvr>
                                      <p:to>
                                        <p:strVal val="visible"/>
                                      </p:to>
                                    </p:set>
                                    <p:anim calcmode="lin" valueType="num">
                                      <p:cBhvr>
                                        <p:cTn id="53" dur="500" fill="hold"/>
                                        <p:tgtEl>
                                          <p:spTgt spid="86"/>
                                        </p:tgtEl>
                                        <p:attrNameLst>
                                          <p:attrName>ppt_w</p:attrName>
                                        </p:attrNameLst>
                                      </p:cBhvr>
                                      <p:tavLst>
                                        <p:tav tm="0">
                                          <p:val>
                                            <p:fltVal val="0"/>
                                          </p:val>
                                        </p:tav>
                                        <p:tav tm="100000">
                                          <p:val>
                                            <p:strVal val="#ppt_w"/>
                                          </p:val>
                                        </p:tav>
                                      </p:tavLst>
                                    </p:anim>
                                    <p:anim calcmode="lin" valueType="num">
                                      <p:cBhvr>
                                        <p:cTn id="54" dur="500" fill="hold"/>
                                        <p:tgtEl>
                                          <p:spTgt spid="86"/>
                                        </p:tgtEl>
                                        <p:attrNameLst>
                                          <p:attrName>ppt_h</p:attrName>
                                        </p:attrNameLst>
                                      </p:cBhvr>
                                      <p:tavLst>
                                        <p:tav tm="0">
                                          <p:val>
                                            <p:fltVal val="0"/>
                                          </p:val>
                                        </p:tav>
                                        <p:tav tm="100000">
                                          <p:val>
                                            <p:strVal val="#ppt_h"/>
                                          </p:val>
                                        </p:tav>
                                      </p:tavLst>
                                    </p:anim>
                                  </p:childTnLst>
                                </p:cTn>
                              </p:par>
                            </p:childTnLst>
                          </p:cTn>
                        </p:par>
                        <p:par>
                          <p:cTn id="55" fill="hold">
                            <p:stCondLst>
                              <p:cond delay="5420"/>
                            </p:stCondLst>
                            <p:childTnLst>
                              <p:par>
                                <p:cTn id="56" presetID="22" presetClass="entr" presetSubtype="8" fill="hold" grpId="0" nodeType="afterEffect">
                                  <p:stCondLst>
                                    <p:cond delay="0"/>
                                  </p:stCondLst>
                                  <p:childTnLst>
                                    <p:set>
                                      <p:cBhvr>
                                        <p:cTn id="57" dur="1" fill="hold">
                                          <p:stCondLst>
                                            <p:cond delay="0"/>
                                          </p:stCondLst>
                                        </p:cTn>
                                        <p:tgtEl>
                                          <p:spTgt spid="80"/>
                                        </p:tgtEl>
                                        <p:attrNameLst>
                                          <p:attrName>style.visibility</p:attrName>
                                        </p:attrNameLst>
                                      </p:cBhvr>
                                      <p:to>
                                        <p:strVal val="visible"/>
                                      </p:to>
                                    </p:set>
                                    <p:animEffect transition="in" filter="wipe(left)">
                                      <p:cBhvr>
                                        <p:cTn id="58" dur="500"/>
                                        <p:tgtEl>
                                          <p:spTgt spid="80"/>
                                        </p:tgtEl>
                                      </p:cBhvr>
                                    </p:animEffect>
                                  </p:childTnLst>
                                </p:cTn>
                              </p:par>
                            </p:childTnLst>
                          </p:cTn>
                        </p:par>
                        <p:par>
                          <p:cTn id="59" fill="hold">
                            <p:stCondLst>
                              <p:cond delay="5920"/>
                            </p:stCondLst>
                            <p:childTnLst>
                              <p:par>
                                <p:cTn id="60" presetID="18" presetClass="entr" presetSubtype="3" fill="hold" nodeType="afterEffect">
                                  <p:stCondLst>
                                    <p:cond delay="0"/>
                                  </p:stCondLst>
                                  <p:childTnLst>
                                    <p:set>
                                      <p:cBhvr>
                                        <p:cTn id="61" dur="1" fill="hold">
                                          <p:stCondLst>
                                            <p:cond delay="0"/>
                                          </p:stCondLst>
                                        </p:cTn>
                                        <p:tgtEl>
                                          <p:spTgt spid="156"/>
                                        </p:tgtEl>
                                        <p:attrNameLst>
                                          <p:attrName>style.visibility</p:attrName>
                                        </p:attrNameLst>
                                      </p:cBhvr>
                                      <p:to>
                                        <p:strVal val="visible"/>
                                      </p:to>
                                    </p:set>
                                    <p:animEffect transition="in" filter="strips(upRight)">
                                      <p:cBhvr>
                                        <p:cTn id="62" dur="500"/>
                                        <p:tgtEl>
                                          <p:spTgt spid="156"/>
                                        </p:tgtEl>
                                      </p:cBhvr>
                                    </p:animEffect>
                                  </p:childTnLst>
                                </p:cTn>
                              </p:par>
                            </p:childTnLst>
                          </p:cTn>
                        </p:par>
                        <p:par>
                          <p:cTn id="63" fill="hold">
                            <p:stCondLst>
                              <p:cond delay="6420"/>
                            </p:stCondLst>
                            <p:childTnLst>
                              <p:par>
                                <p:cTn id="64" presetID="23" presetClass="entr" presetSubtype="16" fill="hold" grpId="0" nodeType="afterEffect">
                                  <p:stCondLst>
                                    <p:cond delay="0"/>
                                  </p:stCondLst>
                                  <p:childTnLst>
                                    <p:set>
                                      <p:cBhvr>
                                        <p:cTn id="65" dur="1" fill="hold">
                                          <p:stCondLst>
                                            <p:cond delay="0"/>
                                          </p:stCondLst>
                                        </p:cTn>
                                        <p:tgtEl>
                                          <p:spTgt spid="162"/>
                                        </p:tgtEl>
                                        <p:attrNameLst>
                                          <p:attrName>style.visibility</p:attrName>
                                        </p:attrNameLst>
                                      </p:cBhvr>
                                      <p:to>
                                        <p:strVal val="visible"/>
                                      </p:to>
                                    </p:set>
                                    <p:anim calcmode="lin" valueType="num">
                                      <p:cBhvr>
                                        <p:cTn id="66" dur="500" fill="hold"/>
                                        <p:tgtEl>
                                          <p:spTgt spid="162"/>
                                        </p:tgtEl>
                                        <p:attrNameLst>
                                          <p:attrName>ppt_w</p:attrName>
                                        </p:attrNameLst>
                                      </p:cBhvr>
                                      <p:tavLst>
                                        <p:tav tm="0">
                                          <p:val>
                                            <p:fltVal val="0"/>
                                          </p:val>
                                        </p:tav>
                                        <p:tav tm="100000">
                                          <p:val>
                                            <p:strVal val="#ppt_w"/>
                                          </p:val>
                                        </p:tav>
                                      </p:tavLst>
                                    </p:anim>
                                    <p:anim calcmode="lin" valueType="num">
                                      <p:cBhvr>
                                        <p:cTn id="67" dur="500" fill="hold"/>
                                        <p:tgtEl>
                                          <p:spTgt spid="162"/>
                                        </p:tgtEl>
                                        <p:attrNameLst>
                                          <p:attrName>ppt_h</p:attrName>
                                        </p:attrNameLst>
                                      </p:cBhvr>
                                      <p:tavLst>
                                        <p:tav tm="0">
                                          <p:val>
                                            <p:fltVal val="0"/>
                                          </p:val>
                                        </p:tav>
                                        <p:tav tm="100000">
                                          <p:val>
                                            <p:strVal val="#ppt_h"/>
                                          </p:val>
                                        </p:tav>
                                      </p:tavLst>
                                    </p:anim>
                                  </p:childTnLst>
                                </p:cTn>
                              </p:par>
                              <p:par>
                                <p:cTn id="68" presetID="53" presetClass="entr" presetSubtype="16" fill="hold" grpId="0" nodeType="withEffect">
                                  <p:stCondLst>
                                    <p:cond delay="0"/>
                                  </p:stCondLst>
                                  <p:childTnLst>
                                    <p:set>
                                      <p:cBhvr>
                                        <p:cTn id="69" dur="1" fill="hold">
                                          <p:stCondLst>
                                            <p:cond delay="0"/>
                                          </p:stCondLst>
                                        </p:cTn>
                                        <p:tgtEl>
                                          <p:spTgt spid="81"/>
                                        </p:tgtEl>
                                        <p:attrNameLst>
                                          <p:attrName>style.visibility</p:attrName>
                                        </p:attrNameLst>
                                      </p:cBhvr>
                                      <p:to>
                                        <p:strVal val="visible"/>
                                      </p:to>
                                    </p:set>
                                    <p:anim calcmode="lin" valueType="num">
                                      <p:cBhvr>
                                        <p:cTn id="70" dur="500" fill="hold"/>
                                        <p:tgtEl>
                                          <p:spTgt spid="81"/>
                                        </p:tgtEl>
                                        <p:attrNameLst>
                                          <p:attrName>ppt_w</p:attrName>
                                        </p:attrNameLst>
                                      </p:cBhvr>
                                      <p:tavLst>
                                        <p:tav tm="0">
                                          <p:val>
                                            <p:fltVal val="0"/>
                                          </p:val>
                                        </p:tav>
                                        <p:tav tm="100000">
                                          <p:val>
                                            <p:strVal val="#ppt_w"/>
                                          </p:val>
                                        </p:tav>
                                      </p:tavLst>
                                    </p:anim>
                                    <p:anim calcmode="lin" valueType="num">
                                      <p:cBhvr>
                                        <p:cTn id="71" dur="500" fill="hold"/>
                                        <p:tgtEl>
                                          <p:spTgt spid="81"/>
                                        </p:tgtEl>
                                        <p:attrNameLst>
                                          <p:attrName>ppt_h</p:attrName>
                                        </p:attrNameLst>
                                      </p:cBhvr>
                                      <p:tavLst>
                                        <p:tav tm="0">
                                          <p:val>
                                            <p:fltVal val="0"/>
                                          </p:val>
                                        </p:tav>
                                        <p:tav tm="100000">
                                          <p:val>
                                            <p:strVal val="#ppt_h"/>
                                          </p:val>
                                        </p:tav>
                                      </p:tavLst>
                                    </p:anim>
                                    <p:animEffect transition="in" filter="fade">
                                      <p:cBhvr>
                                        <p:cTn id="72" dur="500"/>
                                        <p:tgtEl>
                                          <p:spTgt spid="81"/>
                                        </p:tgtEl>
                                      </p:cBhvr>
                                    </p:animEffect>
                                  </p:childTnLst>
                                </p:cTn>
                              </p:par>
                            </p:childTnLst>
                          </p:cTn>
                        </p:par>
                        <p:par>
                          <p:cTn id="73" fill="hold">
                            <p:stCondLst>
                              <p:cond delay="6920"/>
                            </p:stCondLst>
                            <p:childTnLst>
                              <p:par>
                                <p:cTn id="74" presetID="22" presetClass="entr" presetSubtype="8" fill="hold" grpId="0" nodeType="afterEffect">
                                  <p:stCondLst>
                                    <p:cond delay="0"/>
                                  </p:stCondLst>
                                  <p:childTnLst>
                                    <p:set>
                                      <p:cBhvr>
                                        <p:cTn id="75" dur="1" fill="hold">
                                          <p:stCondLst>
                                            <p:cond delay="0"/>
                                          </p:stCondLst>
                                        </p:cTn>
                                        <p:tgtEl>
                                          <p:spTgt spid="77"/>
                                        </p:tgtEl>
                                        <p:attrNameLst>
                                          <p:attrName>style.visibility</p:attrName>
                                        </p:attrNameLst>
                                      </p:cBhvr>
                                      <p:to>
                                        <p:strVal val="visible"/>
                                      </p:to>
                                    </p:set>
                                    <p:animEffect transition="in" filter="wipe(left)">
                                      <p:cBhvr>
                                        <p:cTn id="76" dur="500"/>
                                        <p:tgtEl>
                                          <p:spTgt spid="77"/>
                                        </p:tgtEl>
                                      </p:cBhvr>
                                    </p:animEffect>
                                  </p:childTnLst>
                                </p:cTn>
                              </p:par>
                            </p:childTnLst>
                          </p:cTn>
                        </p:par>
                        <p:par>
                          <p:cTn id="77" fill="hold">
                            <p:stCondLst>
                              <p:cond delay="7420"/>
                            </p:stCondLst>
                            <p:childTnLst>
                              <p:par>
                                <p:cTn id="78" presetID="18" presetClass="entr" presetSubtype="6" fill="hold" nodeType="afterEffect">
                                  <p:stCondLst>
                                    <p:cond delay="0"/>
                                  </p:stCondLst>
                                  <p:childTnLst>
                                    <p:set>
                                      <p:cBhvr>
                                        <p:cTn id="79" dur="1" fill="hold">
                                          <p:stCondLst>
                                            <p:cond delay="0"/>
                                          </p:stCondLst>
                                        </p:cTn>
                                        <p:tgtEl>
                                          <p:spTgt spid="161"/>
                                        </p:tgtEl>
                                        <p:attrNameLst>
                                          <p:attrName>style.visibility</p:attrName>
                                        </p:attrNameLst>
                                      </p:cBhvr>
                                      <p:to>
                                        <p:strVal val="visible"/>
                                      </p:to>
                                    </p:set>
                                    <p:animEffect transition="in" filter="strips(downRight)">
                                      <p:cBhvr>
                                        <p:cTn id="80" dur="500"/>
                                        <p:tgtEl>
                                          <p:spTgt spid="161"/>
                                        </p:tgtEl>
                                      </p:cBhvr>
                                    </p:animEffect>
                                  </p:childTnLst>
                                </p:cTn>
                              </p:par>
                            </p:childTnLst>
                          </p:cTn>
                        </p:par>
                        <p:par>
                          <p:cTn id="81" fill="hold">
                            <p:stCondLst>
                              <p:cond delay="7920"/>
                            </p:stCondLst>
                            <p:childTnLst>
                              <p:par>
                                <p:cTn id="82" presetID="23" presetClass="entr" presetSubtype="16" fill="hold" grpId="0" nodeType="afterEffect">
                                  <p:stCondLst>
                                    <p:cond delay="0"/>
                                  </p:stCondLst>
                                  <p:childTnLst>
                                    <p:set>
                                      <p:cBhvr>
                                        <p:cTn id="83" dur="1" fill="hold">
                                          <p:stCondLst>
                                            <p:cond delay="0"/>
                                          </p:stCondLst>
                                        </p:cTn>
                                        <p:tgtEl>
                                          <p:spTgt spid="174"/>
                                        </p:tgtEl>
                                        <p:attrNameLst>
                                          <p:attrName>style.visibility</p:attrName>
                                        </p:attrNameLst>
                                      </p:cBhvr>
                                      <p:to>
                                        <p:strVal val="visible"/>
                                      </p:to>
                                    </p:set>
                                    <p:anim calcmode="lin" valueType="num">
                                      <p:cBhvr>
                                        <p:cTn id="84" dur="500" fill="hold"/>
                                        <p:tgtEl>
                                          <p:spTgt spid="174"/>
                                        </p:tgtEl>
                                        <p:attrNameLst>
                                          <p:attrName>ppt_w</p:attrName>
                                        </p:attrNameLst>
                                      </p:cBhvr>
                                      <p:tavLst>
                                        <p:tav tm="0">
                                          <p:val>
                                            <p:fltVal val="0"/>
                                          </p:val>
                                        </p:tav>
                                        <p:tav tm="100000">
                                          <p:val>
                                            <p:strVal val="#ppt_w"/>
                                          </p:val>
                                        </p:tav>
                                      </p:tavLst>
                                    </p:anim>
                                    <p:anim calcmode="lin" valueType="num">
                                      <p:cBhvr>
                                        <p:cTn id="85" dur="500" fill="hold"/>
                                        <p:tgtEl>
                                          <p:spTgt spid="174"/>
                                        </p:tgtEl>
                                        <p:attrNameLst>
                                          <p:attrName>ppt_h</p:attrName>
                                        </p:attrNameLst>
                                      </p:cBhvr>
                                      <p:tavLst>
                                        <p:tav tm="0">
                                          <p:val>
                                            <p:fltVal val="0"/>
                                          </p:val>
                                        </p:tav>
                                        <p:tav tm="100000">
                                          <p:val>
                                            <p:strVal val="#ppt_h"/>
                                          </p:val>
                                        </p:tav>
                                      </p:tavLst>
                                    </p:anim>
                                  </p:childTnLst>
                                </p:cTn>
                              </p:par>
                            </p:childTnLst>
                          </p:cTn>
                        </p:par>
                        <p:par>
                          <p:cTn id="86" fill="hold">
                            <p:stCondLst>
                              <p:cond delay="8420"/>
                            </p:stCondLst>
                            <p:childTnLst>
                              <p:par>
                                <p:cTn id="87" presetID="53" presetClass="entr" presetSubtype="16" fill="hold" grpId="0" nodeType="afterEffect">
                                  <p:stCondLst>
                                    <p:cond delay="0"/>
                                  </p:stCondLst>
                                  <p:childTnLst>
                                    <p:set>
                                      <p:cBhvr>
                                        <p:cTn id="88" dur="1" fill="hold">
                                          <p:stCondLst>
                                            <p:cond delay="0"/>
                                          </p:stCondLst>
                                        </p:cTn>
                                        <p:tgtEl>
                                          <p:spTgt spid="82"/>
                                        </p:tgtEl>
                                        <p:attrNameLst>
                                          <p:attrName>style.visibility</p:attrName>
                                        </p:attrNameLst>
                                      </p:cBhvr>
                                      <p:to>
                                        <p:strVal val="visible"/>
                                      </p:to>
                                    </p:set>
                                    <p:anim calcmode="lin" valueType="num">
                                      <p:cBhvr>
                                        <p:cTn id="89" dur="500" fill="hold"/>
                                        <p:tgtEl>
                                          <p:spTgt spid="82"/>
                                        </p:tgtEl>
                                        <p:attrNameLst>
                                          <p:attrName>ppt_w</p:attrName>
                                        </p:attrNameLst>
                                      </p:cBhvr>
                                      <p:tavLst>
                                        <p:tav tm="0">
                                          <p:val>
                                            <p:fltVal val="0"/>
                                          </p:val>
                                        </p:tav>
                                        <p:tav tm="100000">
                                          <p:val>
                                            <p:strVal val="#ppt_w"/>
                                          </p:val>
                                        </p:tav>
                                      </p:tavLst>
                                    </p:anim>
                                    <p:anim calcmode="lin" valueType="num">
                                      <p:cBhvr>
                                        <p:cTn id="90" dur="500" fill="hold"/>
                                        <p:tgtEl>
                                          <p:spTgt spid="82"/>
                                        </p:tgtEl>
                                        <p:attrNameLst>
                                          <p:attrName>ppt_h</p:attrName>
                                        </p:attrNameLst>
                                      </p:cBhvr>
                                      <p:tavLst>
                                        <p:tav tm="0">
                                          <p:val>
                                            <p:fltVal val="0"/>
                                          </p:val>
                                        </p:tav>
                                        <p:tav tm="100000">
                                          <p:val>
                                            <p:strVal val="#ppt_h"/>
                                          </p:val>
                                        </p:tav>
                                      </p:tavLst>
                                    </p:anim>
                                    <p:animEffect transition="in" filter="fade">
                                      <p:cBhvr>
                                        <p:cTn id="91" dur="500"/>
                                        <p:tgtEl>
                                          <p:spTgt spid="82"/>
                                        </p:tgtEl>
                                      </p:cBhvr>
                                    </p:animEffect>
                                  </p:childTnLst>
                                </p:cTn>
                              </p:par>
                            </p:childTnLst>
                          </p:cTn>
                        </p:par>
                        <p:par>
                          <p:cTn id="92" fill="hold">
                            <p:stCondLst>
                              <p:cond delay="8920"/>
                            </p:stCondLst>
                            <p:childTnLst>
                              <p:par>
                                <p:cTn id="93" presetID="22" presetClass="entr" presetSubtype="8" fill="hold" grpId="0" nodeType="afterEffect">
                                  <p:stCondLst>
                                    <p:cond delay="0"/>
                                  </p:stCondLst>
                                  <p:childTnLst>
                                    <p:set>
                                      <p:cBhvr>
                                        <p:cTn id="94" dur="1" fill="hold">
                                          <p:stCondLst>
                                            <p:cond delay="0"/>
                                          </p:stCondLst>
                                        </p:cTn>
                                        <p:tgtEl>
                                          <p:spTgt spid="79"/>
                                        </p:tgtEl>
                                        <p:attrNameLst>
                                          <p:attrName>style.visibility</p:attrName>
                                        </p:attrNameLst>
                                      </p:cBhvr>
                                      <p:to>
                                        <p:strVal val="visible"/>
                                      </p:to>
                                    </p:set>
                                    <p:animEffect transition="in" filter="wipe(left)">
                                      <p:cBhvr>
                                        <p:cTn id="95" dur="500"/>
                                        <p:tgtEl>
                                          <p:spTgt spid="79"/>
                                        </p:tgtEl>
                                      </p:cBhvr>
                                    </p:animEffect>
                                  </p:childTnLst>
                                </p:cTn>
                              </p:par>
                            </p:childTnLst>
                          </p:cTn>
                        </p:par>
                        <p:par>
                          <p:cTn id="96" fill="hold">
                            <p:stCondLst>
                              <p:cond delay="9420"/>
                            </p:stCondLst>
                            <p:childTnLst>
                              <p:par>
                                <p:cTn id="97" presetID="18" presetClass="entr" presetSubtype="3" fill="hold" nodeType="afterEffect">
                                  <p:stCondLst>
                                    <p:cond delay="0"/>
                                  </p:stCondLst>
                                  <p:childTnLst>
                                    <p:set>
                                      <p:cBhvr>
                                        <p:cTn id="98" dur="1" fill="hold">
                                          <p:stCondLst>
                                            <p:cond delay="0"/>
                                          </p:stCondLst>
                                        </p:cTn>
                                        <p:tgtEl>
                                          <p:spTgt spid="171"/>
                                        </p:tgtEl>
                                        <p:attrNameLst>
                                          <p:attrName>style.visibility</p:attrName>
                                        </p:attrNameLst>
                                      </p:cBhvr>
                                      <p:to>
                                        <p:strVal val="visible"/>
                                      </p:to>
                                    </p:set>
                                    <p:animEffect transition="in" filter="strips(upRight)">
                                      <p:cBhvr>
                                        <p:cTn id="99" dur="500"/>
                                        <p:tgtEl>
                                          <p:spTgt spid="171"/>
                                        </p:tgtEl>
                                      </p:cBhvr>
                                    </p:animEffect>
                                  </p:childTnLst>
                                </p:cTn>
                              </p:par>
                            </p:childTnLst>
                          </p:cTn>
                        </p:par>
                        <p:par>
                          <p:cTn id="100" fill="hold">
                            <p:stCondLst>
                              <p:cond delay="9920"/>
                            </p:stCondLst>
                            <p:childTnLst>
                              <p:par>
                                <p:cTn id="101" presetID="23" presetClass="entr" presetSubtype="16" fill="hold" grpId="0" nodeType="afterEffect">
                                  <p:stCondLst>
                                    <p:cond delay="0"/>
                                  </p:stCondLst>
                                  <p:childTnLst>
                                    <p:set>
                                      <p:cBhvr>
                                        <p:cTn id="102" dur="1" fill="hold">
                                          <p:stCondLst>
                                            <p:cond delay="0"/>
                                          </p:stCondLst>
                                        </p:cTn>
                                        <p:tgtEl>
                                          <p:spTgt spid="177"/>
                                        </p:tgtEl>
                                        <p:attrNameLst>
                                          <p:attrName>style.visibility</p:attrName>
                                        </p:attrNameLst>
                                      </p:cBhvr>
                                      <p:to>
                                        <p:strVal val="visible"/>
                                      </p:to>
                                    </p:set>
                                    <p:anim calcmode="lin" valueType="num">
                                      <p:cBhvr>
                                        <p:cTn id="103" dur="500" fill="hold"/>
                                        <p:tgtEl>
                                          <p:spTgt spid="177"/>
                                        </p:tgtEl>
                                        <p:attrNameLst>
                                          <p:attrName>ppt_w</p:attrName>
                                        </p:attrNameLst>
                                      </p:cBhvr>
                                      <p:tavLst>
                                        <p:tav tm="0">
                                          <p:val>
                                            <p:fltVal val="0"/>
                                          </p:val>
                                        </p:tav>
                                        <p:tav tm="100000">
                                          <p:val>
                                            <p:strVal val="#ppt_w"/>
                                          </p:val>
                                        </p:tav>
                                      </p:tavLst>
                                    </p:anim>
                                    <p:anim calcmode="lin" valueType="num">
                                      <p:cBhvr>
                                        <p:cTn id="104" dur="500" fill="hold"/>
                                        <p:tgtEl>
                                          <p:spTgt spid="177"/>
                                        </p:tgtEl>
                                        <p:attrNameLst>
                                          <p:attrName>ppt_h</p:attrName>
                                        </p:attrNameLst>
                                      </p:cBhvr>
                                      <p:tavLst>
                                        <p:tav tm="0">
                                          <p:val>
                                            <p:fltVal val="0"/>
                                          </p:val>
                                        </p:tav>
                                        <p:tav tm="100000">
                                          <p:val>
                                            <p:strVal val="#ppt_h"/>
                                          </p:val>
                                        </p:tav>
                                      </p:tavLst>
                                    </p:anim>
                                  </p:childTnLst>
                                </p:cTn>
                              </p:par>
                            </p:childTnLst>
                          </p:cTn>
                        </p:par>
                        <p:par>
                          <p:cTn id="105" fill="hold">
                            <p:stCondLst>
                              <p:cond delay="10420"/>
                            </p:stCondLst>
                            <p:childTnLst>
                              <p:par>
                                <p:cTn id="106" presetID="23" presetClass="entr" presetSubtype="16" fill="hold" nodeType="afterEffect">
                                  <p:stCondLst>
                                    <p:cond delay="0"/>
                                  </p:stCondLst>
                                  <p:childTnLst>
                                    <p:set>
                                      <p:cBhvr>
                                        <p:cTn id="107" dur="1" fill="hold">
                                          <p:stCondLst>
                                            <p:cond delay="0"/>
                                          </p:stCondLst>
                                        </p:cTn>
                                        <p:tgtEl>
                                          <p:spTgt spid="93"/>
                                        </p:tgtEl>
                                        <p:attrNameLst>
                                          <p:attrName>style.visibility</p:attrName>
                                        </p:attrNameLst>
                                      </p:cBhvr>
                                      <p:to>
                                        <p:strVal val="visible"/>
                                      </p:to>
                                    </p:set>
                                    <p:anim calcmode="lin" valueType="num">
                                      <p:cBhvr>
                                        <p:cTn id="108" dur="500" fill="hold"/>
                                        <p:tgtEl>
                                          <p:spTgt spid="93"/>
                                        </p:tgtEl>
                                        <p:attrNameLst>
                                          <p:attrName>ppt_w</p:attrName>
                                        </p:attrNameLst>
                                      </p:cBhvr>
                                      <p:tavLst>
                                        <p:tav tm="0">
                                          <p:val>
                                            <p:fltVal val="0"/>
                                          </p:val>
                                        </p:tav>
                                        <p:tav tm="100000">
                                          <p:val>
                                            <p:strVal val="#ppt_w"/>
                                          </p:val>
                                        </p:tav>
                                      </p:tavLst>
                                    </p:anim>
                                    <p:anim calcmode="lin" valueType="num">
                                      <p:cBhvr>
                                        <p:cTn id="109" dur="500" fill="hold"/>
                                        <p:tgtEl>
                                          <p:spTgt spid="93"/>
                                        </p:tgtEl>
                                        <p:attrNameLst>
                                          <p:attrName>ppt_h</p:attrName>
                                        </p:attrNameLst>
                                      </p:cBhvr>
                                      <p:tavLst>
                                        <p:tav tm="0">
                                          <p:val>
                                            <p:fltVal val="0"/>
                                          </p:val>
                                        </p:tav>
                                        <p:tav tm="100000">
                                          <p:val>
                                            <p:strVal val="#ppt_h"/>
                                          </p:val>
                                        </p:tav>
                                      </p:tavLst>
                                    </p:anim>
                                  </p:childTnLst>
                                </p:cTn>
                              </p:par>
                            </p:childTnLst>
                          </p:cTn>
                        </p:par>
                        <p:par>
                          <p:cTn id="110" fill="hold">
                            <p:stCondLst>
                              <p:cond delay="10920"/>
                            </p:stCondLst>
                            <p:childTnLst>
                              <p:par>
                                <p:cTn id="111" presetID="22" presetClass="entr" presetSubtype="8" fill="hold" grpId="0" nodeType="afterEffect">
                                  <p:stCondLst>
                                    <p:cond delay="0"/>
                                  </p:stCondLst>
                                  <p:childTnLst>
                                    <p:set>
                                      <p:cBhvr>
                                        <p:cTn id="112" dur="1" fill="hold">
                                          <p:stCondLst>
                                            <p:cond delay="0"/>
                                          </p:stCondLst>
                                        </p:cTn>
                                        <p:tgtEl>
                                          <p:spTgt spid="78"/>
                                        </p:tgtEl>
                                        <p:attrNameLst>
                                          <p:attrName>style.visibility</p:attrName>
                                        </p:attrNameLst>
                                      </p:cBhvr>
                                      <p:to>
                                        <p:strVal val="visible"/>
                                      </p:to>
                                    </p:set>
                                    <p:animEffect transition="in" filter="wipe(left)">
                                      <p:cBhvr>
                                        <p:cTn id="113"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 grpId="0" animBg="1"/>
      <p:bldP spid="153" grpId="0" animBg="1"/>
      <p:bldP spid="159" grpId="0" animBg="1"/>
      <p:bldP spid="162" grpId="0" animBg="1"/>
      <p:bldP spid="174" grpId="0" animBg="1"/>
      <p:bldP spid="177" grpId="0" animBg="1"/>
      <p:bldP spid="75" grpId="0"/>
      <p:bldP spid="76" grpId="0"/>
      <p:bldP spid="77" grpId="0"/>
      <p:bldP spid="78" grpId="0"/>
      <p:bldP spid="79" grpId="0"/>
      <p:bldP spid="80" grpId="0"/>
      <p:bldP spid="81" grpId="0" animBg="1"/>
      <p:bldP spid="82" grpId="0" animBg="1"/>
      <p:bldP spid="9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1319</Words>
  <Application>Microsoft Office PowerPoint</Application>
  <PresentationFormat>Widescreen</PresentationFormat>
  <Paragraphs>67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2016-11-14T23:55:27Z</dcterms:modified>
</cp:coreProperties>
</file>