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12"/>
          <p:cNvSpPr>
            <a:spLocks/>
          </p:cNvSpPr>
          <p:nvPr/>
        </p:nvSpPr>
        <p:spPr bwMode="auto">
          <a:xfrm>
            <a:off x="4150785" y="1819988"/>
            <a:ext cx="1805516" cy="1543049"/>
          </a:xfrm>
          <a:custGeom>
            <a:avLst/>
            <a:gdLst>
              <a:gd name="T0" fmla="*/ 136 w 306"/>
              <a:gd name="T1" fmla="*/ 262 h 262"/>
              <a:gd name="T2" fmla="*/ 0 w 306"/>
              <a:gd name="T3" fmla="*/ 178 h 262"/>
              <a:gd name="T4" fmla="*/ 296 w 306"/>
              <a:gd name="T5" fmla="*/ 0 h 262"/>
              <a:gd name="T6" fmla="*/ 306 w 306"/>
              <a:gd name="T7" fmla="*/ 160 h 262"/>
              <a:gd name="T8" fmla="*/ 136 w 306"/>
              <a:gd name="T9" fmla="*/ 262 h 262"/>
            </a:gdLst>
            <a:ahLst/>
            <a:cxnLst>
              <a:cxn ang="0">
                <a:pos x="T0" y="T1"/>
              </a:cxn>
              <a:cxn ang="0">
                <a:pos x="T2" y="T3"/>
              </a:cxn>
              <a:cxn ang="0">
                <a:pos x="T4" y="T5"/>
              </a:cxn>
              <a:cxn ang="0">
                <a:pos x="T6" y="T7"/>
              </a:cxn>
              <a:cxn ang="0">
                <a:pos x="T8" y="T9"/>
              </a:cxn>
            </a:cxnLst>
            <a:rect l="0" t="0" r="r" b="b"/>
            <a:pathLst>
              <a:path w="306" h="262">
                <a:moveTo>
                  <a:pt x="136" y="262"/>
                </a:moveTo>
                <a:cubicBezTo>
                  <a:pt x="0" y="178"/>
                  <a:pt x="0" y="178"/>
                  <a:pt x="0" y="178"/>
                </a:cubicBezTo>
                <a:cubicBezTo>
                  <a:pt x="64" y="74"/>
                  <a:pt x="174" y="7"/>
                  <a:pt x="296" y="0"/>
                </a:cubicBezTo>
                <a:cubicBezTo>
                  <a:pt x="306" y="160"/>
                  <a:pt x="306" y="160"/>
                  <a:pt x="306" y="160"/>
                </a:cubicBezTo>
                <a:cubicBezTo>
                  <a:pt x="234" y="164"/>
                  <a:pt x="172" y="204"/>
                  <a:pt x="136" y="262"/>
                </a:cubicBezTo>
                <a:close/>
              </a:path>
            </a:pathLst>
          </a:custGeom>
          <a:solidFill>
            <a:srgbClr val="FF7467"/>
          </a:solidFill>
          <a:ln>
            <a:no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10"/>
          <p:cNvSpPr>
            <a:spLocks/>
          </p:cNvSpPr>
          <p:nvPr/>
        </p:nvSpPr>
        <p:spPr bwMode="auto">
          <a:xfrm>
            <a:off x="7158568" y="3005321"/>
            <a:ext cx="1172633" cy="2038349"/>
          </a:xfrm>
          <a:custGeom>
            <a:avLst/>
            <a:gdLst>
              <a:gd name="T0" fmla="*/ 0 w 199"/>
              <a:gd name="T1" fmla="*/ 74 h 346"/>
              <a:gd name="T2" fmla="*/ 142 w 199"/>
              <a:gd name="T3" fmla="*/ 0 h 346"/>
              <a:gd name="T4" fmla="*/ 142 w 199"/>
              <a:gd name="T5" fmla="*/ 346 h 346"/>
              <a:gd name="T6" fmla="*/ 0 w 199"/>
              <a:gd name="T7" fmla="*/ 272 h 346"/>
              <a:gd name="T8" fmla="*/ 24 w 199"/>
              <a:gd name="T9" fmla="*/ 173 h 346"/>
              <a:gd name="T10" fmla="*/ 0 w 199"/>
              <a:gd name="T11" fmla="*/ 74 h 346"/>
            </a:gdLst>
            <a:ahLst/>
            <a:cxnLst>
              <a:cxn ang="0">
                <a:pos x="T0" y="T1"/>
              </a:cxn>
              <a:cxn ang="0">
                <a:pos x="T2" y="T3"/>
              </a:cxn>
              <a:cxn ang="0">
                <a:pos x="T4" y="T5"/>
              </a:cxn>
              <a:cxn ang="0">
                <a:pos x="T6" y="T7"/>
              </a:cxn>
              <a:cxn ang="0">
                <a:pos x="T8" y="T9"/>
              </a:cxn>
              <a:cxn ang="0">
                <a:pos x="T10" y="T11"/>
              </a:cxn>
            </a:cxnLst>
            <a:rect l="0" t="0" r="r" b="b"/>
            <a:pathLst>
              <a:path w="199" h="346">
                <a:moveTo>
                  <a:pt x="0" y="74"/>
                </a:moveTo>
                <a:cubicBezTo>
                  <a:pt x="142" y="0"/>
                  <a:pt x="142" y="0"/>
                  <a:pt x="142" y="0"/>
                </a:cubicBezTo>
                <a:cubicBezTo>
                  <a:pt x="199" y="108"/>
                  <a:pt x="199" y="238"/>
                  <a:pt x="142" y="346"/>
                </a:cubicBezTo>
                <a:cubicBezTo>
                  <a:pt x="0" y="272"/>
                  <a:pt x="0" y="272"/>
                  <a:pt x="0" y="272"/>
                </a:cubicBezTo>
                <a:cubicBezTo>
                  <a:pt x="16" y="243"/>
                  <a:pt x="24" y="209"/>
                  <a:pt x="24" y="173"/>
                </a:cubicBezTo>
                <a:cubicBezTo>
                  <a:pt x="24" y="137"/>
                  <a:pt x="16" y="104"/>
                  <a:pt x="0" y="74"/>
                </a:cubicBezTo>
                <a:close/>
              </a:path>
            </a:pathLst>
          </a:custGeom>
          <a:solidFill>
            <a:srgbClr val="F4C956"/>
          </a:solidFill>
          <a:ln>
            <a:noFill/>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9"/>
          <p:cNvSpPr>
            <a:spLocks/>
          </p:cNvSpPr>
          <p:nvPr/>
        </p:nvSpPr>
        <p:spPr bwMode="auto">
          <a:xfrm>
            <a:off x="6115051" y="4683839"/>
            <a:ext cx="1809749" cy="1545167"/>
          </a:xfrm>
          <a:custGeom>
            <a:avLst/>
            <a:gdLst>
              <a:gd name="T0" fmla="*/ 170 w 307"/>
              <a:gd name="T1" fmla="*/ 0 h 262"/>
              <a:gd name="T2" fmla="*/ 307 w 307"/>
              <a:gd name="T3" fmla="*/ 84 h 262"/>
              <a:gd name="T4" fmla="*/ 10 w 307"/>
              <a:gd name="T5" fmla="*/ 262 h 262"/>
              <a:gd name="T6" fmla="*/ 0 w 307"/>
              <a:gd name="T7" fmla="*/ 103 h 262"/>
              <a:gd name="T8" fmla="*/ 170 w 307"/>
              <a:gd name="T9" fmla="*/ 0 h 262"/>
            </a:gdLst>
            <a:ahLst/>
            <a:cxnLst>
              <a:cxn ang="0">
                <a:pos x="T0" y="T1"/>
              </a:cxn>
              <a:cxn ang="0">
                <a:pos x="T2" y="T3"/>
              </a:cxn>
              <a:cxn ang="0">
                <a:pos x="T4" y="T5"/>
              </a:cxn>
              <a:cxn ang="0">
                <a:pos x="T6" y="T7"/>
              </a:cxn>
              <a:cxn ang="0">
                <a:pos x="T8" y="T9"/>
              </a:cxn>
            </a:cxnLst>
            <a:rect l="0" t="0" r="r" b="b"/>
            <a:pathLst>
              <a:path w="307" h="262">
                <a:moveTo>
                  <a:pt x="170" y="0"/>
                </a:moveTo>
                <a:cubicBezTo>
                  <a:pt x="307" y="84"/>
                  <a:pt x="307" y="84"/>
                  <a:pt x="307" y="84"/>
                </a:cubicBezTo>
                <a:cubicBezTo>
                  <a:pt x="243" y="188"/>
                  <a:pt x="132" y="255"/>
                  <a:pt x="10" y="262"/>
                </a:cubicBezTo>
                <a:cubicBezTo>
                  <a:pt x="0" y="103"/>
                  <a:pt x="0" y="103"/>
                  <a:pt x="0" y="103"/>
                </a:cubicBezTo>
                <a:cubicBezTo>
                  <a:pt x="72" y="98"/>
                  <a:pt x="135" y="58"/>
                  <a:pt x="170" y="0"/>
                </a:cubicBezTo>
                <a:close/>
              </a:path>
            </a:pathLst>
          </a:custGeom>
          <a:solidFill>
            <a:srgbClr val="57CCC6"/>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1"/>
          <p:cNvSpPr>
            <a:spLocks/>
          </p:cNvSpPr>
          <p:nvPr/>
        </p:nvSpPr>
        <p:spPr bwMode="auto">
          <a:xfrm>
            <a:off x="6102351" y="1819987"/>
            <a:ext cx="1809749" cy="1532467"/>
          </a:xfrm>
          <a:custGeom>
            <a:avLst/>
            <a:gdLst>
              <a:gd name="T0" fmla="*/ 0 w 307"/>
              <a:gd name="T1" fmla="*/ 160 h 260"/>
              <a:gd name="T2" fmla="*/ 8 w 307"/>
              <a:gd name="T3" fmla="*/ 0 h 260"/>
              <a:gd name="T4" fmla="*/ 307 w 307"/>
              <a:gd name="T5" fmla="*/ 175 h 260"/>
              <a:gd name="T6" fmla="*/ 171 w 307"/>
              <a:gd name="T7" fmla="*/ 260 h 260"/>
              <a:gd name="T8" fmla="*/ 0 w 307"/>
              <a:gd name="T9" fmla="*/ 160 h 260"/>
            </a:gdLst>
            <a:ahLst/>
            <a:cxnLst>
              <a:cxn ang="0">
                <a:pos x="T0" y="T1"/>
              </a:cxn>
              <a:cxn ang="0">
                <a:pos x="T2" y="T3"/>
              </a:cxn>
              <a:cxn ang="0">
                <a:pos x="T4" y="T5"/>
              </a:cxn>
              <a:cxn ang="0">
                <a:pos x="T6" y="T7"/>
              </a:cxn>
              <a:cxn ang="0">
                <a:pos x="T8" y="T9"/>
              </a:cxn>
            </a:cxnLst>
            <a:rect l="0" t="0" r="r" b="b"/>
            <a:pathLst>
              <a:path w="307" h="260">
                <a:moveTo>
                  <a:pt x="0" y="160"/>
                </a:moveTo>
                <a:cubicBezTo>
                  <a:pt x="8" y="0"/>
                  <a:pt x="8" y="0"/>
                  <a:pt x="8" y="0"/>
                </a:cubicBezTo>
                <a:cubicBezTo>
                  <a:pt x="131" y="6"/>
                  <a:pt x="242" y="72"/>
                  <a:pt x="307" y="175"/>
                </a:cubicBezTo>
                <a:cubicBezTo>
                  <a:pt x="171" y="260"/>
                  <a:pt x="171" y="260"/>
                  <a:pt x="171" y="260"/>
                </a:cubicBezTo>
                <a:cubicBezTo>
                  <a:pt x="135" y="203"/>
                  <a:pt x="72" y="164"/>
                  <a:pt x="0" y="160"/>
                </a:cubicBezTo>
                <a:close/>
              </a:path>
            </a:pathLst>
          </a:custGeom>
          <a:solidFill>
            <a:srgbClr val="4CC8EC"/>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8"/>
          <p:cNvSpPr>
            <a:spLocks/>
          </p:cNvSpPr>
          <p:nvPr/>
        </p:nvSpPr>
        <p:spPr bwMode="auto">
          <a:xfrm>
            <a:off x="4193118" y="4719821"/>
            <a:ext cx="1809749" cy="1515533"/>
          </a:xfrm>
          <a:custGeom>
            <a:avLst/>
            <a:gdLst>
              <a:gd name="T0" fmla="*/ 307 w 307"/>
              <a:gd name="T1" fmla="*/ 97 h 257"/>
              <a:gd name="T2" fmla="*/ 302 w 307"/>
              <a:gd name="T3" fmla="*/ 257 h 257"/>
              <a:gd name="T4" fmla="*/ 0 w 307"/>
              <a:gd name="T5" fmla="*/ 89 h 257"/>
              <a:gd name="T6" fmla="*/ 133 w 307"/>
              <a:gd name="T7" fmla="*/ 0 h 257"/>
              <a:gd name="T8" fmla="*/ 307 w 307"/>
              <a:gd name="T9" fmla="*/ 97 h 257"/>
            </a:gdLst>
            <a:ahLst/>
            <a:cxnLst>
              <a:cxn ang="0">
                <a:pos x="T0" y="T1"/>
              </a:cxn>
              <a:cxn ang="0">
                <a:pos x="T2" y="T3"/>
              </a:cxn>
              <a:cxn ang="0">
                <a:pos x="T4" y="T5"/>
              </a:cxn>
              <a:cxn ang="0">
                <a:pos x="T6" y="T7"/>
              </a:cxn>
              <a:cxn ang="0">
                <a:pos x="T8" y="T9"/>
              </a:cxn>
            </a:cxnLst>
            <a:rect l="0" t="0" r="r" b="b"/>
            <a:pathLst>
              <a:path w="307" h="257">
                <a:moveTo>
                  <a:pt x="307" y="97"/>
                </a:moveTo>
                <a:cubicBezTo>
                  <a:pt x="302" y="257"/>
                  <a:pt x="302" y="257"/>
                  <a:pt x="302" y="257"/>
                </a:cubicBezTo>
                <a:cubicBezTo>
                  <a:pt x="180" y="254"/>
                  <a:pt x="67" y="191"/>
                  <a:pt x="0" y="89"/>
                </a:cubicBezTo>
                <a:cubicBezTo>
                  <a:pt x="133" y="0"/>
                  <a:pt x="133" y="0"/>
                  <a:pt x="133" y="0"/>
                </a:cubicBezTo>
                <a:cubicBezTo>
                  <a:pt x="171" y="57"/>
                  <a:pt x="234" y="95"/>
                  <a:pt x="307" y="97"/>
                </a:cubicBezTo>
                <a:close/>
              </a:path>
            </a:pathLst>
          </a:custGeom>
          <a:solidFill>
            <a:srgbClr val="FF9285"/>
          </a:solidFill>
          <a:ln>
            <a:noFill/>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7"/>
          <p:cNvSpPr>
            <a:spLocks/>
          </p:cNvSpPr>
          <p:nvPr/>
        </p:nvSpPr>
        <p:spPr bwMode="auto">
          <a:xfrm>
            <a:off x="3738035" y="3028605"/>
            <a:ext cx="1178983" cy="2038349"/>
          </a:xfrm>
          <a:custGeom>
            <a:avLst/>
            <a:gdLst>
              <a:gd name="T0" fmla="*/ 200 w 200"/>
              <a:gd name="T1" fmla="*/ 270 h 346"/>
              <a:gd name="T2" fmla="*/ 59 w 200"/>
              <a:gd name="T3" fmla="*/ 346 h 346"/>
              <a:gd name="T4" fmla="*/ 55 w 200"/>
              <a:gd name="T5" fmla="*/ 0 h 346"/>
              <a:gd name="T6" fmla="*/ 198 w 200"/>
              <a:gd name="T7" fmla="*/ 72 h 346"/>
              <a:gd name="T8" fmla="*/ 175 w 200"/>
              <a:gd name="T9" fmla="*/ 169 h 346"/>
              <a:gd name="T10" fmla="*/ 200 w 200"/>
              <a:gd name="T11" fmla="*/ 270 h 346"/>
            </a:gdLst>
            <a:ahLst/>
            <a:cxnLst>
              <a:cxn ang="0">
                <a:pos x="T0" y="T1"/>
              </a:cxn>
              <a:cxn ang="0">
                <a:pos x="T2" y="T3"/>
              </a:cxn>
              <a:cxn ang="0">
                <a:pos x="T4" y="T5"/>
              </a:cxn>
              <a:cxn ang="0">
                <a:pos x="T6" y="T7"/>
              </a:cxn>
              <a:cxn ang="0">
                <a:pos x="T8" y="T9"/>
              </a:cxn>
              <a:cxn ang="0">
                <a:pos x="T10" y="T11"/>
              </a:cxn>
            </a:cxnLst>
            <a:rect l="0" t="0" r="r" b="b"/>
            <a:pathLst>
              <a:path w="200" h="346">
                <a:moveTo>
                  <a:pt x="200" y="270"/>
                </a:moveTo>
                <a:cubicBezTo>
                  <a:pt x="59" y="346"/>
                  <a:pt x="59" y="346"/>
                  <a:pt x="59" y="346"/>
                </a:cubicBezTo>
                <a:cubicBezTo>
                  <a:pt x="1" y="238"/>
                  <a:pt x="0" y="109"/>
                  <a:pt x="55" y="0"/>
                </a:cubicBezTo>
                <a:cubicBezTo>
                  <a:pt x="198" y="72"/>
                  <a:pt x="198" y="72"/>
                  <a:pt x="198" y="72"/>
                </a:cubicBezTo>
                <a:cubicBezTo>
                  <a:pt x="183" y="101"/>
                  <a:pt x="175" y="134"/>
                  <a:pt x="175" y="169"/>
                </a:cubicBezTo>
                <a:cubicBezTo>
                  <a:pt x="175" y="206"/>
                  <a:pt x="184" y="240"/>
                  <a:pt x="200" y="270"/>
                </a:cubicBezTo>
                <a:close/>
              </a:path>
            </a:pathLst>
          </a:custGeom>
          <a:solidFill>
            <a:srgbClr val="60DCFF"/>
          </a:solidFill>
          <a:ln>
            <a:noFill/>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4" name="Rectangle 53"/>
          <p:cNvSpPr/>
          <p:nvPr/>
        </p:nvSpPr>
        <p:spPr>
          <a:xfrm>
            <a:off x="5538533" y="3932994"/>
            <a:ext cx="915635" cy="646331"/>
          </a:xfrm>
          <a:prstGeom prst="rect">
            <a:avLst/>
          </a:prstGeom>
          <a:noFill/>
        </p:spPr>
        <p:txBody>
          <a:bodyPr wrap="none">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a:t>
            </a:r>
          </a:p>
          <a:p>
            <a:pPr algn="ctr" defTabSz="1450940"/>
            <a:r>
              <a:rPr lang="en-US" b="1" dirty="0">
                <a:solidFill>
                  <a:schemeClr val="bg1"/>
                </a:solidFill>
                <a:latin typeface="Candara" panose="020E0502030303020204" pitchFamily="34" charset="0"/>
                <a:ea typeface="Open Sans" pitchFamily="34" charset="0"/>
                <a:cs typeface="Open Sans" pitchFamily="34" charset="0"/>
              </a:rPr>
              <a:t>IPSUM</a:t>
            </a:r>
          </a:p>
        </p:txBody>
      </p:sp>
      <p:grpSp>
        <p:nvGrpSpPr>
          <p:cNvPr id="31" name="Group 30"/>
          <p:cNvGrpSpPr/>
          <p:nvPr/>
        </p:nvGrpSpPr>
        <p:grpSpPr>
          <a:xfrm>
            <a:off x="3341511" y="258228"/>
            <a:ext cx="5508978" cy="954108"/>
            <a:chOff x="3341511" y="258228"/>
            <a:chExt cx="5508978" cy="954108"/>
          </a:xfrm>
        </p:grpSpPr>
        <p:sp>
          <p:nvSpPr>
            <p:cNvPr id="32" name="TextBox 31"/>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3" name="TextBox 32"/>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4" name="TextBox 33"/>
          <p:cNvSpPr txBox="1"/>
          <p:nvPr/>
        </p:nvSpPr>
        <p:spPr>
          <a:xfrm>
            <a:off x="8519641" y="1852845"/>
            <a:ext cx="3672357" cy="1114151"/>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5" name="TextBox 34"/>
          <p:cNvSpPr txBox="1"/>
          <p:nvPr/>
        </p:nvSpPr>
        <p:spPr>
          <a:xfrm>
            <a:off x="8519643" y="3286352"/>
            <a:ext cx="3672357" cy="1114151"/>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6" name="TextBox 35"/>
          <p:cNvSpPr txBox="1"/>
          <p:nvPr/>
        </p:nvSpPr>
        <p:spPr>
          <a:xfrm>
            <a:off x="8519642" y="4716845"/>
            <a:ext cx="3672357" cy="1114151"/>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7" name="TextBox 36"/>
          <p:cNvSpPr txBox="1"/>
          <p:nvPr/>
        </p:nvSpPr>
        <p:spPr>
          <a:xfrm>
            <a:off x="115389" y="1914454"/>
            <a:ext cx="3672357" cy="1114151"/>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8" name="TextBox 37"/>
          <p:cNvSpPr txBox="1"/>
          <p:nvPr/>
        </p:nvSpPr>
        <p:spPr>
          <a:xfrm>
            <a:off x="115391" y="3347961"/>
            <a:ext cx="3672357" cy="1114151"/>
          </a:xfrm>
          <a:prstGeom prst="rect">
            <a:avLst/>
          </a:prstGeom>
          <a:noFill/>
        </p:spPr>
        <p:txBody>
          <a:bodyPr wrap="square" rtlCol="0">
            <a:spAutoFit/>
          </a:bodyPr>
          <a:lstStyle/>
          <a:p>
            <a:pPr defTabSz="1219170">
              <a:spcBef>
                <a:spcPct val="20000"/>
              </a:spcBef>
              <a:defRPr/>
            </a:pPr>
            <a:r>
              <a:rPr lang="en-US" sz="1600" b="1" dirty="0">
                <a:solidFill>
                  <a:srgbClr val="60DCFF"/>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9" name="TextBox 38"/>
          <p:cNvSpPr txBox="1"/>
          <p:nvPr/>
        </p:nvSpPr>
        <p:spPr>
          <a:xfrm>
            <a:off x="115390" y="4778454"/>
            <a:ext cx="3672357" cy="1114151"/>
          </a:xfrm>
          <a:prstGeom prst="rect">
            <a:avLst/>
          </a:prstGeom>
          <a:noFill/>
        </p:spPr>
        <p:txBody>
          <a:bodyPr wrap="square" rtlCol="0">
            <a:spAutoFit/>
          </a:bodyPr>
          <a:lstStyle/>
          <a:p>
            <a:pPr defTabSz="1219170">
              <a:spcBef>
                <a:spcPct val="20000"/>
              </a:spcBef>
              <a:defRPr/>
            </a:pPr>
            <a:r>
              <a:rPr lang="en-US" sz="1600" b="1" dirty="0">
                <a:solidFill>
                  <a:srgbClr val="FF928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grpSp>
        <p:nvGrpSpPr>
          <p:cNvPr id="40" name="Group 39"/>
          <p:cNvGrpSpPr/>
          <p:nvPr/>
        </p:nvGrpSpPr>
        <p:grpSpPr>
          <a:xfrm>
            <a:off x="5615305" y="3429548"/>
            <a:ext cx="827985" cy="524391"/>
            <a:chOff x="3175000" y="3792538"/>
            <a:chExt cx="190500" cy="120650"/>
          </a:xfrm>
          <a:solidFill>
            <a:schemeClr val="bg1"/>
          </a:solidFill>
        </p:grpSpPr>
        <p:sp>
          <p:nvSpPr>
            <p:cNvPr id="41" name="Freeform 31"/>
            <p:cNvSpPr>
              <a:spLocks/>
            </p:cNvSpPr>
            <p:nvPr/>
          </p:nvSpPr>
          <p:spPr bwMode="auto">
            <a:xfrm>
              <a:off x="3175000" y="3792538"/>
              <a:ext cx="190500" cy="109538"/>
            </a:xfrm>
            <a:custGeom>
              <a:avLst/>
              <a:gdLst/>
              <a:ahLst/>
              <a:cxnLst>
                <a:cxn ang="0">
                  <a:pos x="32" y="3"/>
                </a:cxn>
                <a:cxn ang="0">
                  <a:pos x="32" y="3"/>
                </a:cxn>
                <a:cxn ang="0">
                  <a:pos x="33" y="1"/>
                </a:cxn>
                <a:cxn ang="0">
                  <a:pos x="33" y="1"/>
                </a:cxn>
                <a:cxn ang="0">
                  <a:pos x="32" y="0"/>
                </a:cxn>
                <a:cxn ang="0">
                  <a:pos x="32" y="0"/>
                </a:cxn>
                <a:cxn ang="0">
                  <a:pos x="30" y="1"/>
                </a:cxn>
                <a:cxn ang="0">
                  <a:pos x="30" y="1"/>
                </a:cxn>
                <a:cxn ang="0">
                  <a:pos x="29" y="2"/>
                </a:cxn>
                <a:cxn ang="0">
                  <a:pos x="29" y="2"/>
                </a:cxn>
                <a:cxn ang="0">
                  <a:pos x="30" y="3"/>
                </a:cxn>
                <a:cxn ang="0">
                  <a:pos x="21" y="11"/>
                </a:cxn>
                <a:cxn ang="0">
                  <a:pos x="15" y="5"/>
                </a:cxn>
                <a:cxn ang="0">
                  <a:pos x="0" y="19"/>
                </a:cxn>
                <a:cxn ang="0">
                  <a:pos x="1" y="19"/>
                </a:cxn>
                <a:cxn ang="0">
                  <a:pos x="15" y="6"/>
                </a:cxn>
                <a:cxn ang="0">
                  <a:pos x="21" y="12"/>
                </a:cxn>
                <a:cxn ang="0">
                  <a:pos x="30" y="3"/>
                </a:cxn>
                <a:cxn ang="0">
                  <a:pos x="31" y="4"/>
                </a:cxn>
                <a:cxn ang="0">
                  <a:pos x="31" y="4"/>
                </a:cxn>
                <a:cxn ang="0">
                  <a:pos x="32" y="3"/>
                </a:cxn>
              </a:cxnLst>
              <a:rect l="0" t="0" r="r" b="b"/>
              <a:pathLst>
                <a:path w="33" h="19">
                  <a:moveTo>
                    <a:pt x="32" y="3"/>
                  </a:moveTo>
                  <a:cubicBezTo>
                    <a:pt x="32" y="3"/>
                    <a:pt x="32" y="3"/>
                    <a:pt x="32" y="3"/>
                  </a:cubicBezTo>
                  <a:cubicBezTo>
                    <a:pt x="32" y="3"/>
                    <a:pt x="33" y="2"/>
                    <a:pt x="33" y="1"/>
                  </a:cubicBezTo>
                  <a:cubicBezTo>
                    <a:pt x="33" y="1"/>
                    <a:pt x="33" y="1"/>
                    <a:pt x="33" y="1"/>
                  </a:cubicBezTo>
                  <a:cubicBezTo>
                    <a:pt x="33" y="1"/>
                    <a:pt x="33" y="0"/>
                    <a:pt x="32" y="0"/>
                  </a:cubicBezTo>
                  <a:cubicBezTo>
                    <a:pt x="32" y="0"/>
                    <a:pt x="32" y="0"/>
                    <a:pt x="32" y="0"/>
                  </a:cubicBezTo>
                  <a:cubicBezTo>
                    <a:pt x="31" y="1"/>
                    <a:pt x="30" y="1"/>
                    <a:pt x="30" y="1"/>
                  </a:cubicBezTo>
                  <a:cubicBezTo>
                    <a:pt x="30" y="1"/>
                    <a:pt x="30" y="1"/>
                    <a:pt x="30" y="1"/>
                  </a:cubicBezTo>
                  <a:cubicBezTo>
                    <a:pt x="29" y="1"/>
                    <a:pt x="29" y="1"/>
                    <a:pt x="29" y="2"/>
                  </a:cubicBezTo>
                  <a:cubicBezTo>
                    <a:pt x="29" y="2"/>
                    <a:pt x="29" y="2"/>
                    <a:pt x="29" y="2"/>
                  </a:cubicBezTo>
                  <a:cubicBezTo>
                    <a:pt x="30" y="2"/>
                    <a:pt x="30" y="2"/>
                    <a:pt x="30" y="3"/>
                  </a:cubicBezTo>
                  <a:cubicBezTo>
                    <a:pt x="21" y="11"/>
                    <a:pt x="21" y="11"/>
                    <a:pt x="21" y="11"/>
                  </a:cubicBezTo>
                  <a:cubicBezTo>
                    <a:pt x="15" y="5"/>
                    <a:pt x="15" y="5"/>
                    <a:pt x="15" y="5"/>
                  </a:cubicBezTo>
                  <a:cubicBezTo>
                    <a:pt x="0" y="19"/>
                    <a:pt x="0" y="19"/>
                    <a:pt x="0" y="19"/>
                  </a:cubicBezTo>
                  <a:cubicBezTo>
                    <a:pt x="1" y="19"/>
                    <a:pt x="1" y="19"/>
                    <a:pt x="1" y="19"/>
                  </a:cubicBezTo>
                  <a:cubicBezTo>
                    <a:pt x="15" y="6"/>
                    <a:pt x="15" y="6"/>
                    <a:pt x="15" y="6"/>
                  </a:cubicBezTo>
                  <a:cubicBezTo>
                    <a:pt x="21" y="12"/>
                    <a:pt x="21" y="12"/>
                    <a:pt x="21" y="12"/>
                  </a:cubicBezTo>
                  <a:cubicBezTo>
                    <a:pt x="30" y="3"/>
                    <a:pt x="30" y="3"/>
                    <a:pt x="30" y="3"/>
                  </a:cubicBezTo>
                  <a:cubicBezTo>
                    <a:pt x="31" y="3"/>
                    <a:pt x="31" y="3"/>
                    <a:pt x="31" y="4"/>
                  </a:cubicBezTo>
                  <a:cubicBezTo>
                    <a:pt x="31" y="4"/>
                    <a:pt x="31" y="4"/>
                    <a:pt x="31" y="4"/>
                  </a:cubicBezTo>
                  <a:cubicBezTo>
                    <a:pt x="31" y="4"/>
                    <a:pt x="32" y="4"/>
                    <a:pt x="32"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2"/>
            <p:cNvSpPr>
              <a:spLocks/>
            </p:cNvSpPr>
            <p:nvPr/>
          </p:nvSpPr>
          <p:spPr bwMode="auto">
            <a:xfrm>
              <a:off x="3325813" y="3821113"/>
              <a:ext cx="22225" cy="92075"/>
            </a:xfrm>
            <a:custGeom>
              <a:avLst/>
              <a:gdLst/>
              <a:ahLst/>
              <a:cxnLst>
                <a:cxn ang="0">
                  <a:pos x="0" y="11"/>
                </a:cxn>
                <a:cxn ang="0">
                  <a:pos x="0" y="58"/>
                </a:cxn>
                <a:cxn ang="0">
                  <a:pos x="14" y="58"/>
                </a:cxn>
                <a:cxn ang="0">
                  <a:pos x="14" y="0"/>
                </a:cxn>
                <a:cxn ang="0">
                  <a:pos x="0" y="11"/>
                </a:cxn>
              </a:cxnLst>
              <a:rect l="0" t="0" r="r" b="b"/>
              <a:pathLst>
                <a:path w="14" h="58">
                  <a:moveTo>
                    <a:pt x="0" y="11"/>
                  </a:moveTo>
                  <a:lnTo>
                    <a:pt x="0" y="58"/>
                  </a:lnTo>
                  <a:lnTo>
                    <a:pt x="14" y="58"/>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3"/>
            <p:cNvSpPr>
              <a:spLocks/>
            </p:cNvSpPr>
            <p:nvPr/>
          </p:nvSpPr>
          <p:spPr bwMode="auto">
            <a:xfrm>
              <a:off x="3295650" y="3843338"/>
              <a:ext cx="23813" cy="69850"/>
            </a:xfrm>
            <a:custGeom>
              <a:avLst/>
              <a:gdLst/>
              <a:ahLst/>
              <a:cxnLst>
                <a:cxn ang="0">
                  <a:pos x="0" y="15"/>
                </a:cxn>
                <a:cxn ang="0">
                  <a:pos x="0" y="44"/>
                </a:cxn>
                <a:cxn ang="0">
                  <a:pos x="15" y="44"/>
                </a:cxn>
                <a:cxn ang="0">
                  <a:pos x="15" y="0"/>
                </a:cxn>
                <a:cxn ang="0">
                  <a:pos x="0" y="15"/>
                </a:cxn>
              </a:cxnLst>
              <a:rect l="0" t="0" r="r" b="b"/>
              <a:pathLst>
                <a:path w="15" h="44">
                  <a:moveTo>
                    <a:pt x="0" y="15"/>
                  </a:moveTo>
                  <a:lnTo>
                    <a:pt x="0" y="44"/>
                  </a:lnTo>
                  <a:lnTo>
                    <a:pt x="15" y="44"/>
                  </a:lnTo>
                  <a:lnTo>
                    <a:pt x="15" y="0"/>
                  </a:lnTo>
                  <a:lnTo>
                    <a:pt x="0" y="1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4"/>
            <p:cNvSpPr>
              <a:spLocks/>
            </p:cNvSpPr>
            <p:nvPr/>
          </p:nvSpPr>
          <p:spPr bwMode="auto">
            <a:xfrm>
              <a:off x="3267075" y="3843338"/>
              <a:ext cx="23813" cy="69850"/>
            </a:xfrm>
            <a:custGeom>
              <a:avLst/>
              <a:gdLst/>
              <a:ahLst/>
              <a:cxnLst>
                <a:cxn ang="0">
                  <a:pos x="0" y="0"/>
                </a:cxn>
                <a:cxn ang="0">
                  <a:pos x="0" y="44"/>
                </a:cxn>
                <a:cxn ang="0">
                  <a:pos x="15" y="44"/>
                </a:cxn>
                <a:cxn ang="0">
                  <a:pos x="15" y="11"/>
                </a:cxn>
                <a:cxn ang="0">
                  <a:pos x="0" y="0"/>
                </a:cxn>
              </a:cxnLst>
              <a:rect l="0" t="0" r="r" b="b"/>
              <a:pathLst>
                <a:path w="15" h="44">
                  <a:moveTo>
                    <a:pt x="0" y="0"/>
                  </a:moveTo>
                  <a:lnTo>
                    <a:pt x="0" y="44"/>
                  </a:lnTo>
                  <a:lnTo>
                    <a:pt x="15" y="44"/>
                  </a:lnTo>
                  <a:lnTo>
                    <a:pt x="15" y="11"/>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35"/>
            <p:cNvSpPr>
              <a:spLocks/>
            </p:cNvSpPr>
            <p:nvPr/>
          </p:nvSpPr>
          <p:spPr bwMode="auto">
            <a:xfrm>
              <a:off x="3238500" y="3832225"/>
              <a:ext cx="23813" cy="80963"/>
            </a:xfrm>
            <a:custGeom>
              <a:avLst/>
              <a:gdLst/>
              <a:ahLst/>
              <a:cxnLst>
                <a:cxn ang="0">
                  <a:pos x="15" y="0"/>
                </a:cxn>
                <a:cxn ang="0">
                  <a:pos x="0" y="11"/>
                </a:cxn>
                <a:cxn ang="0">
                  <a:pos x="0" y="51"/>
                </a:cxn>
                <a:cxn ang="0">
                  <a:pos x="15" y="51"/>
                </a:cxn>
                <a:cxn ang="0">
                  <a:pos x="15" y="0"/>
                </a:cxn>
                <a:cxn ang="0">
                  <a:pos x="15" y="0"/>
                </a:cxn>
              </a:cxnLst>
              <a:rect l="0" t="0" r="r" b="b"/>
              <a:pathLst>
                <a:path w="15" h="51">
                  <a:moveTo>
                    <a:pt x="15" y="0"/>
                  </a:moveTo>
                  <a:lnTo>
                    <a:pt x="0" y="11"/>
                  </a:lnTo>
                  <a:lnTo>
                    <a:pt x="0" y="51"/>
                  </a:lnTo>
                  <a:lnTo>
                    <a:pt x="15" y="51"/>
                  </a:lnTo>
                  <a:lnTo>
                    <a:pt x="15" y="0"/>
                  </a:lnTo>
                  <a:lnTo>
                    <a:pt x="1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36"/>
            <p:cNvSpPr>
              <a:spLocks/>
            </p:cNvSpPr>
            <p:nvPr/>
          </p:nvSpPr>
          <p:spPr bwMode="auto">
            <a:xfrm>
              <a:off x="3209925" y="3860800"/>
              <a:ext cx="22225" cy="52388"/>
            </a:xfrm>
            <a:custGeom>
              <a:avLst/>
              <a:gdLst/>
              <a:ahLst/>
              <a:cxnLst>
                <a:cxn ang="0">
                  <a:pos x="0" y="11"/>
                </a:cxn>
                <a:cxn ang="0">
                  <a:pos x="0" y="33"/>
                </a:cxn>
                <a:cxn ang="0">
                  <a:pos x="14" y="33"/>
                </a:cxn>
                <a:cxn ang="0">
                  <a:pos x="14" y="0"/>
                </a:cxn>
                <a:cxn ang="0">
                  <a:pos x="0" y="11"/>
                </a:cxn>
              </a:cxnLst>
              <a:rect l="0" t="0" r="r" b="b"/>
              <a:pathLst>
                <a:path w="14" h="33">
                  <a:moveTo>
                    <a:pt x="0" y="11"/>
                  </a:moveTo>
                  <a:lnTo>
                    <a:pt x="0" y="33"/>
                  </a:lnTo>
                  <a:lnTo>
                    <a:pt x="14" y="33"/>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37"/>
            <p:cNvSpPr>
              <a:spLocks/>
            </p:cNvSpPr>
            <p:nvPr/>
          </p:nvSpPr>
          <p:spPr bwMode="auto">
            <a:xfrm>
              <a:off x="3181350" y="3884613"/>
              <a:ext cx="22225" cy="28575"/>
            </a:xfrm>
            <a:custGeom>
              <a:avLst/>
              <a:gdLst/>
              <a:ahLst/>
              <a:cxnLst>
                <a:cxn ang="0">
                  <a:pos x="0" y="14"/>
                </a:cxn>
                <a:cxn ang="0">
                  <a:pos x="0" y="18"/>
                </a:cxn>
                <a:cxn ang="0">
                  <a:pos x="14" y="18"/>
                </a:cxn>
                <a:cxn ang="0">
                  <a:pos x="14" y="0"/>
                </a:cxn>
                <a:cxn ang="0">
                  <a:pos x="0" y="14"/>
                </a:cxn>
              </a:cxnLst>
              <a:rect l="0" t="0" r="r" b="b"/>
              <a:pathLst>
                <a:path w="14" h="18">
                  <a:moveTo>
                    <a:pt x="0" y="14"/>
                  </a:moveTo>
                  <a:lnTo>
                    <a:pt x="0" y="18"/>
                  </a:lnTo>
                  <a:lnTo>
                    <a:pt x="14" y="18"/>
                  </a:lnTo>
                  <a:lnTo>
                    <a:pt x="14" y="0"/>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8" name="Group 47"/>
          <p:cNvGrpSpPr>
            <a:grpSpLocks noChangeAspect="1"/>
          </p:cNvGrpSpPr>
          <p:nvPr/>
        </p:nvGrpSpPr>
        <p:grpSpPr>
          <a:xfrm>
            <a:off x="6545982" y="2305986"/>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49"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4" name="Freeform 202"/>
          <p:cNvSpPr>
            <a:spLocks noEditPoints="1"/>
          </p:cNvSpPr>
          <p:nvPr/>
        </p:nvSpPr>
        <p:spPr bwMode="auto">
          <a:xfrm>
            <a:off x="4975958" y="5271033"/>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5" name="Freeform 135"/>
          <p:cNvSpPr>
            <a:spLocks noEditPoints="1"/>
          </p:cNvSpPr>
          <p:nvPr/>
        </p:nvSpPr>
        <p:spPr bwMode="auto">
          <a:xfrm>
            <a:off x="4846184" y="232804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6" name="Group 75"/>
          <p:cNvGrpSpPr>
            <a:grpSpLocks noChangeAspect="1"/>
          </p:cNvGrpSpPr>
          <p:nvPr/>
        </p:nvGrpSpPr>
        <p:grpSpPr>
          <a:xfrm>
            <a:off x="4072326" y="3820268"/>
            <a:ext cx="548640" cy="548640"/>
            <a:chOff x="3878263" y="2220913"/>
            <a:chExt cx="547687" cy="547687"/>
          </a:xfrm>
          <a:solidFill>
            <a:schemeClr val="bg1"/>
          </a:solidFill>
          <a:effectLst>
            <a:outerShdw blurRad="50800" dist="38100" dir="2700000" algn="tl" rotWithShape="0">
              <a:prstClr val="black">
                <a:alpha val="40000"/>
              </a:prstClr>
            </a:outerShdw>
          </a:effectLst>
        </p:grpSpPr>
        <p:sp>
          <p:nvSpPr>
            <p:cNvPr id="7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5" name="Freeform 42"/>
          <p:cNvSpPr>
            <a:spLocks noChangeAspect="1" noEditPoints="1"/>
          </p:cNvSpPr>
          <p:nvPr/>
        </p:nvSpPr>
        <p:spPr bwMode="auto">
          <a:xfrm>
            <a:off x="7490003" y="3857885"/>
            <a:ext cx="531159" cy="457200"/>
          </a:xfrm>
          <a:custGeom>
            <a:avLst/>
            <a:gdLst/>
            <a:ahLst/>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l="0" t="0" r="r" b="b"/>
            <a:pathLst>
              <a:path w="73" h="6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85"/>
          <p:cNvSpPr>
            <a:spLocks noEditPoints="1"/>
          </p:cNvSpPr>
          <p:nvPr/>
        </p:nvSpPr>
        <p:spPr bwMode="auto">
          <a:xfrm>
            <a:off x="6702143" y="5229135"/>
            <a:ext cx="401263" cy="468701"/>
          </a:xfrm>
          <a:custGeom>
            <a:avLst/>
            <a:gdLst/>
            <a:ahLst/>
            <a:cxnLst>
              <a:cxn ang="0">
                <a:pos x="55" y="9"/>
              </a:cxn>
              <a:cxn ang="0">
                <a:pos x="55" y="14"/>
              </a:cxn>
              <a:cxn ang="0">
                <a:pos x="27" y="23"/>
              </a:cxn>
              <a:cxn ang="0">
                <a:pos x="0" y="14"/>
              </a:cxn>
              <a:cxn ang="0">
                <a:pos x="0" y="9"/>
              </a:cxn>
              <a:cxn ang="0">
                <a:pos x="27" y="0"/>
              </a:cxn>
              <a:cxn ang="0">
                <a:pos x="55" y="9"/>
              </a:cxn>
              <a:cxn ang="0">
                <a:pos x="55" y="21"/>
              </a:cxn>
              <a:cxn ang="0">
                <a:pos x="55" y="27"/>
              </a:cxn>
              <a:cxn ang="0">
                <a:pos x="27" y="37"/>
              </a:cxn>
              <a:cxn ang="0">
                <a:pos x="0" y="27"/>
              </a:cxn>
              <a:cxn ang="0">
                <a:pos x="0" y="21"/>
              </a:cxn>
              <a:cxn ang="0">
                <a:pos x="27" y="27"/>
              </a:cxn>
              <a:cxn ang="0">
                <a:pos x="55" y="21"/>
              </a:cxn>
              <a:cxn ang="0">
                <a:pos x="55" y="35"/>
              </a:cxn>
              <a:cxn ang="0">
                <a:pos x="55" y="41"/>
              </a:cxn>
              <a:cxn ang="0">
                <a:pos x="27" y="50"/>
              </a:cxn>
              <a:cxn ang="0">
                <a:pos x="0" y="41"/>
              </a:cxn>
              <a:cxn ang="0">
                <a:pos x="0" y="35"/>
              </a:cxn>
              <a:cxn ang="0">
                <a:pos x="27" y="41"/>
              </a:cxn>
              <a:cxn ang="0">
                <a:pos x="55" y="35"/>
              </a:cxn>
              <a:cxn ang="0">
                <a:pos x="55" y="49"/>
              </a:cxn>
              <a:cxn ang="0">
                <a:pos x="55" y="55"/>
              </a:cxn>
              <a:cxn ang="0">
                <a:pos x="27" y="64"/>
              </a:cxn>
              <a:cxn ang="0">
                <a:pos x="0" y="55"/>
              </a:cxn>
              <a:cxn ang="0">
                <a:pos x="0" y="49"/>
              </a:cxn>
              <a:cxn ang="0">
                <a:pos x="27" y="55"/>
              </a:cxn>
              <a:cxn ang="0">
                <a:pos x="55" y="49"/>
              </a:cxn>
            </a:cxnLst>
            <a:rect l="0" t="0" r="r" b="b"/>
            <a:pathLst>
              <a:path w="55" h="64">
                <a:moveTo>
                  <a:pt x="55" y="9"/>
                </a:moveTo>
                <a:cubicBezTo>
                  <a:pt x="55" y="14"/>
                  <a:pt x="55" y="14"/>
                  <a:pt x="55" y="14"/>
                </a:cubicBezTo>
                <a:cubicBezTo>
                  <a:pt x="55" y="19"/>
                  <a:pt x="42" y="23"/>
                  <a:pt x="27" y="23"/>
                </a:cubicBezTo>
                <a:cubicBezTo>
                  <a:pt x="12" y="23"/>
                  <a:pt x="0" y="19"/>
                  <a:pt x="0" y="14"/>
                </a:cubicBezTo>
                <a:cubicBezTo>
                  <a:pt x="0" y="9"/>
                  <a:pt x="0" y="9"/>
                  <a:pt x="0" y="9"/>
                </a:cubicBezTo>
                <a:cubicBezTo>
                  <a:pt x="0" y="4"/>
                  <a:pt x="12" y="0"/>
                  <a:pt x="27" y="0"/>
                </a:cubicBezTo>
                <a:cubicBezTo>
                  <a:pt x="42" y="0"/>
                  <a:pt x="55" y="4"/>
                  <a:pt x="55" y="9"/>
                </a:cubicBezTo>
                <a:close/>
                <a:moveTo>
                  <a:pt x="55" y="21"/>
                </a:moveTo>
                <a:cubicBezTo>
                  <a:pt x="55" y="27"/>
                  <a:pt x="55" y="27"/>
                  <a:pt x="55" y="27"/>
                </a:cubicBezTo>
                <a:cubicBezTo>
                  <a:pt x="55" y="32"/>
                  <a:pt x="42" y="37"/>
                  <a:pt x="27" y="37"/>
                </a:cubicBezTo>
                <a:cubicBezTo>
                  <a:pt x="12" y="37"/>
                  <a:pt x="0" y="32"/>
                  <a:pt x="0" y="27"/>
                </a:cubicBezTo>
                <a:cubicBezTo>
                  <a:pt x="0" y="21"/>
                  <a:pt x="0" y="21"/>
                  <a:pt x="0" y="21"/>
                </a:cubicBezTo>
                <a:cubicBezTo>
                  <a:pt x="6" y="25"/>
                  <a:pt x="16" y="27"/>
                  <a:pt x="27" y="27"/>
                </a:cubicBezTo>
                <a:cubicBezTo>
                  <a:pt x="38" y="27"/>
                  <a:pt x="49" y="25"/>
                  <a:pt x="55" y="21"/>
                </a:cubicBezTo>
                <a:close/>
                <a:moveTo>
                  <a:pt x="55" y="35"/>
                </a:moveTo>
                <a:cubicBezTo>
                  <a:pt x="55" y="41"/>
                  <a:pt x="55" y="41"/>
                  <a:pt x="55" y="41"/>
                </a:cubicBezTo>
                <a:cubicBezTo>
                  <a:pt x="55" y="46"/>
                  <a:pt x="42" y="50"/>
                  <a:pt x="27" y="50"/>
                </a:cubicBezTo>
                <a:cubicBezTo>
                  <a:pt x="12" y="50"/>
                  <a:pt x="0" y="46"/>
                  <a:pt x="0" y="41"/>
                </a:cubicBezTo>
                <a:cubicBezTo>
                  <a:pt x="0" y="35"/>
                  <a:pt x="0" y="35"/>
                  <a:pt x="0" y="35"/>
                </a:cubicBezTo>
                <a:cubicBezTo>
                  <a:pt x="6" y="39"/>
                  <a:pt x="16" y="41"/>
                  <a:pt x="27" y="41"/>
                </a:cubicBezTo>
                <a:cubicBezTo>
                  <a:pt x="38" y="41"/>
                  <a:pt x="49" y="39"/>
                  <a:pt x="55" y="35"/>
                </a:cubicBezTo>
                <a:close/>
                <a:moveTo>
                  <a:pt x="55" y="49"/>
                </a:moveTo>
                <a:cubicBezTo>
                  <a:pt x="55" y="55"/>
                  <a:pt x="55" y="55"/>
                  <a:pt x="55" y="55"/>
                </a:cubicBezTo>
                <a:cubicBezTo>
                  <a:pt x="55" y="60"/>
                  <a:pt x="42" y="64"/>
                  <a:pt x="27" y="64"/>
                </a:cubicBezTo>
                <a:cubicBezTo>
                  <a:pt x="12" y="64"/>
                  <a:pt x="0" y="60"/>
                  <a:pt x="0" y="55"/>
                </a:cubicBezTo>
                <a:cubicBezTo>
                  <a:pt x="0" y="49"/>
                  <a:pt x="0" y="49"/>
                  <a:pt x="0" y="49"/>
                </a:cubicBezTo>
                <a:cubicBezTo>
                  <a:pt x="6" y="53"/>
                  <a:pt x="16" y="55"/>
                  <a:pt x="27" y="55"/>
                </a:cubicBezTo>
                <a:cubicBezTo>
                  <a:pt x="38" y="55"/>
                  <a:pt x="49" y="53"/>
                  <a:pt x="55" y="4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52" name="Picture 5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12734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750"/>
                                        <p:tgtEl>
                                          <p:spTgt spid="31"/>
                                        </p:tgtEl>
                                      </p:cBhvr>
                                    </p:animEffect>
                                  </p:childTnLst>
                                </p:cTn>
                              </p:par>
                            </p:childTnLst>
                          </p:cTn>
                        </p:par>
                        <p:par>
                          <p:cTn id="8" fill="hold">
                            <p:stCondLst>
                              <p:cond delay="750"/>
                            </p:stCondLst>
                            <p:childTnLst>
                              <p:par>
                                <p:cTn id="9" presetID="23" presetClass="entr" presetSubtype="16" fill="hold"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500" fill="hold"/>
                                        <p:tgtEl>
                                          <p:spTgt spid="40"/>
                                        </p:tgtEl>
                                        <p:attrNameLst>
                                          <p:attrName>ppt_w</p:attrName>
                                        </p:attrNameLst>
                                      </p:cBhvr>
                                      <p:tavLst>
                                        <p:tav tm="0">
                                          <p:val>
                                            <p:fltVal val="0"/>
                                          </p:val>
                                        </p:tav>
                                        <p:tav tm="100000">
                                          <p:val>
                                            <p:strVal val="#ppt_w"/>
                                          </p:val>
                                        </p:tav>
                                      </p:tavLst>
                                    </p:anim>
                                    <p:anim calcmode="lin" valueType="num">
                                      <p:cBhvr>
                                        <p:cTn id="12" dur="500" fill="hold"/>
                                        <p:tgtEl>
                                          <p:spTgt spid="40"/>
                                        </p:tgtEl>
                                        <p:attrNameLst>
                                          <p:attrName>ppt_h</p:attrName>
                                        </p:attrNameLst>
                                      </p:cBhvr>
                                      <p:tavLst>
                                        <p:tav tm="0">
                                          <p:val>
                                            <p:fltVal val="0"/>
                                          </p:val>
                                        </p:tav>
                                        <p:tav tm="100000">
                                          <p:val>
                                            <p:strVal val="#ppt_h"/>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 calcmode="lin" valueType="num">
                                      <p:cBhvr>
                                        <p:cTn id="16" dur="500" fill="hold"/>
                                        <p:tgtEl>
                                          <p:spTgt spid="54"/>
                                        </p:tgtEl>
                                        <p:attrNameLst>
                                          <p:attrName>ppt_w</p:attrName>
                                        </p:attrNameLst>
                                      </p:cBhvr>
                                      <p:tavLst>
                                        <p:tav tm="0">
                                          <p:val>
                                            <p:fltVal val="0"/>
                                          </p:val>
                                        </p:tav>
                                        <p:tav tm="100000">
                                          <p:val>
                                            <p:strVal val="#ppt_w"/>
                                          </p:val>
                                        </p:tav>
                                      </p:tavLst>
                                    </p:anim>
                                    <p:anim calcmode="lin" valueType="num">
                                      <p:cBhvr>
                                        <p:cTn id="17" dur="500" fill="hold"/>
                                        <p:tgtEl>
                                          <p:spTgt spid="54"/>
                                        </p:tgtEl>
                                        <p:attrNameLst>
                                          <p:attrName>ppt_h</p:attrName>
                                        </p:attrNameLst>
                                      </p:cBhvr>
                                      <p:tavLst>
                                        <p:tav tm="0">
                                          <p:val>
                                            <p:fltVal val="0"/>
                                          </p:val>
                                        </p:tav>
                                        <p:tav tm="100000">
                                          <p:val>
                                            <p:strVal val="#ppt_h"/>
                                          </p:val>
                                        </p:tav>
                                      </p:tavLst>
                                    </p:anim>
                                    <p:animEffect transition="in" filter="fade">
                                      <p:cBhvr>
                                        <p:cTn id="18" dur="500"/>
                                        <p:tgtEl>
                                          <p:spTgt spid="54"/>
                                        </p:tgtEl>
                                      </p:cBhvr>
                                    </p:animEffect>
                                  </p:childTnLst>
                                </p:cTn>
                              </p:par>
                            </p:childTnLst>
                          </p:cTn>
                        </p:par>
                        <p:par>
                          <p:cTn id="19" fill="hold">
                            <p:stCondLst>
                              <p:cond delay="1750"/>
                            </p:stCondLst>
                            <p:childTnLst>
                              <p:par>
                                <p:cTn id="20" presetID="2" presetClass="entr" presetSubtype="4"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ppt_x"/>
                                          </p:val>
                                        </p:tav>
                                        <p:tav tm="100000">
                                          <p:val>
                                            <p:strVal val="#ppt_x"/>
                                          </p:val>
                                        </p:tav>
                                      </p:tavLst>
                                    </p:anim>
                                    <p:anim calcmode="lin" valueType="num">
                                      <p:cBhvr additive="base">
                                        <p:cTn id="23" dur="500" fill="hold"/>
                                        <p:tgtEl>
                                          <p:spTgt spid="13"/>
                                        </p:tgtEl>
                                        <p:attrNameLst>
                                          <p:attrName>ppt_y</p:attrName>
                                        </p:attrNameLst>
                                      </p:cBhvr>
                                      <p:tavLst>
                                        <p:tav tm="0">
                                          <p:val>
                                            <p:strVal val="1+#ppt_h/2"/>
                                          </p:val>
                                        </p:tav>
                                        <p:tav tm="100000">
                                          <p:val>
                                            <p:strVal val="#ppt_y"/>
                                          </p:val>
                                        </p:tav>
                                      </p:tavLst>
                                    </p:anim>
                                  </p:childTnLst>
                                </p:cTn>
                              </p:par>
                            </p:childTnLst>
                          </p:cTn>
                        </p:par>
                        <p:par>
                          <p:cTn id="24" fill="hold">
                            <p:stCondLst>
                              <p:cond delay="2250"/>
                            </p:stCondLst>
                            <p:childTnLst>
                              <p:par>
                                <p:cTn id="25" presetID="53" presetClass="entr" presetSubtype="16" fill="hold" grpId="0" nodeType="afterEffect">
                                  <p:stCondLst>
                                    <p:cond delay="0"/>
                                  </p:stCondLst>
                                  <p:childTnLst>
                                    <p:set>
                                      <p:cBhvr>
                                        <p:cTn id="26" dur="1" fill="hold">
                                          <p:stCondLst>
                                            <p:cond delay="0"/>
                                          </p:stCondLst>
                                        </p:cTn>
                                        <p:tgtEl>
                                          <p:spTgt spid="75"/>
                                        </p:tgtEl>
                                        <p:attrNameLst>
                                          <p:attrName>style.visibility</p:attrName>
                                        </p:attrNameLst>
                                      </p:cBhvr>
                                      <p:to>
                                        <p:strVal val="visible"/>
                                      </p:to>
                                    </p:set>
                                    <p:anim calcmode="lin" valueType="num">
                                      <p:cBhvr>
                                        <p:cTn id="27" dur="500" fill="hold"/>
                                        <p:tgtEl>
                                          <p:spTgt spid="75"/>
                                        </p:tgtEl>
                                        <p:attrNameLst>
                                          <p:attrName>ppt_w</p:attrName>
                                        </p:attrNameLst>
                                      </p:cBhvr>
                                      <p:tavLst>
                                        <p:tav tm="0">
                                          <p:val>
                                            <p:fltVal val="0"/>
                                          </p:val>
                                        </p:tav>
                                        <p:tav tm="100000">
                                          <p:val>
                                            <p:strVal val="#ppt_w"/>
                                          </p:val>
                                        </p:tav>
                                      </p:tavLst>
                                    </p:anim>
                                    <p:anim calcmode="lin" valueType="num">
                                      <p:cBhvr>
                                        <p:cTn id="28" dur="500" fill="hold"/>
                                        <p:tgtEl>
                                          <p:spTgt spid="75"/>
                                        </p:tgtEl>
                                        <p:attrNameLst>
                                          <p:attrName>ppt_h</p:attrName>
                                        </p:attrNameLst>
                                      </p:cBhvr>
                                      <p:tavLst>
                                        <p:tav tm="0">
                                          <p:val>
                                            <p:fltVal val="0"/>
                                          </p:val>
                                        </p:tav>
                                        <p:tav tm="100000">
                                          <p:val>
                                            <p:strVal val="#ppt_h"/>
                                          </p:val>
                                        </p:tav>
                                      </p:tavLst>
                                    </p:anim>
                                    <p:animEffect transition="in" filter="fade">
                                      <p:cBhvr>
                                        <p:cTn id="29" dur="500"/>
                                        <p:tgtEl>
                                          <p:spTgt spid="75"/>
                                        </p:tgtEl>
                                      </p:cBhvr>
                                    </p:animEffect>
                                  </p:childTnLst>
                                </p:cTn>
                              </p:par>
                            </p:childTnLst>
                          </p:cTn>
                        </p:par>
                        <p:par>
                          <p:cTn id="30" fill="hold">
                            <p:stCondLst>
                              <p:cond delay="2750"/>
                            </p:stCondLst>
                            <p:childTnLst>
                              <p:par>
                                <p:cTn id="31" presetID="53" presetClass="entr" presetSubtype="528" fill="hold" grpId="0" nodeType="afterEffect">
                                  <p:stCondLst>
                                    <p:cond delay="0"/>
                                  </p:stCondLst>
                                  <p:childTnLst>
                                    <p:set>
                                      <p:cBhvr>
                                        <p:cTn id="32" dur="1" fill="hold">
                                          <p:stCondLst>
                                            <p:cond delay="0"/>
                                          </p:stCondLst>
                                        </p:cTn>
                                        <p:tgtEl>
                                          <p:spTgt spid="37"/>
                                        </p:tgtEl>
                                        <p:attrNameLst>
                                          <p:attrName>style.visibility</p:attrName>
                                        </p:attrNameLst>
                                      </p:cBhvr>
                                      <p:to>
                                        <p:strVal val="visible"/>
                                      </p:to>
                                    </p:set>
                                    <p:anim calcmode="lin" valueType="num">
                                      <p:cBhvr>
                                        <p:cTn id="33" dur="500" fill="hold"/>
                                        <p:tgtEl>
                                          <p:spTgt spid="37"/>
                                        </p:tgtEl>
                                        <p:attrNameLst>
                                          <p:attrName>ppt_w</p:attrName>
                                        </p:attrNameLst>
                                      </p:cBhvr>
                                      <p:tavLst>
                                        <p:tav tm="0">
                                          <p:val>
                                            <p:fltVal val="0"/>
                                          </p:val>
                                        </p:tav>
                                        <p:tav tm="100000">
                                          <p:val>
                                            <p:strVal val="#ppt_w"/>
                                          </p:val>
                                        </p:tav>
                                      </p:tavLst>
                                    </p:anim>
                                    <p:anim calcmode="lin" valueType="num">
                                      <p:cBhvr>
                                        <p:cTn id="34" dur="500" fill="hold"/>
                                        <p:tgtEl>
                                          <p:spTgt spid="37"/>
                                        </p:tgtEl>
                                        <p:attrNameLst>
                                          <p:attrName>ppt_h</p:attrName>
                                        </p:attrNameLst>
                                      </p:cBhvr>
                                      <p:tavLst>
                                        <p:tav tm="0">
                                          <p:val>
                                            <p:fltVal val="0"/>
                                          </p:val>
                                        </p:tav>
                                        <p:tav tm="100000">
                                          <p:val>
                                            <p:strVal val="#ppt_h"/>
                                          </p:val>
                                        </p:tav>
                                      </p:tavLst>
                                    </p:anim>
                                    <p:animEffect transition="in" filter="fade">
                                      <p:cBhvr>
                                        <p:cTn id="35" dur="500"/>
                                        <p:tgtEl>
                                          <p:spTgt spid="37"/>
                                        </p:tgtEl>
                                      </p:cBhvr>
                                    </p:animEffect>
                                    <p:anim calcmode="lin" valueType="num">
                                      <p:cBhvr>
                                        <p:cTn id="36" dur="500" fill="hold"/>
                                        <p:tgtEl>
                                          <p:spTgt spid="37"/>
                                        </p:tgtEl>
                                        <p:attrNameLst>
                                          <p:attrName>ppt_x</p:attrName>
                                        </p:attrNameLst>
                                      </p:cBhvr>
                                      <p:tavLst>
                                        <p:tav tm="0">
                                          <p:val>
                                            <p:fltVal val="0.5"/>
                                          </p:val>
                                        </p:tav>
                                        <p:tav tm="100000">
                                          <p:val>
                                            <p:strVal val="#ppt_x"/>
                                          </p:val>
                                        </p:tav>
                                      </p:tavLst>
                                    </p:anim>
                                    <p:anim calcmode="lin" valueType="num">
                                      <p:cBhvr>
                                        <p:cTn id="37" dur="500" fill="hold"/>
                                        <p:tgtEl>
                                          <p:spTgt spid="37"/>
                                        </p:tgtEl>
                                        <p:attrNameLst>
                                          <p:attrName>ppt_y</p:attrName>
                                        </p:attrNameLst>
                                      </p:cBhvr>
                                      <p:tavLst>
                                        <p:tav tm="0">
                                          <p:val>
                                            <p:fltVal val="0.5"/>
                                          </p:val>
                                        </p:tav>
                                        <p:tav tm="100000">
                                          <p:val>
                                            <p:strVal val="#ppt_y"/>
                                          </p:val>
                                        </p:tav>
                                      </p:tavLst>
                                    </p:anim>
                                  </p:childTnLst>
                                </p:cTn>
                              </p:par>
                            </p:childTnLst>
                          </p:cTn>
                        </p:par>
                        <p:par>
                          <p:cTn id="38" fill="hold">
                            <p:stCondLst>
                              <p:cond delay="3250"/>
                            </p:stCondLst>
                            <p:childTnLst>
                              <p:par>
                                <p:cTn id="39" presetID="2" presetClass="entr" presetSubtype="4"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ppt_x"/>
                                          </p:val>
                                        </p:tav>
                                        <p:tav tm="100000">
                                          <p:val>
                                            <p:strVal val="#ppt_x"/>
                                          </p:val>
                                        </p:tav>
                                      </p:tavLst>
                                    </p:anim>
                                    <p:anim calcmode="lin" valueType="num">
                                      <p:cBhvr additive="base">
                                        <p:cTn id="42" dur="500" fill="hold"/>
                                        <p:tgtEl>
                                          <p:spTgt spid="12"/>
                                        </p:tgtEl>
                                        <p:attrNameLst>
                                          <p:attrName>ppt_y</p:attrName>
                                        </p:attrNameLst>
                                      </p:cBhvr>
                                      <p:tavLst>
                                        <p:tav tm="0">
                                          <p:val>
                                            <p:strVal val="1+#ppt_h/2"/>
                                          </p:val>
                                        </p:tav>
                                        <p:tav tm="100000">
                                          <p:val>
                                            <p:strVal val="#ppt_y"/>
                                          </p:val>
                                        </p:tav>
                                      </p:tavLst>
                                    </p:anim>
                                  </p:childTnLst>
                                </p:cTn>
                              </p:par>
                            </p:childTnLst>
                          </p:cTn>
                        </p:par>
                        <p:par>
                          <p:cTn id="43" fill="hold">
                            <p:stCondLst>
                              <p:cond delay="3750"/>
                            </p:stCondLst>
                            <p:childTnLst>
                              <p:par>
                                <p:cTn id="44" presetID="23" presetClass="entr" presetSubtype="16" fill="hold" nodeType="afterEffect">
                                  <p:stCondLst>
                                    <p:cond delay="0"/>
                                  </p:stCondLst>
                                  <p:childTnLst>
                                    <p:set>
                                      <p:cBhvr>
                                        <p:cTn id="45" dur="1" fill="hold">
                                          <p:stCondLst>
                                            <p:cond delay="0"/>
                                          </p:stCondLst>
                                        </p:cTn>
                                        <p:tgtEl>
                                          <p:spTgt spid="48"/>
                                        </p:tgtEl>
                                        <p:attrNameLst>
                                          <p:attrName>style.visibility</p:attrName>
                                        </p:attrNameLst>
                                      </p:cBhvr>
                                      <p:to>
                                        <p:strVal val="visible"/>
                                      </p:to>
                                    </p:set>
                                    <p:anim calcmode="lin" valueType="num">
                                      <p:cBhvr>
                                        <p:cTn id="46" dur="500" fill="hold"/>
                                        <p:tgtEl>
                                          <p:spTgt spid="48"/>
                                        </p:tgtEl>
                                        <p:attrNameLst>
                                          <p:attrName>ppt_w</p:attrName>
                                        </p:attrNameLst>
                                      </p:cBhvr>
                                      <p:tavLst>
                                        <p:tav tm="0">
                                          <p:val>
                                            <p:fltVal val="0"/>
                                          </p:val>
                                        </p:tav>
                                        <p:tav tm="100000">
                                          <p:val>
                                            <p:strVal val="#ppt_w"/>
                                          </p:val>
                                        </p:tav>
                                      </p:tavLst>
                                    </p:anim>
                                    <p:anim calcmode="lin" valueType="num">
                                      <p:cBhvr>
                                        <p:cTn id="47" dur="500" fill="hold"/>
                                        <p:tgtEl>
                                          <p:spTgt spid="48"/>
                                        </p:tgtEl>
                                        <p:attrNameLst>
                                          <p:attrName>ppt_h</p:attrName>
                                        </p:attrNameLst>
                                      </p:cBhvr>
                                      <p:tavLst>
                                        <p:tav tm="0">
                                          <p:val>
                                            <p:fltVal val="0"/>
                                          </p:val>
                                        </p:tav>
                                        <p:tav tm="100000">
                                          <p:val>
                                            <p:strVal val="#ppt_h"/>
                                          </p:val>
                                        </p:tav>
                                      </p:tavLst>
                                    </p:anim>
                                  </p:childTnLst>
                                </p:cTn>
                              </p:par>
                            </p:childTnLst>
                          </p:cTn>
                        </p:par>
                        <p:par>
                          <p:cTn id="48" fill="hold">
                            <p:stCondLst>
                              <p:cond delay="4250"/>
                            </p:stCondLst>
                            <p:childTnLst>
                              <p:par>
                                <p:cTn id="49" presetID="53" presetClass="entr" presetSubtype="528" fill="hold" grpId="0" nodeType="after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p:cTn id="51" dur="500" fill="hold"/>
                                        <p:tgtEl>
                                          <p:spTgt spid="34"/>
                                        </p:tgtEl>
                                        <p:attrNameLst>
                                          <p:attrName>ppt_w</p:attrName>
                                        </p:attrNameLst>
                                      </p:cBhvr>
                                      <p:tavLst>
                                        <p:tav tm="0">
                                          <p:val>
                                            <p:fltVal val="0"/>
                                          </p:val>
                                        </p:tav>
                                        <p:tav tm="100000">
                                          <p:val>
                                            <p:strVal val="#ppt_w"/>
                                          </p:val>
                                        </p:tav>
                                      </p:tavLst>
                                    </p:anim>
                                    <p:anim calcmode="lin" valueType="num">
                                      <p:cBhvr>
                                        <p:cTn id="52" dur="500" fill="hold"/>
                                        <p:tgtEl>
                                          <p:spTgt spid="34"/>
                                        </p:tgtEl>
                                        <p:attrNameLst>
                                          <p:attrName>ppt_h</p:attrName>
                                        </p:attrNameLst>
                                      </p:cBhvr>
                                      <p:tavLst>
                                        <p:tav tm="0">
                                          <p:val>
                                            <p:fltVal val="0"/>
                                          </p:val>
                                        </p:tav>
                                        <p:tav tm="100000">
                                          <p:val>
                                            <p:strVal val="#ppt_h"/>
                                          </p:val>
                                        </p:tav>
                                      </p:tavLst>
                                    </p:anim>
                                    <p:animEffect transition="in" filter="fade">
                                      <p:cBhvr>
                                        <p:cTn id="53" dur="500"/>
                                        <p:tgtEl>
                                          <p:spTgt spid="34"/>
                                        </p:tgtEl>
                                      </p:cBhvr>
                                    </p:animEffect>
                                    <p:anim calcmode="lin" valueType="num">
                                      <p:cBhvr>
                                        <p:cTn id="54" dur="500" fill="hold"/>
                                        <p:tgtEl>
                                          <p:spTgt spid="34"/>
                                        </p:tgtEl>
                                        <p:attrNameLst>
                                          <p:attrName>ppt_x</p:attrName>
                                        </p:attrNameLst>
                                      </p:cBhvr>
                                      <p:tavLst>
                                        <p:tav tm="0">
                                          <p:val>
                                            <p:fltVal val="0.5"/>
                                          </p:val>
                                        </p:tav>
                                        <p:tav tm="100000">
                                          <p:val>
                                            <p:strVal val="#ppt_x"/>
                                          </p:val>
                                        </p:tav>
                                      </p:tavLst>
                                    </p:anim>
                                    <p:anim calcmode="lin" valueType="num">
                                      <p:cBhvr>
                                        <p:cTn id="55" dur="500" fill="hold"/>
                                        <p:tgtEl>
                                          <p:spTgt spid="34"/>
                                        </p:tgtEl>
                                        <p:attrNameLst>
                                          <p:attrName>ppt_y</p:attrName>
                                        </p:attrNameLst>
                                      </p:cBhvr>
                                      <p:tavLst>
                                        <p:tav tm="0">
                                          <p:val>
                                            <p:fltVal val="0.5"/>
                                          </p:val>
                                        </p:tav>
                                        <p:tav tm="100000">
                                          <p:val>
                                            <p:strVal val="#ppt_y"/>
                                          </p:val>
                                        </p:tav>
                                      </p:tavLst>
                                    </p:anim>
                                  </p:childTnLst>
                                </p:cTn>
                              </p:par>
                            </p:childTnLst>
                          </p:cTn>
                        </p:par>
                        <p:par>
                          <p:cTn id="56" fill="hold">
                            <p:stCondLst>
                              <p:cond delay="4750"/>
                            </p:stCondLst>
                            <p:childTnLst>
                              <p:par>
                                <p:cTn id="57" presetID="2" presetClass="entr" presetSubtype="4" fill="hold" grpId="0" nodeType="afterEffect">
                                  <p:stCondLst>
                                    <p:cond delay="0"/>
                                  </p:stCondLst>
                                  <p:childTnLst>
                                    <p:set>
                                      <p:cBhvr>
                                        <p:cTn id="58" dur="1" fill="hold">
                                          <p:stCondLst>
                                            <p:cond delay="0"/>
                                          </p:stCondLst>
                                        </p:cTn>
                                        <p:tgtEl>
                                          <p:spTgt spid="8"/>
                                        </p:tgtEl>
                                        <p:attrNameLst>
                                          <p:attrName>style.visibility</p:attrName>
                                        </p:attrNameLst>
                                      </p:cBhvr>
                                      <p:to>
                                        <p:strVal val="visible"/>
                                      </p:to>
                                    </p:set>
                                    <p:anim calcmode="lin" valueType="num">
                                      <p:cBhvr additive="base">
                                        <p:cTn id="59" dur="500" fill="hold"/>
                                        <p:tgtEl>
                                          <p:spTgt spid="8"/>
                                        </p:tgtEl>
                                        <p:attrNameLst>
                                          <p:attrName>ppt_x</p:attrName>
                                        </p:attrNameLst>
                                      </p:cBhvr>
                                      <p:tavLst>
                                        <p:tav tm="0">
                                          <p:val>
                                            <p:strVal val="#ppt_x"/>
                                          </p:val>
                                        </p:tav>
                                        <p:tav tm="100000">
                                          <p:val>
                                            <p:strVal val="#ppt_x"/>
                                          </p:val>
                                        </p:tav>
                                      </p:tavLst>
                                    </p:anim>
                                    <p:anim calcmode="lin" valueType="num">
                                      <p:cBhvr additive="base">
                                        <p:cTn id="60" dur="500" fill="hold"/>
                                        <p:tgtEl>
                                          <p:spTgt spid="8"/>
                                        </p:tgtEl>
                                        <p:attrNameLst>
                                          <p:attrName>ppt_y</p:attrName>
                                        </p:attrNameLst>
                                      </p:cBhvr>
                                      <p:tavLst>
                                        <p:tav tm="0">
                                          <p:val>
                                            <p:strVal val="1+#ppt_h/2"/>
                                          </p:val>
                                        </p:tav>
                                        <p:tav tm="100000">
                                          <p:val>
                                            <p:strVal val="#ppt_y"/>
                                          </p:val>
                                        </p:tav>
                                      </p:tavLst>
                                    </p:anim>
                                  </p:childTnLst>
                                </p:cTn>
                              </p:par>
                              <p:par>
                                <p:cTn id="61" presetID="23" presetClass="entr" presetSubtype="16" fill="hold" nodeType="withEffect">
                                  <p:stCondLst>
                                    <p:cond delay="0"/>
                                  </p:stCondLst>
                                  <p:childTnLst>
                                    <p:set>
                                      <p:cBhvr>
                                        <p:cTn id="62" dur="1" fill="hold">
                                          <p:stCondLst>
                                            <p:cond delay="0"/>
                                          </p:stCondLst>
                                        </p:cTn>
                                        <p:tgtEl>
                                          <p:spTgt spid="76"/>
                                        </p:tgtEl>
                                        <p:attrNameLst>
                                          <p:attrName>style.visibility</p:attrName>
                                        </p:attrNameLst>
                                      </p:cBhvr>
                                      <p:to>
                                        <p:strVal val="visible"/>
                                      </p:to>
                                    </p:set>
                                    <p:anim calcmode="lin" valueType="num">
                                      <p:cBhvr>
                                        <p:cTn id="63" dur="500" fill="hold"/>
                                        <p:tgtEl>
                                          <p:spTgt spid="76"/>
                                        </p:tgtEl>
                                        <p:attrNameLst>
                                          <p:attrName>ppt_w</p:attrName>
                                        </p:attrNameLst>
                                      </p:cBhvr>
                                      <p:tavLst>
                                        <p:tav tm="0">
                                          <p:val>
                                            <p:fltVal val="0"/>
                                          </p:val>
                                        </p:tav>
                                        <p:tav tm="100000">
                                          <p:val>
                                            <p:strVal val="#ppt_w"/>
                                          </p:val>
                                        </p:tav>
                                      </p:tavLst>
                                    </p:anim>
                                    <p:anim calcmode="lin" valueType="num">
                                      <p:cBhvr>
                                        <p:cTn id="64" dur="500" fill="hold"/>
                                        <p:tgtEl>
                                          <p:spTgt spid="76"/>
                                        </p:tgtEl>
                                        <p:attrNameLst>
                                          <p:attrName>ppt_h</p:attrName>
                                        </p:attrNameLst>
                                      </p:cBhvr>
                                      <p:tavLst>
                                        <p:tav tm="0">
                                          <p:val>
                                            <p:fltVal val="0"/>
                                          </p:val>
                                        </p:tav>
                                        <p:tav tm="100000">
                                          <p:val>
                                            <p:strVal val="#ppt_h"/>
                                          </p:val>
                                        </p:tav>
                                      </p:tavLst>
                                    </p:anim>
                                  </p:childTnLst>
                                </p:cTn>
                              </p:par>
                            </p:childTnLst>
                          </p:cTn>
                        </p:par>
                        <p:par>
                          <p:cTn id="65" fill="hold">
                            <p:stCondLst>
                              <p:cond delay="5250"/>
                            </p:stCondLst>
                            <p:childTnLst>
                              <p:par>
                                <p:cTn id="66" presetID="53" presetClass="entr" presetSubtype="528" fill="hold" grpId="0" nodeType="afterEffect">
                                  <p:stCondLst>
                                    <p:cond delay="0"/>
                                  </p:stCondLst>
                                  <p:childTnLst>
                                    <p:set>
                                      <p:cBhvr>
                                        <p:cTn id="67" dur="1" fill="hold">
                                          <p:stCondLst>
                                            <p:cond delay="0"/>
                                          </p:stCondLst>
                                        </p:cTn>
                                        <p:tgtEl>
                                          <p:spTgt spid="38"/>
                                        </p:tgtEl>
                                        <p:attrNameLst>
                                          <p:attrName>style.visibility</p:attrName>
                                        </p:attrNameLst>
                                      </p:cBhvr>
                                      <p:to>
                                        <p:strVal val="visible"/>
                                      </p:to>
                                    </p:set>
                                    <p:anim calcmode="lin" valueType="num">
                                      <p:cBhvr>
                                        <p:cTn id="68" dur="500" fill="hold"/>
                                        <p:tgtEl>
                                          <p:spTgt spid="38"/>
                                        </p:tgtEl>
                                        <p:attrNameLst>
                                          <p:attrName>ppt_w</p:attrName>
                                        </p:attrNameLst>
                                      </p:cBhvr>
                                      <p:tavLst>
                                        <p:tav tm="0">
                                          <p:val>
                                            <p:fltVal val="0"/>
                                          </p:val>
                                        </p:tav>
                                        <p:tav tm="100000">
                                          <p:val>
                                            <p:strVal val="#ppt_w"/>
                                          </p:val>
                                        </p:tav>
                                      </p:tavLst>
                                    </p:anim>
                                    <p:anim calcmode="lin" valueType="num">
                                      <p:cBhvr>
                                        <p:cTn id="69" dur="500" fill="hold"/>
                                        <p:tgtEl>
                                          <p:spTgt spid="38"/>
                                        </p:tgtEl>
                                        <p:attrNameLst>
                                          <p:attrName>ppt_h</p:attrName>
                                        </p:attrNameLst>
                                      </p:cBhvr>
                                      <p:tavLst>
                                        <p:tav tm="0">
                                          <p:val>
                                            <p:fltVal val="0"/>
                                          </p:val>
                                        </p:tav>
                                        <p:tav tm="100000">
                                          <p:val>
                                            <p:strVal val="#ppt_h"/>
                                          </p:val>
                                        </p:tav>
                                      </p:tavLst>
                                    </p:anim>
                                    <p:animEffect transition="in" filter="fade">
                                      <p:cBhvr>
                                        <p:cTn id="70" dur="500"/>
                                        <p:tgtEl>
                                          <p:spTgt spid="38"/>
                                        </p:tgtEl>
                                      </p:cBhvr>
                                    </p:animEffect>
                                    <p:anim calcmode="lin" valueType="num">
                                      <p:cBhvr>
                                        <p:cTn id="71" dur="500" fill="hold"/>
                                        <p:tgtEl>
                                          <p:spTgt spid="38"/>
                                        </p:tgtEl>
                                        <p:attrNameLst>
                                          <p:attrName>ppt_x</p:attrName>
                                        </p:attrNameLst>
                                      </p:cBhvr>
                                      <p:tavLst>
                                        <p:tav tm="0">
                                          <p:val>
                                            <p:fltVal val="0.5"/>
                                          </p:val>
                                        </p:tav>
                                        <p:tav tm="100000">
                                          <p:val>
                                            <p:strVal val="#ppt_x"/>
                                          </p:val>
                                        </p:tav>
                                      </p:tavLst>
                                    </p:anim>
                                    <p:anim calcmode="lin" valueType="num">
                                      <p:cBhvr>
                                        <p:cTn id="72" dur="500" fill="hold"/>
                                        <p:tgtEl>
                                          <p:spTgt spid="38"/>
                                        </p:tgtEl>
                                        <p:attrNameLst>
                                          <p:attrName>ppt_y</p:attrName>
                                        </p:attrNameLst>
                                      </p:cBhvr>
                                      <p:tavLst>
                                        <p:tav tm="0">
                                          <p:val>
                                            <p:fltVal val="0.5"/>
                                          </p:val>
                                        </p:tav>
                                        <p:tav tm="100000">
                                          <p:val>
                                            <p:strVal val="#ppt_y"/>
                                          </p:val>
                                        </p:tav>
                                      </p:tavLst>
                                    </p:anim>
                                  </p:childTnLst>
                                </p:cTn>
                              </p:par>
                            </p:childTnLst>
                          </p:cTn>
                        </p:par>
                        <p:par>
                          <p:cTn id="73" fill="hold">
                            <p:stCondLst>
                              <p:cond delay="5750"/>
                            </p:stCondLst>
                            <p:childTnLst>
                              <p:par>
                                <p:cTn id="74" presetID="2" presetClass="entr" presetSubtype="4" fill="hold" grpId="0" nodeType="afterEffect">
                                  <p:stCondLst>
                                    <p:cond delay="0"/>
                                  </p:stCondLst>
                                  <p:childTnLst>
                                    <p:set>
                                      <p:cBhvr>
                                        <p:cTn id="75" dur="1" fill="hold">
                                          <p:stCondLst>
                                            <p:cond delay="0"/>
                                          </p:stCondLst>
                                        </p:cTn>
                                        <p:tgtEl>
                                          <p:spTgt spid="11"/>
                                        </p:tgtEl>
                                        <p:attrNameLst>
                                          <p:attrName>style.visibility</p:attrName>
                                        </p:attrNameLst>
                                      </p:cBhvr>
                                      <p:to>
                                        <p:strVal val="visible"/>
                                      </p:to>
                                    </p:set>
                                    <p:anim calcmode="lin" valueType="num">
                                      <p:cBhvr additive="base">
                                        <p:cTn id="76" dur="500" fill="hold"/>
                                        <p:tgtEl>
                                          <p:spTgt spid="11"/>
                                        </p:tgtEl>
                                        <p:attrNameLst>
                                          <p:attrName>ppt_x</p:attrName>
                                        </p:attrNameLst>
                                      </p:cBhvr>
                                      <p:tavLst>
                                        <p:tav tm="0">
                                          <p:val>
                                            <p:strVal val="#ppt_x"/>
                                          </p:val>
                                        </p:tav>
                                        <p:tav tm="100000">
                                          <p:val>
                                            <p:strVal val="#ppt_x"/>
                                          </p:val>
                                        </p:tav>
                                      </p:tavLst>
                                    </p:anim>
                                    <p:anim calcmode="lin" valueType="num">
                                      <p:cBhvr additive="base">
                                        <p:cTn id="77" dur="500" fill="hold"/>
                                        <p:tgtEl>
                                          <p:spTgt spid="11"/>
                                        </p:tgtEl>
                                        <p:attrNameLst>
                                          <p:attrName>ppt_y</p:attrName>
                                        </p:attrNameLst>
                                      </p:cBhvr>
                                      <p:tavLst>
                                        <p:tav tm="0">
                                          <p:val>
                                            <p:strVal val="1+#ppt_h/2"/>
                                          </p:val>
                                        </p:tav>
                                        <p:tav tm="100000">
                                          <p:val>
                                            <p:strVal val="#ppt_y"/>
                                          </p:val>
                                        </p:tav>
                                      </p:tavLst>
                                    </p:anim>
                                  </p:childTnLst>
                                </p:cTn>
                              </p:par>
                            </p:childTnLst>
                          </p:cTn>
                        </p:par>
                        <p:par>
                          <p:cTn id="78" fill="hold">
                            <p:stCondLst>
                              <p:cond delay="6250"/>
                            </p:stCondLst>
                            <p:childTnLst>
                              <p:par>
                                <p:cTn id="79" presetID="53" presetClass="entr" presetSubtype="0" fill="hold" grpId="0" nodeType="afterEffect">
                                  <p:stCondLst>
                                    <p:cond delay="0"/>
                                  </p:stCondLst>
                                  <p:childTnLst>
                                    <p:set>
                                      <p:cBhvr>
                                        <p:cTn id="80" dur="1" fill="hold">
                                          <p:stCondLst>
                                            <p:cond delay="0"/>
                                          </p:stCondLst>
                                        </p:cTn>
                                        <p:tgtEl>
                                          <p:spTgt spid="85"/>
                                        </p:tgtEl>
                                        <p:attrNameLst>
                                          <p:attrName>style.visibility</p:attrName>
                                        </p:attrNameLst>
                                      </p:cBhvr>
                                      <p:to>
                                        <p:strVal val="visible"/>
                                      </p:to>
                                    </p:set>
                                    <p:anim calcmode="lin" valueType="num">
                                      <p:cBhvr>
                                        <p:cTn id="81" dur="500" fill="hold"/>
                                        <p:tgtEl>
                                          <p:spTgt spid="85"/>
                                        </p:tgtEl>
                                        <p:attrNameLst>
                                          <p:attrName>ppt_w</p:attrName>
                                        </p:attrNameLst>
                                      </p:cBhvr>
                                      <p:tavLst>
                                        <p:tav tm="0">
                                          <p:val>
                                            <p:fltVal val="0"/>
                                          </p:val>
                                        </p:tav>
                                        <p:tav tm="100000">
                                          <p:val>
                                            <p:strVal val="#ppt_w"/>
                                          </p:val>
                                        </p:tav>
                                      </p:tavLst>
                                    </p:anim>
                                    <p:anim calcmode="lin" valueType="num">
                                      <p:cBhvr>
                                        <p:cTn id="82" dur="500" fill="hold"/>
                                        <p:tgtEl>
                                          <p:spTgt spid="85"/>
                                        </p:tgtEl>
                                        <p:attrNameLst>
                                          <p:attrName>ppt_h</p:attrName>
                                        </p:attrNameLst>
                                      </p:cBhvr>
                                      <p:tavLst>
                                        <p:tav tm="0">
                                          <p:val>
                                            <p:fltVal val="0"/>
                                          </p:val>
                                        </p:tav>
                                        <p:tav tm="100000">
                                          <p:val>
                                            <p:strVal val="#ppt_h"/>
                                          </p:val>
                                        </p:tav>
                                      </p:tavLst>
                                    </p:anim>
                                    <p:animEffect transition="in" filter="fade">
                                      <p:cBhvr>
                                        <p:cTn id="83" dur="500"/>
                                        <p:tgtEl>
                                          <p:spTgt spid="85"/>
                                        </p:tgtEl>
                                      </p:cBhvr>
                                    </p:animEffect>
                                  </p:childTnLst>
                                </p:cTn>
                              </p:par>
                            </p:childTnLst>
                          </p:cTn>
                        </p:par>
                        <p:par>
                          <p:cTn id="84" fill="hold">
                            <p:stCondLst>
                              <p:cond delay="6750"/>
                            </p:stCondLst>
                            <p:childTnLst>
                              <p:par>
                                <p:cTn id="85" presetID="53" presetClass="entr" presetSubtype="528" fill="hold" grpId="0" nodeType="afterEffect">
                                  <p:stCondLst>
                                    <p:cond delay="0"/>
                                  </p:stCondLst>
                                  <p:childTnLst>
                                    <p:set>
                                      <p:cBhvr>
                                        <p:cTn id="86" dur="1" fill="hold">
                                          <p:stCondLst>
                                            <p:cond delay="0"/>
                                          </p:stCondLst>
                                        </p:cTn>
                                        <p:tgtEl>
                                          <p:spTgt spid="35"/>
                                        </p:tgtEl>
                                        <p:attrNameLst>
                                          <p:attrName>style.visibility</p:attrName>
                                        </p:attrNameLst>
                                      </p:cBhvr>
                                      <p:to>
                                        <p:strVal val="visible"/>
                                      </p:to>
                                    </p:set>
                                    <p:anim calcmode="lin" valueType="num">
                                      <p:cBhvr>
                                        <p:cTn id="87" dur="500" fill="hold"/>
                                        <p:tgtEl>
                                          <p:spTgt spid="35"/>
                                        </p:tgtEl>
                                        <p:attrNameLst>
                                          <p:attrName>ppt_w</p:attrName>
                                        </p:attrNameLst>
                                      </p:cBhvr>
                                      <p:tavLst>
                                        <p:tav tm="0">
                                          <p:val>
                                            <p:fltVal val="0"/>
                                          </p:val>
                                        </p:tav>
                                        <p:tav tm="100000">
                                          <p:val>
                                            <p:strVal val="#ppt_w"/>
                                          </p:val>
                                        </p:tav>
                                      </p:tavLst>
                                    </p:anim>
                                    <p:anim calcmode="lin" valueType="num">
                                      <p:cBhvr>
                                        <p:cTn id="88" dur="500" fill="hold"/>
                                        <p:tgtEl>
                                          <p:spTgt spid="35"/>
                                        </p:tgtEl>
                                        <p:attrNameLst>
                                          <p:attrName>ppt_h</p:attrName>
                                        </p:attrNameLst>
                                      </p:cBhvr>
                                      <p:tavLst>
                                        <p:tav tm="0">
                                          <p:val>
                                            <p:fltVal val="0"/>
                                          </p:val>
                                        </p:tav>
                                        <p:tav tm="100000">
                                          <p:val>
                                            <p:strVal val="#ppt_h"/>
                                          </p:val>
                                        </p:tav>
                                      </p:tavLst>
                                    </p:anim>
                                    <p:animEffect transition="in" filter="fade">
                                      <p:cBhvr>
                                        <p:cTn id="89" dur="500"/>
                                        <p:tgtEl>
                                          <p:spTgt spid="35"/>
                                        </p:tgtEl>
                                      </p:cBhvr>
                                    </p:animEffect>
                                    <p:anim calcmode="lin" valueType="num">
                                      <p:cBhvr>
                                        <p:cTn id="90" dur="500" fill="hold"/>
                                        <p:tgtEl>
                                          <p:spTgt spid="35"/>
                                        </p:tgtEl>
                                        <p:attrNameLst>
                                          <p:attrName>ppt_x</p:attrName>
                                        </p:attrNameLst>
                                      </p:cBhvr>
                                      <p:tavLst>
                                        <p:tav tm="0">
                                          <p:val>
                                            <p:fltVal val="0.5"/>
                                          </p:val>
                                        </p:tav>
                                        <p:tav tm="100000">
                                          <p:val>
                                            <p:strVal val="#ppt_x"/>
                                          </p:val>
                                        </p:tav>
                                      </p:tavLst>
                                    </p:anim>
                                    <p:anim calcmode="lin" valueType="num">
                                      <p:cBhvr>
                                        <p:cTn id="91" dur="500" fill="hold"/>
                                        <p:tgtEl>
                                          <p:spTgt spid="35"/>
                                        </p:tgtEl>
                                        <p:attrNameLst>
                                          <p:attrName>ppt_y</p:attrName>
                                        </p:attrNameLst>
                                      </p:cBhvr>
                                      <p:tavLst>
                                        <p:tav tm="0">
                                          <p:val>
                                            <p:fltVal val="0.5"/>
                                          </p:val>
                                        </p:tav>
                                        <p:tav tm="100000">
                                          <p:val>
                                            <p:strVal val="#ppt_y"/>
                                          </p:val>
                                        </p:tav>
                                      </p:tavLst>
                                    </p:anim>
                                  </p:childTnLst>
                                </p:cTn>
                              </p:par>
                            </p:childTnLst>
                          </p:cTn>
                        </p:par>
                        <p:par>
                          <p:cTn id="92" fill="hold">
                            <p:stCondLst>
                              <p:cond delay="7250"/>
                            </p:stCondLst>
                            <p:childTnLst>
                              <p:par>
                                <p:cTn id="93" presetID="2" presetClass="entr" presetSubtype="4" fill="hold" grpId="0" nodeType="afterEffect">
                                  <p:stCondLst>
                                    <p:cond delay="0"/>
                                  </p:stCondLst>
                                  <p:childTnLst>
                                    <p:set>
                                      <p:cBhvr>
                                        <p:cTn id="94" dur="1" fill="hold">
                                          <p:stCondLst>
                                            <p:cond delay="0"/>
                                          </p:stCondLst>
                                        </p:cTn>
                                        <p:tgtEl>
                                          <p:spTgt spid="9"/>
                                        </p:tgtEl>
                                        <p:attrNameLst>
                                          <p:attrName>style.visibility</p:attrName>
                                        </p:attrNameLst>
                                      </p:cBhvr>
                                      <p:to>
                                        <p:strVal val="visible"/>
                                      </p:to>
                                    </p:set>
                                    <p:anim calcmode="lin" valueType="num">
                                      <p:cBhvr additive="base">
                                        <p:cTn id="95" dur="500" fill="hold"/>
                                        <p:tgtEl>
                                          <p:spTgt spid="9"/>
                                        </p:tgtEl>
                                        <p:attrNameLst>
                                          <p:attrName>ppt_x</p:attrName>
                                        </p:attrNameLst>
                                      </p:cBhvr>
                                      <p:tavLst>
                                        <p:tav tm="0">
                                          <p:val>
                                            <p:strVal val="#ppt_x"/>
                                          </p:val>
                                        </p:tav>
                                        <p:tav tm="100000">
                                          <p:val>
                                            <p:strVal val="#ppt_x"/>
                                          </p:val>
                                        </p:tav>
                                      </p:tavLst>
                                    </p:anim>
                                    <p:anim calcmode="lin" valueType="num">
                                      <p:cBhvr additive="base">
                                        <p:cTn id="96" dur="500" fill="hold"/>
                                        <p:tgtEl>
                                          <p:spTgt spid="9"/>
                                        </p:tgtEl>
                                        <p:attrNameLst>
                                          <p:attrName>ppt_y</p:attrName>
                                        </p:attrNameLst>
                                      </p:cBhvr>
                                      <p:tavLst>
                                        <p:tav tm="0">
                                          <p:val>
                                            <p:strVal val="1+#ppt_h/2"/>
                                          </p:val>
                                        </p:tav>
                                        <p:tav tm="100000">
                                          <p:val>
                                            <p:strVal val="#ppt_y"/>
                                          </p:val>
                                        </p:tav>
                                      </p:tavLst>
                                    </p:anim>
                                  </p:childTnLst>
                                </p:cTn>
                              </p:par>
                            </p:childTnLst>
                          </p:cTn>
                        </p:par>
                        <p:par>
                          <p:cTn id="97" fill="hold">
                            <p:stCondLst>
                              <p:cond delay="7750"/>
                            </p:stCondLst>
                            <p:childTnLst>
                              <p:par>
                                <p:cTn id="98" presetID="53" presetClass="entr" presetSubtype="16" fill="hold" grpId="0" nodeType="afterEffect">
                                  <p:stCondLst>
                                    <p:cond delay="0"/>
                                  </p:stCondLst>
                                  <p:childTnLst>
                                    <p:set>
                                      <p:cBhvr>
                                        <p:cTn id="99" dur="1" fill="hold">
                                          <p:stCondLst>
                                            <p:cond delay="0"/>
                                          </p:stCondLst>
                                        </p:cTn>
                                        <p:tgtEl>
                                          <p:spTgt spid="74"/>
                                        </p:tgtEl>
                                        <p:attrNameLst>
                                          <p:attrName>style.visibility</p:attrName>
                                        </p:attrNameLst>
                                      </p:cBhvr>
                                      <p:to>
                                        <p:strVal val="visible"/>
                                      </p:to>
                                    </p:set>
                                    <p:anim calcmode="lin" valueType="num">
                                      <p:cBhvr>
                                        <p:cTn id="100" dur="500" fill="hold"/>
                                        <p:tgtEl>
                                          <p:spTgt spid="74"/>
                                        </p:tgtEl>
                                        <p:attrNameLst>
                                          <p:attrName>ppt_w</p:attrName>
                                        </p:attrNameLst>
                                      </p:cBhvr>
                                      <p:tavLst>
                                        <p:tav tm="0">
                                          <p:val>
                                            <p:fltVal val="0"/>
                                          </p:val>
                                        </p:tav>
                                        <p:tav tm="100000">
                                          <p:val>
                                            <p:strVal val="#ppt_w"/>
                                          </p:val>
                                        </p:tav>
                                      </p:tavLst>
                                    </p:anim>
                                    <p:anim calcmode="lin" valueType="num">
                                      <p:cBhvr>
                                        <p:cTn id="101" dur="500" fill="hold"/>
                                        <p:tgtEl>
                                          <p:spTgt spid="74"/>
                                        </p:tgtEl>
                                        <p:attrNameLst>
                                          <p:attrName>ppt_h</p:attrName>
                                        </p:attrNameLst>
                                      </p:cBhvr>
                                      <p:tavLst>
                                        <p:tav tm="0">
                                          <p:val>
                                            <p:fltVal val="0"/>
                                          </p:val>
                                        </p:tav>
                                        <p:tav tm="100000">
                                          <p:val>
                                            <p:strVal val="#ppt_h"/>
                                          </p:val>
                                        </p:tav>
                                      </p:tavLst>
                                    </p:anim>
                                    <p:animEffect transition="in" filter="fade">
                                      <p:cBhvr>
                                        <p:cTn id="102" dur="500"/>
                                        <p:tgtEl>
                                          <p:spTgt spid="74"/>
                                        </p:tgtEl>
                                      </p:cBhvr>
                                    </p:animEffect>
                                  </p:childTnLst>
                                </p:cTn>
                              </p:par>
                            </p:childTnLst>
                          </p:cTn>
                        </p:par>
                        <p:par>
                          <p:cTn id="103" fill="hold">
                            <p:stCondLst>
                              <p:cond delay="8250"/>
                            </p:stCondLst>
                            <p:childTnLst>
                              <p:par>
                                <p:cTn id="104" presetID="53" presetClass="entr" presetSubtype="528" fill="hold" grpId="0" nodeType="afterEffect">
                                  <p:stCondLst>
                                    <p:cond delay="0"/>
                                  </p:stCondLst>
                                  <p:childTnLst>
                                    <p:set>
                                      <p:cBhvr>
                                        <p:cTn id="105" dur="1" fill="hold">
                                          <p:stCondLst>
                                            <p:cond delay="0"/>
                                          </p:stCondLst>
                                        </p:cTn>
                                        <p:tgtEl>
                                          <p:spTgt spid="39"/>
                                        </p:tgtEl>
                                        <p:attrNameLst>
                                          <p:attrName>style.visibility</p:attrName>
                                        </p:attrNameLst>
                                      </p:cBhvr>
                                      <p:to>
                                        <p:strVal val="visible"/>
                                      </p:to>
                                    </p:set>
                                    <p:anim calcmode="lin" valueType="num">
                                      <p:cBhvr>
                                        <p:cTn id="106" dur="500" fill="hold"/>
                                        <p:tgtEl>
                                          <p:spTgt spid="39"/>
                                        </p:tgtEl>
                                        <p:attrNameLst>
                                          <p:attrName>ppt_w</p:attrName>
                                        </p:attrNameLst>
                                      </p:cBhvr>
                                      <p:tavLst>
                                        <p:tav tm="0">
                                          <p:val>
                                            <p:fltVal val="0"/>
                                          </p:val>
                                        </p:tav>
                                        <p:tav tm="100000">
                                          <p:val>
                                            <p:strVal val="#ppt_w"/>
                                          </p:val>
                                        </p:tav>
                                      </p:tavLst>
                                    </p:anim>
                                    <p:anim calcmode="lin" valueType="num">
                                      <p:cBhvr>
                                        <p:cTn id="107" dur="500" fill="hold"/>
                                        <p:tgtEl>
                                          <p:spTgt spid="39"/>
                                        </p:tgtEl>
                                        <p:attrNameLst>
                                          <p:attrName>ppt_h</p:attrName>
                                        </p:attrNameLst>
                                      </p:cBhvr>
                                      <p:tavLst>
                                        <p:tav tm="0">
                                          <p:val>
                                            <p:fltVal val="0"/>
                                          </p:val>
                                        </p:tav>
                                        <p:tav tm="100000">
                                          <p:val>
                                            <p:strVal val="#ppt_h"/>
                                          </p:val>
                                        </p:tav>
                                      </p:tavLst>
                                    </p:anim>
                                    <p:animEffect transition="in" filter="fade">
                                      <p:cBhvr>
                                        <p:cTn id="108" dur="500"/>
                                        <p:tgtEl>
                                          <p:spTgt spid="39"/>
                                        </p:tgtEl>
                                      </p:cBhvr>
                                    </p:animEffect>
                                    <p:anim calcmode="lin" valueType="num">
                                      <p:cBhvr>
                                        <p:cTn id="109" dur="500" fill="hold"/>
                                        <p:tgtEl>
                                          <p:spTgt spid="39"/>
                                        </p:tgtEl>
                                        <p:attrNameLst>
                                          <p:attrName>ppt_x</p:attrName>
                                        </p:attrNameLst>
                                      </p:cBhvr>
                                      <p:tavLst>
                                        <p:tav tm="0">
                                          <p:val>
                                            <p:fltVal val="0.5"/>
                                          </p:val>
                                        </p:tav>
                                        <p:tav tm="100000">
                                          <p:val>
                                            <p:strVal val="#ppt_x"/>
                                          </p:val>
                                        </p:tav>
                                      </p:tavLst>
                                    </p:anim>
                                    <p:anim calcmode="lin" valueType="num">
                                      <p:cBhvr>
                                        <p:cTn id="110" dur="500" fill="hold"/>
                                        <p:tgtEl>
                                          <p:spTgt spid="39"/>
                                        </p:tgtEl>
                                        <p:attrNameLst>
                                          <p:attrName>ppt_y</p:attrName>
                                        </p:attrNameLst>
                                      </p:cBhvr>
                                      <p:tavLst>
                                        <p:tav tm="0">
                                          <p:val>
                                            <p:fltVal val="0.5"/>
                                          </p:val>
                                        </p:tav>
                                        <p:tav tm="100000">
                                          <p:val>
                                            <p:strVal val="#ppt_y"/>
                                          </p:val>
                                        </p:tav>
                                      </p:tavLst>
                                    </p:anim>
                                  </p:childTnLst>
                                </p:cTn>
                              </p:par>
                            </p:childTnLst>
                          </p:cTn>
                        </p:par>
                        <p:par>
                          <p:cTn id="111" fill="hold">
                            <p:stCondLst>
                              <p:cond delay="8750"/>
                            </p:stCondLst>
                            <p:childTnLst>
                              <p:par>
                                <p:cTn id="112" presetID="2" presetClass="entr" presetSubtype="4" fill="hold" grpId="0" nodeType="afterEffect">
                                  <p:stCondLst>
                                    <p:cond delay="0"/>
                                  </p:stCondLst>
                                  <p:childTnLst>
                                    <p:set>
                                      <p:cBhvr>
                                        <p:cTn id="113" dur="1" fill="hold">
                                          <p:stCondLst>
                                            <p:cond delay="0"/>
                                          </p:stCondLst>
                                        </p:cTn>
                                        <p:tgtEl>
                                          <p:spTgt spid="10"/>
                                        </p:tgtEl>
                                        <p:attrNameLst>
                                          <p:attrName>style.visibility</p:attrName>
                                        </p:attrNameLst>
                                      </p:cBhvr>
                                      <p:to>
                                        <p:strVal val="visible"/>
                                      </p:to>
                                    </p:set>
                                    <p:anim calcmode="lin" valueType="num">
                                      <p:cBhvr additive="base">
                                        <p:cTn id="114" dur="500" fill="hold"/>
                                        <p:tgtEl>
                                          <p:spTgt spid="10"/>
                                        </p:tgtEl>
                                        <p:attrNameLst>
                                          <p:attrName>ppt_x</p:attrName>
                                        </p:attrNameLst>
                                      </p:cBhvr>
                                      <p:tavLst>
                                        <p:tav tm="0">
                                          <p:val>
                                            <p:strVal val="#ppt_x"/>
                                          </p:val>
                                        </p:tav>
                                        <p:tav tm="100000">
                                          <p:val>
                                            <p:strVal val="#ppt_x"/>
                                          </p:val>
                                        </p:tav>
                                      </p:tavLst>
                                    </p:anim>
                                    <p:anim calcmode="lin" valueType="num">
                                      <p:cBhvr additive="base">
                                        <p:cTn id="115" dur="500" fill="hold"/>
                                        <p:tgtEl>
                                          <p:spTgt spid="10"/>
                                        </p:tgtEl>
                                        <p:attrNameLst>
                                          <p:attrName>ppt_y</p:attrName>
                                        </p:attrNameLst>
                                      </p:cBhvr>
                                      <p:tavLst>
                                        <p:tav tm="0">
                                          <p:val>
                                            <p:strVal val="1+#ppt_h/2"/>
                                          </p:val>
                                        </p:tav>
                                        <p:tav tm="100000">
                                          <p:val>
                                            <p:strVal val="#ppt_y"/>
                                          </p:val>
                                        </p:tav>
                                      </p:tavLst>
                                    </p:anim>
                                  </p:childTnLst>
                                </p:cTn>
                              </p:par>
                            </p:childTnLst>
                          </p:cTn>
                        </p:par>
                        <p:par>
                          <p:cTn id="116" fill="hold">
                            <p:stCondLst>
                              <p:cond delay="9250"/>
                            </p:stCondLst>
                            <p:childTnLst>
                              <p:par>
                                <p:cTn id="117" presetID="53" presetClass="entr" presetSubtype="0" fill="hold" grpId="0" nodeType="afterEffect">
                                  <p:stCondLst>
                                    <p:cond delay="0"/>
                                  </p:stCondLst>
                                  <p:childTnLst>
                                    <p:set>
                                      <p:cBhvr>
                                        <p:cTn id="118" dur="1" fill="hold">
                                          <p:stCondLst>
                                            <p:cond delay="0"/>
                                          </p:stCondLst>
                                        </p:cTn>
                                        <p:tgtEl>
                                          <p:spTgt spid="86"/>
                                        </p:tgtEl>
                                        <p:attrNameLst>
                                          <p:attrName>style.visibility</p:attrName>
                                        </p:attrNameLst>
                                      </p:cBhvr>
                                      <p:to>
                                        <p:strVal val="visible"/>
                                      </p:to>
                                    </p:set>
                                    <p:anim calcmode="lin" valueType="num">
                                      <p:cBhvr>
                                        <p:cTn id="119" dur="500" fill="hold"/>
                                        <p:tgtEl>
                                          <p:spTgt spid="86"/>
                                        </p:tgtEl>
                                        <p:attrNameLst>
                                          <p:attrName>ppt_w</p:attrName>
                                        </p:attrNameLst>
                                      </p:cBhvr>
                                      <p:tavLst>
                                        <p:tav tm="0">
                                          <p:val>
                                            <p:fltVal val="0"/>
                                          </p:val>
                                        </p:tav>
                                        <p:tav tm="100000">
                                          <p:val>
                                            <p:strVal val="#ppt_w"/>
                                          </p:val>
                                        </p:tav>
                                      </p:tavLst>
                                    </p:anim>
                                    <p:anim calcmode="lin" valueType="num">
                                      <p:cBhvr>
                                        <p:cTn id="120" dur="500" fill="hold"/>
                                        <p:tgtEl>
                                          <p:spTgt spid="86"/>
                                        </p:tgtEl>
                                        <p:attrNameLst>
                                          <p:attrName>ppt_h</p:attrName>
                                        </p:attrNameLst>
                                      </p:cBhvr>
                                      <p:tavLst>
                                        <p:tav tm="0">
                                          <p:val>
                                            <p:fltVal val="0"/>
                                          </p:val>
                                        </p:tav>
                                        <p:tav tm="100000">
                                          <p:val>
                                            <p:strVal val="#ppt_h"/>
                                          </p:val>
                                        </p:tav>
                                      </p:tavLst>
                                    </p:anim>
                                    <p:animEffect transition="in" filter="fade">
                                      <p:cBhvr>
                                        <p:cTn id="121" dur="500"/>
                                        <p:tgtEl>
                                          <p:spTgt spid="86"/>
                                        </p:tgtEl>
                                      </p:cBhvr>
                                    </p:animEffect>
                                  </p:childTnLst>
                                </p:cTn>
                              </p:par>
                            </p:childTnLst>
                          </p:cTn>
                        </p:par>
                        <p:par>
                          <p:cTn id="122" fill="hold">
                            <p:stCondLst>
                              <p:cond delay="9750"/>
                            </p:stCondLst>
                            <p:childTnLst>
                              <p:par>
                                <p:cTn id="123" presetID="53" presetClass="entr" presetSubtype="528" fill="hold" grpId="0" nodeType="afterEffect">
                                  <p:stCondLst>
                                    <p:cond delay="0"/>
                                  </p:stCondLst>
                                  <p:childTnLst>
                                    <p:set>
                                      <p:cBhvr>
                                        <p:cTn id="124" dur="1" fill="hold">
                                          <p:stCondLst>
                                            <p:cond delay="0"/>
                                          </p:stCondLst>
                                        </p:cTn>
                                        <p:tgtEl>
                                          <p:spTgt spid="36"/>
                                        </p:tgtEl>
                                        <p:attrNameLst>
                                          <p:attrName>style.visibility</p:attrName>
                                        </p:attrNameLst>
                                      </p:cBhvr>
                                      <p:to>
                                        <p:strVal val="visible"/>
                                      </p:to>
                                    </p:set>
                                    <p:anim calcmode="lin" valueType="num">
                                      <p:cBhvr>
                                        <p:cTn id="125" dur="500" fill="hold"/>
                                        <p:tgtEl>
                                          <p:spTgt spid="36"/>
                                        </p:tgtEl>
                                        <p:attrNameLst>
                                          <p:attrName>ppt_w</p:attrName>
                                        </p:attrNameLst>
                                      </p:cBhvr>
                                      <p:tavLst>
                                        <p:tav tm="0">
                                          <p:val>
                                            <p:fltVal val="0"/>
                                          </p:val>
                                        </p:tav>
                                        <p:tav tm="100000">
                                          <p:val>
                                            <p:strVal val="#ppt_w"/>
                                          </p:val>
                                        </p:tav>
                                      </p:tavLst>
                                    </p:anim>
                                    <p:anim calcmode="lin" valueType="num">
                                      <p:cBhvr>
                                        <p:cTn id="126" dur="500" fill="hold"/>
                                        <p:tgtEl>
                                          <p:spTgt spid="36"/>
                                        </p:tgtEl>
                                        <p:attrNameLst>
                                          <p:attrName>ppt_h</p:attrName>
                                        </p:attrNameLst>
                                      </p:cBhvr>
                                      <p:tavLst>
                                        <p:tav tm="0">
                                          <p:val>
                                            <p:fltVal val="0"/>
                                          </p:val>
                                        </p:tav>
                                        <p:tav tm="100000">
                                          <p:val>
                                            <p:strVal val="#ppt_h"/>
                                          </p:val>
                                        </p:tav>
                                      </p:tavLst>
                                    </p:anim>
                                    <p:animEffect transition="in" filter="fade">
                                      <p:cBhvr>
                                        <p:cTn id="127" dur="500"/>
                                        <p:tgtEl>
                                          <p:spTgt spid="36"/>
                                        </p:tgtEl>
                                      </p:cBhvr>
                                    </p:animEffect>
                                    <p:anim calcmode="lin" valueType="num">
                                      <p:cBhvr>
                                        <p:cTn id="128" dur="500" fill="hold"/>
                                        <p:tgtEl>
                                          <p:spTgt spid="36"/>
                                        </p:tgtEl>
                                        <p:attrNameLst>
                                          <p:attrName>ppt_x</p:attrName>
                                        </p:attrNameLst>
                                      </p:cBhvr>
                                      <p:tavLst>
                                        <p:tav tm="0">
                                          <p:val>
                                            <p:fltVal val="0.5"/>
                                          </p:val>
                                        </p:tav>
                                        <p:tav tm="100000">
                                          <p:val>
                                            <p:strVal val="#ppt_x"/>
                                          </p:val>
                                        </p:tav>
                                      </p:tavLst>
                                    </p:anim>
                                    <p:anim calcmode="lin" valueType="num">
                                      <p:cBhvr>
                                        <p:cTn id="129" dur="500" fill="hold"/>
                                        <p:tgtEl>
                                          <p:spTgt spid="3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animBg="1"/>
      <p:bldP spid="10" grpId="0" animBg="1"/>
      <p:bldP spid="12" grpId="0" animBg="1"/>
      <p:bldP spid="9" grpId="0" animBg="1"/>
      <p:bldP spid="8" grpId="0" animBg="1"/>
      <p:bldP spid="54" grpId="0"/>
      <p:bldP spid="34" grpId="0"/>
      <p:bldP spid="35" grpId="0"/>
      <p:bldP spid="36" grpId="0"/>
      <p:bldP spid="37" grpId="0"/>
      <p:bldP spid="38" grpId="0"/>
      <p:bldP spid="39" grpId="0"/>
      <p:bldP spid="74" grpId="0" animBg="1"/>
      <p:bldP spid="75" grpId="0" animBg="1"/>
      <p:bldP spid="85" grpId="0" animBg="1"/>
      <p:bldP spid="8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1392</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2016-11-14T23:54:39Z</dcterms:modified>
</cp:coreProperties>
</file>