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47"/>
          <p:cNvSpPr/>
          <p:nvPr/>
        </p:nvSpPr>
        <p:spPr>
          <a:xfrm rot="1380000">
            <a:off x="434628" y="-610620"/>
            <a:ext cx="11322674" cy="4933083"/>
          </a:xfrm>
          <a:custGeom>
            <a:avLst/>
            <a:gdLst>
              <a:gd name="connsiteX0" fmla="*/ 53943 w 11322674"/>
              <a:gd name="connsiteY0" fmla="*/ 4857780 h 4933083"/>
              <a:gd name="connsiteX1" fmla="*/ 6668645 w 11322674"/>
              <a:gd name="connsiteY1" fmla="*/ 4857780 h 4933083"/>
              <a:gd name="connsiteX2" fmla="*/ 11290787 w 11322674"/>
              <a:gd name="connsiteY2" fmla="*/ 127081 h 4933083"/>
              <a:gd name="connsiteX3" fmla="*/ 11322674 w 11322674"/>
              <a:gd name="connsiteY3" fmla="*/ 202200 h 4933083"/>
              <a:gd name="connsiteX4" fmla="*/ 6703495 w 11322674"/>
              <a:gd name="connsiteY4" fmla="*/ 4929863 h 4933083"/>
              <a:gd name="connsiteX5" fmla="*/ 6692857 w 11322674"/>
              <a:gd name="connsiteY5" fmla="*/ 4919469 h 4933083"/>
              <a:gd name="connsiteX6" fmla="*/ 6692857 w 11322674"/>
              <a:gd name="connsiteY6" fmla="*/ 4933083 h 4933083"/>
              <a:gd name="connsiteX7" fmla="*/ 85907 w 11322674"/>
              <a:gd name="connsiteY7" fmla="*/ 4933083 h 4933083"/>
              <a:gd name="connsiteX8" fmla="*/ 0 w 11322674"/>
              <a:gd name="connsiteY8" fmla="*/ 4730699 h 4933083"/>
              <a:gd name="connsiteX9" fmla="*/ 6614702 w 11322674"/>
              <a:gd name="connsiteY9" fmla="*/ 4730699 h 4933083"/>
              <a:gd name="connsiteX10" fmla="*/ 11236845 w 11322674"/>
              <a:gd name="connsiteY10" fmla="*/ 0 h 4933083"/>
              <a:gd name="connsiteX11" fmla="*/ 11268731 w 11322674"/>
              <a:gd name="connsiteY11" fmla="*/ 75119 h 4933083"/>
              <a:gd name="connsiteX12" fmla="*/ 6649552 w 11322674"/>
              <a:gd name="connsiteY12" fmla="*/ 4802782 h 4933083"/>
              <a:gd name="connsiteX13" fmla="*/ 6638914 w 11322674"/>
              <a:gd name="connsiteY13" fmla="*/ 4792388 h 4933083"/>
              <a:gd name="connsiteX14" fmla="*/ 6638914 w 11322674"/>
              <a:gd name="connsiteY14" fmla="*/ 4806002 h 4933083"/>
              <a:gd name="connsiteX15" fmla="*/ 31964 w 11322674"/>
              <a:gd name="connsiteY15" fmla="*/ 4806002 h 4933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22674" h="4933083">
                <a:moveTo>
                  <a:pt x="53943" y="4857780"/>
                </a:moveTo>
                <a:lnTo>
                  <a:pt x="6668645" y="4857780"/>
                </a:lnTo>
                <a:lnTo>
                  <a:pt x="11290787" y="127081"/>
                </a:lnTo>
                <a:lnTo>
                  <a:pt x="11322674" y="202200"/>
                </a:lnTo>
                <a:lnTo>
                  <a:pt x="6703495" y="4929863"/>
                </a:lnTo>
                <a:lnTo>
                  <a:pt x="6692857" y="4919469"/>
                </a:lnTo>
                <a:lnTo>
                  <a:pt x="6692857" y="4933083"/>
                </a:lnTo>
                <a:lnTo>
                  <a:pt x="85907" y="4933083"/>
                </a:lnTo>
                <a:close/>
                <a:moveTo>
                  <a:pt x="0" y="4730699"/>
                </a:moveTo>
                <a:lnTo>
                  <a:pt x="6614702" y="4730699"/>
                </a:lnTo>
                <a:lnTo>
                  <a:pt x="11236845" y="0"/>
                </a:lnTo>
                <a:lnTo>
                  <a:pt x="11268731" y="75119"/>
                </a:lnTo>
                <a:lnTo>
                  <a:pt x="6649552" y="4802782"/>
                </a:lnTo>
                <a:lnTo>
                  <a:pt x="6638914" y="4792388"/>
                </a:lnTo>
                <a:lnTo>
                  <a:pt x="6638914" y="4806002"/>
                </a:lnTo>
                <a:lnTo>
                  <a:pt x="31964" y="4806002"/>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p:cNvGrpSpPr>
            <a:grpSpLocks noChangeAspect="1"/>
          </p:cNvGrpSpPr>
          <p:nvPr/>
        </p:nvGrpSpPr>
        <p:grpSpPr>
          <a:xfrm>
            <a:off x="5385961" y="3855668"/>
            <a:ext cx="1554480" cy="1031526"/>
            <a:chOff x="4691580" y="1985440"/>
            <a:chExt cx="2328672" cy="1545266"/>
          </a:xfrm>
          <a:solidFill>
            <a:srgbClr val="F4C956"/>
          </a:solidFill>
          <a:effectLst>
            <a:outerShdw blurRad="50800" dist="38100" dir="5400000" algn="t" rotWithShape="0">
              <a:prstClr val="black">
                <a:alpha val="40000"/>
              </a:prstClr>
            </a:outerShdw>
          </a:effectLst>
        </p:grpSpPr>
        <p:sp>
          <p:nvSpPr>
            <p:cNvPr id="30" name="Freeform 2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E0B5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p:cNvSpPr txBox="1"/>
          <p:nvPr/>
        </p:nvSpPr>
        <p:spPr>
          <a:xfrm>
            <a:off x="5126445" y="4965347"/>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0" name="Group 49"/>
          <p:cNvGrpSpPr>
            <a:grpSpLocks noChangeAspect="1"/>
          </p:cNvGrpSpPr>
          <p:nvPr/>
        </p:nvGrpSpPr>
        <p:grpSpPr>
          <a:xfrm>
            <a:off x="7836143" y="2900031"/>
            <a:ext cx="1554480" cy="1031526"/>
            <a:chOff x="4691580" y="1985440"/>
            <a:chExt cx="2328672" cy="1545266"/>
          </a:xfrm>
          <a:solidFill>
            <a:srgbClr val="57CCC6"/>
          </a:solidFill>
          <a:effectLst>
            <a:outerShdw blurRad="50800" dist="38100" dir="5400000" algn="t" rotWithShape="0">
              <a:prstClr val="black">
                <a:alpha val="40000"/>
              </a:prstClr>
            </a:outerShdw>
          </a:effectLst>
        </p:grpSpPr>
        <p:sp>
          <p:nvSpPr>
            <p:cNvPr id="51" name="Freeform 50"/>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43B8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3" name="TextBox 52"/>
          <p:cNvSpPr txBox="1"/>
          <p:nvPr/>
        </p:nvSpPr>
        <p:spPr>
          <a:xfrm>
            <a:off x="7576627" y="400971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4" name="Group 53"/>
          <p:cNvGrpSpPr>
            <a:grpSpLocks noChangeAspect="1"/>
          </p:cNvGrpSpPr>
          <p:nvPr/>
        </p:nvGrpSpPr>
        <p:grpSpPr>
          <a:xfrm>
            <a:off x="2868670" y="2888657"/>
            <a:ext cx="1554480" cy="1031526"/>
            <a:chOff x="4691580" y="1985440"/>
            <a:chExt cx="2328672" cy="1545266"/>
          </a:xfrm>
          <a:solidFill>
            <a:srgbClr val="4CC8EC"/>
          </a:solidFill>
          <a:effectLst>
            <a:outerShdw blurRad="50800" dist="38100" dir="5400000" algn="t" rotWithShape="0">
              <a:prstClr val="black">
                <a:alpha val="40000"/>
              </a:prstClr>
            </a:outerShdw>
          </a:effectLst>
        </p:grpSpPr>
        <p:sp>
          <p:nvSpPr>
            <p:cNvPr id="55" name="Freeform 54"/>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5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38B4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p:cNvSpPr txBox="1"/>
          <p:nvPr/>
        </p:nvSpPr>
        <p:spPr>
          <a:xfrm>
            <a:off x="2609154" y="399833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9" name="Group 58"/>
          <p:cNvGrpSpPr>
            <a:grpSpLocks noChangeAspect="1"/>
          </p:cNvGrpSpPr>
          <p:nvPr/>
        </p:nvGrpSpPr>
        <p:grpSpPr>
          <a:xfrm>
            <a:off x="10177742" y="1908396"/>
            <a:ext cx="1554480" cy="1031526"/>
            <a:chOff x="4691580" y="1985440"/>
            <a:chExt cx="2328672" cy="1545266"/>
          </a:xfrm>
          <a:solidFill>
            <a:srgbClr val="FF9285"/>
          </a:solidFill>
          <a:effectLst>
            <a:outerShdw blurRad="50800" dist="38100" dir="5400000" algn="t" rotWithShape="0">
              <a:prstClr val="black">
                <a:alpha val="40000"/>
              </a:prstClr>
            </a:outerShdw>
          </a:effectLst>
        </p:grpSpPr>
        <p:sp>
          <p:nvSpPr>
            <p:cNvPr id="60" name="Freeform 5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6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EB7E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TextBox 61"/>
          <p:cNvSpPr txBox="1"/>
          <p:nvPr/>
        </p:nvSpPr>
        <p:spPr>
          <a:xfrm>
            <a:off x="9918226" y="3018075"/>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F928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3" name="Group 62"/>
          <p:cNvGrpSpPr>
            <a:grpSpLocks noChangeAspect="1"/>
          </p:cNvGrpSpPr>
          <p:nvPr/>
        </p:nvGrpSpPr>
        <p:grpSpPr>
          <a:xfrm>
            <a:off x="512749" y="1887157"/>
            <a:ext cx="1554480" cy="1031526"/>
            <a:chOff x="4691580" y="1985440"/>
            <a:chExt cx="2328672" cy="1545266"/>
          </a:xfrm>
          <a:solidFill>
            <a:srgbClr val="FF7467"/>
          </a:solidFill>
          <a:effectLst>
            <a:outerShdw blurRad="50800" dist="38100" dir="5400000" algn="t" rotWithShape="0">
              <a:prstClr val="black">
                <a:alpha val="40000"/>
              </a:prstClr>
            </a:outerShdw>
          </a:effectLst>
        </p:grpSpPr>
        <p:sp>
          <p:nvSpPr>
            <p:cNvPr id="64" name="Freeform 63"/>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EB60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TextBox 65"/>
          <p:cNvSpPr txBox="1"/>
          <p:nvPr/>
        </p:nvSpPr>
        <p:spPr>
          <a:xfrm>
            <a:off x="253233" y="299683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68" name="Isosceles Triangle 67"/>
          <p:cNvSpPr>
            <a:spLocks noChangeAspect="1"/>
          </p:cNvSpPr>
          <p:nvPr/>
        </p:nvSpPr>
        <p:spPr>
          <a:xfrm rot="10800000">
            <a:off x="3581365" y="1882883"/>
            <a:ext cx="5029200" cy="1110125"/>
          </a:xfrm>
          <a:prstGeom prst="triangle">
            <a:avLst/>
          </a:prstGeom>
          <a:solidFill>
            <a:srgbClr val="D9D9D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9509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p:cTn id="11" dur="500" fill="hold"/>
                                        <p:tgtEl>
                                          <p:spTgt spid="68"/>
                                        </p:tgtEl>
                                        <p:attrNameLst>
                                          <p:attrName>ppt_w</p:attrName>
                                        </p:attrNameLst>
                                      </p:cBhvr>
                                      <p:tavLst>
                                        <p:tav tm="0">
                                          <p:val>
                                            <p:fltVal val="0"/>
                                          </p:val>
                                        </p:tav>
                                        <p:tav tm="100000">
                                          <p:val>
                                            <p:strVal val="#ppt_w"/>
                                          </p:val>
                                        </p:tav>
                                      </p:tavLst>
                                    </p:anim>
                                    <p:anim calcmode="lin" valueType="num">
                                      <p:cBhvr>
                                        <p:cTn id="12" dur="500" fill="hold"/>
                                        <p:tgtEl>
                                          <p:spTgt spid="68"/>
                                        </p:tgtEl>
                                        <p:attrNameLst>
                                          <p:attrName>ppt_h</p:attrName>
                                        </p:attrNameLst>
                                      </p:cBhvr>
                                      <p:tavLst>
                                        <p:tav tm="0">
                                          <p:val>
                                            <p:fltVal val="0"/>
                                          </p:val>
                                        </p:tav>
                                        <p:tav tm="100000">
                                          <p:val>
                                            <p:strVal val="#ppt_h"/>
                                          </p:val>
                                        </p:tav>
                                      </p:tavLst>
                                    </p:anim>
                                    <p:animEffect transition="in" filter="fade">
                                      <p:cBhvr>
                                        <p:cTn id="13" dur="500"/>
                                        <p:tgtEl>
                                          <p:spTgt spid="68"/>
                                        </p:tgtEl>
                                      </p:cBhvr>
                                    </p:animEffect>
                                  </p:childTnLst>
                                </p:cTn>
                              </p:par>
                            </p:childTnLst>
                          </p:cTn>
                        </p:par>
                        <p:par>
                          <p:cTn id="14" fill="hold">
                            <p:stCondLst>
                              <p:cond delay="1000"/>
                            </p:stCondLst>
                            <p:childTnLst>
                              <p:par>
                                <p:cTn id="15" presetID="16" presetClass="entr" presetSubtype="37" fill="hold" grpId="0"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barn(outVertical)">
                                      <p:cBhvr>
                                        <p:cTn id="17" dur="500"/>
                                        <p:tgtEl>
                                          <p:spTgt spid="48"/>
                                        </p:tgtEl>
                                      </p:cBhvr>
                                    </p:animEffect>
                                  </p:childTnLst>
                                </p:cTn>
                              </p:par>
                            </p:childTnLst>
                          </p:cTn>
                        </p:par>
                        <p:par>
                          <p:cTn id="18" fill="hold">
                            <p:stCondLst>
                              <p:cond delay="1500"/>
                            </p:stCondLst>
                            <p:childTnLst>
                              <p:par>
                                <p:cTn id="19" presetID="53" presetClass="entr" presetSubtype="528" fill="hold" nodeType="afterEffect">
                                  <p:stCondLst>
                                    <p:cond delay="0"/>
                                  </p:stCondLst>
                                  <p:childTnLst>
                                    <p:set>
                                      <p:cBhvr>
                                        <p:cTn id="20" dur="1" fill="hold">
                                          <p:stCondLst>
                                            <p:cond delay="0"/>
                                          </p:stCondLst>
                                        </p:cTn>
                                        <p:tgtEl>
                                          <p:spTgt spid="63"/>
                                        </p:tgtEl>
                                        <p:attrNameLst>
                                          <p:attrName>style.visibility</p:attrName>
                                        </p:attrNameLst>
                                      </p:cBhvr>
                                      <p:to>
                                        <p:strVal val="visible"/>
                                      </p:to>
                                    </p:set>
                                    <p:anim calcmode="lin" valueType="num">
                                      <p:cBhvr>
                                        <p:cTn id="21" dur="500" fill="hold"/>
                                        <p:tgtEl>
                                          <p:spTgt spid="63"/>
                                        </p:tgtEl>
                                        <p:attrNameLst>
                                          <p:attrName>ppt_w</p:attrName>
                                        </p:attrNameLst>
                                      </p:cBhvr>
                                      <p:tavLst>
                                        <p:tav tm="0">
                                          <p:val>
                                            <p:fltVal val="0"/>
                                          </p:val>
                                        </p:tav>
                                        <p:tav tm="100000">
                                          <p:val>
                                            <p:strVal val="#ppt_w"/>
                                          </p:val>
                                        </p:tav>
                                      </p:tavLst>
                                    </p:anim>
                                    <p:anim calcmode="lin" valueType="num">
                                      <p:cBhvr>
                                        <p:cTn id="22" dur="500" fill="hold"/>
                                        <p:tgtEl>
                                          <p:spTgt spid="63"/>
                                        </p:tgtEl>
                                        <p:attrNameLst>
                                          <p:attrName>ppt_h</p:attrName>
                                        </p:attrNameLst>
                                      </p:cBhvr>
                                      <p:tavLst>
                                        <p:tav tm="0">
                                          <p:val>
                                            <p:fltVal val="0"/>
                                          </p:val>
                                        </p:tav>
                                        <p:tav tm="100000">
                                          <p:val>
                                            <p:strVal val="#ppt_h"/>
                                          </p:val>
                                        </p:tav>
                                      </p:tavLst>
                                    </p:anim>
                                    <p:animEffect transition="in" filter="fade">
                                      <p:cBhvr>
                                        <p:cTn id="23" dur="500"/>
                                        <p:tgtEl>
                                          <p:spTgt spid="63"/>
                                        </p:tgtEl>
                                      </p:cBhvr>
                                    </p:animEffect>
                                    <p:anim calcmode="lin" valueType="num">
                                      <p:cBhvr>
                                        <p:cTn id="24" dur="500" fill="hold"/>
                                        <p:tgtEl>
                                          <p:spTgt spid="63"/>
                                        </p:tgtEl>
                                        <p:attrNameLst>
                                          <p:attrName>ppt_x</p:attrName>
                                        </p:attrNameLst>
                                      </p:cBhvr>
                                      <p:tavLst>
                                        <p:tav tm="0">
                                          <p:val>
                                            <p:fltVal val="0.5"/>
                                          </p:val>
                                        </p:tav>
                                        <p:tav tm="100000">
                                          <p:val>
                                            <p:strVal val="#ppt_x"/>
                                          </p:val>
                                        </p:tav>
                                      </p:tavLst>
                                    </p:anim>
                                    <p:anim calcmode="lin" valueType="num">
                                      <p:cBhvr>
                                        <p:cTn id="25" dur="500" fill="hold"/>
                                        <p:tgtEl>
                                          <p:spTgt spid="63"/>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37" presetClass="entr" presetSubtype="0" fill="hold" grpId="0"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1000"/>
                                        <p:tgtEl>
                                          <p:spTgt spid="66"/>
                                        </p:tgtEl>
                                      </p:cBhvr>
                                    </p:animEffect>
                                    <p:anim calcmode="lin" valueType="num">
                                      <p:cBhvr>
                                        <p:cTn id="30" dur="1000" fill="hold"/>
                                        <p:tgtEl>
                                          <p:spTgt spid="66"/>
                                        </p:tgtEl>
                                        <p:attrNameLst>
                                          <p:attrName>ppt_x</p:attrName>
                                        </p:attrNameLst>
                                      </p:cBhvr>
                                      <p:tavLst>
                                        <p:tav tm="0">
                                          <p:val>
                                            <p:strVal val="#ppt_x"/>
                                          </p:val>
                                        </p:tav>
                                        <p:tav tm="100000">
                                          <p:val>
                                            <p:strVal val="#ppt_x"/>
                                          </p:val>
                                        </p:tav>
                                      </p:tavLst>
                                    </p:anim>
                                    <p:anim calcmode="lin" valueType="num">
                                      <p:cBhvr>
                                        <p:cTn id="31" dur="900" decel="100000" fill="hold"/>
                                        <p:tgtEl>
                                          <p:spTgt spid="6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33" fill="hold">
                            <p:stCondLst>
                              <p:cond delay="3000"/>
                            </p:stCondLst>
                            <p:childTnLst>
                              <p:par>
                                <p:cTn id="34" presetID="53" presetClass="entr" presetSubtype="528" fill="hold" nodeType="afterEffect">
                                  <p:stCondLst>
                                    <p:cond delay="0"/>
                                  </p:stCondLst>
                                  <p:childTnLst>
                                    <p:set>
                                      <p:cBhvr>
                                        <p:cTn id="35" dur="1" fill="hold">
                                          <p:stCondLst>
                                            <p:cond delay="0"/>
                                          </p:stCondLst>
                                        </p:cTn>
                                        <p:tgtEl>
                                          <p:spTgt spid="54"/>
                                        </p:tgtEl>
                                        <p:attrNameLst>
                                          <p:attrName>style.visibility</p:attrName>
                                        </p:attrNameLst>
                                      </p:cBhvr>
                                      <p:to>
                                        <p:strVal val="visible"/>
                                      </p:to>
                                    </p:set>
                                    <p:anim calcmode="lin" valueType="num">
                                      <p:cBhvr>
                                        <p:cTn id="36" dur="500" fill="hold"/>
                                        <p:tgtEl>
                                          <p:spTgt spid="54"/>
                                        </p:tgtEl>
                                        <p:attrNameLst>
                                          <p:attrName>ppt_w</p:attrName>
                                        </p:attrNameLst>
                                      </p:cBhvr>
                                      <p:tavLst>
                                        <p:tav tm="0">
                                          <p:val>
                                            <p:fltVal val="0"/>
                                          </p:val>
                                        </p:tav>
                                        <p:tav tm="100000">
                                          <p:val>
                                            <p:strVal val="#ppt_w"/>
                                          </p:val>
                                        </p:tav>
                                      </p:tavLst>
                                    </p:anim>
                                    <p:anim calcmode="lin" valueType="num">
                                      <p:cBhvr>
                                        <p:cTn id="37" dur="500" fill="hold"/>
                                        <p:tgtEl>
                                          <p:spTgt spid="54"/>
                                        </p:tgtEl>
                                        <p:attrNameLst>
                                          <p:attrName>ppt_h</p:attrName>
                                        </p:attrNameLst>
                                      </p:cBhvr>
                                      <p:tavLst>
                                        <p:tav tm="0">
                                          <p:val>
                                            <p:fltVal val="0"/>
                                          </p:val>
                                        </p:tav>
                                        <p:tav tm="100000">
                                          <p:val>
                                            <p:strVal val="#ppt_h"/>
                                          </p:val>
                                        </p:tav>
                                      </p:tavLst>
                                    </p:anim>
                                    <p:animEffect transition="in" filter="fade">
                                      <p:cBhvr>
                                        <p:cTn id="38" dur="500"/>
                                        <p:tgtEl>
                                          <p:spTgt spid="54"/>
                                        </p:tgtEl>
                                      </p:cBhvr>
                                    </p:animEffect>
                                    <p:anim calcmode="lin" valueType="num">
                                      <p:cBhvr>
                                        <p:cTn id="39" dur="500" fill="hold"/>
                                        <p:tgtEl>
                                          <p:spTgt spid="54"/>
                                        </p:tgtEl>
                                        <p:attrNameLst>
                                          <p:attrName>ppt_x</p:attrName>
                                        </p:attrNameLst>
                                      </p:cBhvr>
                                      <p:tavLst>
                                        <p:tav tm="0">
                                          <p:val>
                                            <p:fltVal val="0.5"/>
                                          </p:val>
                                        </p:tav>
                                        <p:tav tm="100000">
                                          <p:val>
                                            <p:strVal val="#ppt_x"/>
                                          </p:val>
                                        </p:tav>
                                      </p:tavLst>
                                    </p:anim>
                                    <p:anim calcmode="lin" valueType="num">
                                      <p:cBhvr>
                                        <p:cTn id="40" dur="500" fill="hold"/>
                                        <p:tgtEl>
                                          <p:spTgt spid="54"/>
                                        </p:tgtEl>
                                        <p:attrNameLst>
                                          <p:attrName>ppt_y</p:attrName>
                                        </p:attrNameLst>
                                      </p:cBhvr>
                                      <p:tavLst>
                                        <p:tav tm="0">
                                          <p:val>
                                            <p:fltVal val="0.5"/>
                                          </p:val>
                                        </p:tav>
                                        <p:tav tm="100000">
                                          <p:val>
                                            <p:strVal val="#ppt_y"/>
                                          </p:val>
                                        </p:tav>
                                      </p:tavLst>
                                    </p:anim>
                                  </p:childTnLst>
                                </p:cTn>
                              </p:par>
                            </p:childTnLst>
                          </p:cTn>
                        </p:par>
                        <p:par>
                          <p:cTn id="41" fill="hold">
                            <p:stCondLst>
                              <p:cond delay="3500"/>
                            </p:stCondLst>
                            <p:childTnLst>
                              <p:par>
                                <p:cTn id="42" presetID="37" presetClass="entr" presetSubtype="0" fill="hold" grpId="0" nodeType="afterEffect">
                                  <p:stCondLst>
                                    <p:cond delay="0"/>
                                  </p:stCondLst>
                                  <p:childTnLst>
                                    <p:set>
                                      <p:cBhvr>
                                        <p:cTn id="43" dur="1" fill="hold">
                                          <p:stCondLst>
                                            <p:cond delay="0"/>
                                          </p:stCondLst>
                                        </p:cTn>
                                        <p:tgtEl>
                                          <p:spTgt spid="57"/>
                                        </p:tgtEl>
                                        <p:attrNameLst>
                                          <p:attrName>style.visibility</p:attrName>
                                        </p:attrNameLst>
                                      </p:cBhvr>
                                      <p:to>
                                        <p:strVal val="visible"/>
                                      </p:to>
                                    </p:set>
                                    <p:animEffect transition="in" filter="fade">
                                      <p:cBhvr>
                                        <p:cTn id="44" dur="1000"/>
                                        <p:tgtEl>
                                          <p:spTgt spid="57"/>
                                        </p:tgtEl>
                                      </p:cBhvr>
                                    </p:animEffect>
                                    <p:anim calcmode="lin" valueType="num">
                                      <p:cBhvr>
                                        <p:cTn id="45" dur="1000" fill="hold"/>
                                        <p:tgtEl>
                                          <p:spTgt spid="57"/>
                                        </p:tgtEl>
                                        <p:attrNameLst>
                                          <p:attrName>ppt_x</p:attrName>
                                        </p:attrNameLst>
                                      </p:cBhvr>
                                      <p:tavLst>
                                        <p:tav tm="0">
                                          <p:val>
                                            <p:strVal val="#ppt_x"/>
                                          </p:val>
                                        </p:tav>
                                        <p:tav tm="100000">
                                          <p:val>
                                            <p:strVal val="#ppt_x"/>
                                          </p:val>
                                        </p:tav>
                                      </p:tavLst>
                                    </p:anim>
                                    <p:anim calcmode="lin" valueType="num">
                                      <p:cBhvr>
                                        <p:cTn id="46" dur="900" decel="100000" fill="hold"/>
                                        <p:tgtEl>
                                          <p:spTgt spid="57"/>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48" fill="hold">
                            <p:stCondLst>
                              <p:cond delay="4500"/>
                            </p:stCondLst>
                            <p:childTnLst>
                              <p:par>
                                <p:cTn id="49" presetID="53" presetClass="entr" presetSubtype="528" fill="hold" nodeType="afterEffect">
                                  <p:stCondLst>
                                    <p:cond delay="0"/>
                                  </p:stCondLst>
                                  <p:childTnLst>
                                    <p:set>
                                      <p:cBhvr>
                                        <p:cTn id="50" dur="1" fill="hold">
                                          <p:stCondLst>
                                            <p:cond delay="0"/>
                                          </p:stCondLst>
                                        </p:cTn>
                                        <p:tgtEl>
                                          <p:spTgt spid="37"/>
                                        </p:tgtEl>
                                        <p:attrNameLst>
                                          <p:attrName>style.visibility</p:attrName>
                                        </p:attrNameLst>
                                      </p:cBhvr>
                                      <p:to>
                                        <p:strVal val="visible"/>
                                      </p:to>
                                    </p:set>
                                    <p:anim calcmode="lin" valueType="num">
                                      <p:cBhvr>
                                        <p:cTn id="51" dur="500" fill="hold"/>
                                        <p:tgtEl>
                                          <p:spTgt spid="37"/>
                                        </p:tgtEl>
                                        <p:attrNameLst>
                                          <p:attrName>ppt_w</p:attrName>
                                        </p:attrNameLst>
                                      </p:cBhvr>
                                      <p:tavLst>
                                        <p:tav tm="0">
                                          <p:val>
                                            <p:fltVal val="0"/>
                                          </p:val>
                                        </p:tav>
                                        <p:tav tm="100000">
                                          <p:val>
                                            <p:strVal val="#ppt_w"/>
                                          </p:val>
                                        </p:tav>
                                      </p:tavLst>
                                    </p:anim>
                                    <p:anim calcmode="lin" valueType="num">
                                      <p:cBhvr>
                                        <p:cTn id="52" dur="500" fill="hold"/>
                                        <p:tgtEl>
                                          <p:spTgt spid="37"/>
                                        </p:tgtEl>
                                        <p:attrNameLst>
                                          <p:attrName>ppt_h</p:attrName>
                                        </p:attrNameLst>
                                      </p:cBhvr>
                                      <p:tavLst>
                                        <p:tav tm="0">
                                          <p:val>
                                            <p:fltVal val="0"/>
                                          </p:val>
                                        </p:tav>
                                        <p:tav tm="100000">
                                          <p:val>
                                            <p:strVal val="#ppt_h"/>
                                          </p:val>
                                        </p:tav>
                                      </p:tavLst>
                                    </p:anim>
                                    <p:animEffect transition="in" filter="fade">
                                      <p:cBhvr>
                                        <p:cTn id="53" dur="500"/>
                                        <p:tgtEl>
                                          <p:spTgt spid="37"/>
                                        </p:tgtEl>
                                      </p:cBhvr>
                                    </p:animEffect>
                                    <p:anim calcmode="lin" valueType="num">
                                      <p:cBhvr>
                                        <p:cTn id="54" dur="500" fill="hold"/>
                                        <p:tgtEl>
                                          <p:spTgt spid="37"/>
                                        </p:tgtEl>
                                        <p:attrNameLst>
                                          <p:attrName>ppt_x</p:attrName>
                                        </p:attrNameLst>
                                      </p:cBhvr>
                                      <p:tavLst>
                                        <p:tav tm="0">
                                          <p:val>
                                            <p:fltVal val="0.5"/>
                                          </p:val>
                                        </p:tav>
                                        <p:tav tm="100000">
                                          <p:val>
                                            <p:strVal val="#ppt_x"/>
                                          </p:val>
                                        </p:tav>
                                      </p:tavLst>
                                    </p:anim>
                                    <p:anim calcmode="lin" valueType="num">
                                      <p:cBhvr>
                                        <p:cTn id="55" dur="500" fill="hold"/>
                                        <p:tgtEl>
                                          <p:spTgt spid="37"/>
                                        </p:tgtEl>
                                        <p:attrNameLst>
                                          <p:attrName>ppt_y</p:attrName>
                                        </p:attrNameLst>
                                      </p:cBhvr>
                                      <p:tavLst>
                                        <p:tav tm="0">
                                          <p:val>
                                            <p:fltVal val="0.5"/>
                                          </p:val>
                                        </p:tav>
                                        <p:tav tm="100000">
                                          <p:val>
                                            <p:strVal val="#ppt_y"/>
                                          </p:val>
                                        </p:tav>
                                      </p:tavLst>
                                    </p:anim>
                                  </p:childTnLst>
                                </p:cTn>
                              </p:par>
                            </p:childTnLst>
                          </p:cTn>
                        </p:par>
                        <p:par>
                          <p:cTn id="56" fill="hold">
                            <p:stCondLst>
                              <p:cond delay="5000"/>
                            </p:stCondLst>
                            <p:childTnLst>
                              <p:par>
                                <p:cTn id="57" presetID="37" presetClass="entr" presetSubtype="0" fill="hold" grpId="0"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1000"/>
                                        <p:tgtEl>
                                          <p:spTgt spid="49"/>
                                        </p:tgtEl>
                                      </p:cBhvr>
                                    </p:animEffect>
                                    <p:anim calcmode="lin" valueType="num">
                                      <p:cBhvr>
                                        <p:cTn id="60" dur="1000" fill="hold"/>
                                        <p:tgtEl>
                                          <p:spTgt spid="49"/>
                                        </p:tgtEl>
                                        <p:attrNameLst>
                                          <p:attrName>ppt_x</p:attrName>
                                        </p:attrNameLst>
                                      </p:cBhvr>
                                      <p:tavLst>
                                        <p:tav tm="0">
                                          <p:val>
                                            <p:strVal val="#ppt_x"/>
                                          </p:val>
                                        </p:tav>
                                        <p:tav tm="100000">
                                          <p:val>
                                            <p:strVal val="#ppt_x"/>
                                          </p:val>
                                        </p:tav>
                                      </p:tavLst>
                                    </p:anim>
                                    <p:anim calcmode="lin" valueType="num">
                                      <p:cBhvr>
                                        <p:cTn id="61" dur="900" decel="100000" fill="hold"/>
                                        <p:tgtEl>
                                          <p:spTgt spid="49"/>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63" fill="hold">
                            <p:stCondLst>
                              <p:cond delay="6000"/>
                            </p:stCondLst>
                            <p:childTnLst>
                              <p:par>
                                <p:cTn id="64" presetID="53" presetClass="entr" presetSubtype="528" fill="hold" nodeType="after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p:cTn id="66" dur="500" fill="hold"/>
                                        <p:tgtEl>
                                          <p:spTgt spid="50"/>
                                        </p:tgtEl>
                                        <p:attrNameLst>
                                          <p:attrName>ppt_w</p:attrName>
                                        </p:attrNameLst>
                                      </p:cBhvr>
                                      <p:tavLst>
                                        <p:tav tm="0">
                                          <p:val>
                                            <p:fltVal val="0"/>
                                          </p:val>
                                        </p:tav>
                                        <p:tav tm="100000">
                                          <p:val>
                                            <p:strVal val="#ppt_w"/>
                                          </p:val>
                                        </p:tav>
                                      </p:tavLst>
                                    </p:anim>
                                    <p:anim calcmode="lin" valueType="num">
                                      <p:cBhvr>
                                        <p:cTn id="67" dur="500" fill="hold"/>
                                        <p:tgtEl>
                                          <p:spTgt spid="50"/>
                                        </p:tgtEl>
                                        <p:attrNameLst>
                                          <p:attrName>ppt_h</p:attrName>
                                        </p:attrNameLst>
                                      </p:cBhvr>
                                      <p:tavLst>
                                        <p:tav tm="0">
                                          <p:val>
                                            <p:fltVal val="0"/>
                                          </p:val>
                                        </p:tav>
                                        <p:tav tm="100000">
                                          <p:val>
                                            <p:strVal val="#ppt_h"/>
                                          </p:val>
                                        </p:tav>
                                      </p:tavLst>
                                    </p:anim>
                                    <p:animEffect transition="in" filter="fade">
                                      <p:cBhvr>
                                        <p:cTn id="68" dur="500"/>
                                        <p:tgtEl>
                                          <p:spTgt spid="50"/>
                                        </p:tgtEl>
                                      </p:cBhvr>
                                    </p:animEffect>
                                    <p:anim calcmode="lin" valueType="num">
                                      <p:cBhvr>
                                        <p:cTn id="69" dur="500" fill="hold"/>
                                        <p:tgtEl>
                                          <p:spTgt spid="50"/>
                                        </p:tgtEl>
                                        <p:attrNameLst>
                                          <p:attrName>ppt_x</p:attrName>
                                        </p:attrNameLst>
                                      </p:cBhvr>
                                      <p:tavLst>
                                        <p:tav tm="0">
                                          <p:val>
                                            <p:fltVal val="0.5"/>
                                          </p:val>
                                        </p:tav>
                                        <p:tav tm="100000">
                                          <p:val>
                                            <p:strVal val="#ppt_x"/>
                                          </p:val>
                                        </p:tav>
                                      </p:tavLst>
                                    </p:anim>
                                    <p:anim calcmode="lin" valueType="num">
                                      <p:cBhvr>
                                        <p:cTn id="70" dur="500" fill="hold"/>
                                        <p:tgtEl>
                                          <p:spTgt spid="50"/>
                                        </p:tgtEl>
                                        <p:attrNameLst>
                                          <p:attrName>ppt_y</p:attrName>
                                        </p:attrNameLst>
                                      </p:cBhvr>
                                      <p:tavLst>
                                        <p:tav tm="0">
                                          <p:val>
                                            <p:fltVal val="0.5"/>
                                          </p:val>
                                        </p:tav>
                                        <p:tav tm="100000">
                                          <p:val>
                                            <p:strVal val="#ppt_y"/>
                                          </p:val>
                                        </p:tav>
                                      </p:tavLst>
                                    </p:anim>
                                  </p:childTnLst>
                                </p:cTn>
                              </p:par>
                            </p:childTnLst>
                          </p:cTn>
                        </p:par>
                        <p:par>
                          <p:cTn id="71" fill="hold">
                            <p:stCondLst>
                              <p:cond delay="6500"/>
                            </p:stCondLst>
                            <p:childTnLst>
                              <p:par>
                                <p:cTn id="72" presetID="37" presetClass="entr" presetSubtype="0" fill="hold" grpId="0" nodeType="after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fade">
                                      <p:cBhvr>
                                        <p:cTn id="74" dur="1000"/>
                                        <p:tgtEl>
                                          <p:spTgt spid="53"/>
                                        </p:tgtEl>
                                      </p:cBhvr>
                                    </p:animEffect>
                                    <p:anim calcmode="lin" valueType="num">
                                      <p:cBhvr>
                                        <p:cTn id="75" dur="1000" fill="hold"/>
                                        <p:tgtEl>
                                          <p:spTgt spid="53"/>
                                        </p:tgtEl>
                                        <p:attrNameLst>
                                          <p:attrName>ppt_x</p:attrName>
                                        </p:attrNameLst>
                                      </p:cBhvr>
                                      <p:tavLst>
                                        <p:tav tm="0">
                                          <p:val>
                                            <p:strVal val="#ppt_x"/>
                                          </p:val>
                                        </p:tav>
                                        <p:tav tm="100000">
                                          <p:val>
                                            <p:strVal val="#ppt_x"/>
                                          </p:val>
                                        </p:tav>
                                      </p:tavLst>
                                    </p:anim>
                                    <p:anim calcmode="lin" valueType="num">
                                      <p:cBhvr>
                                        <p:cTn id="76" dur="900" decel="100000" fill="hold"/>
                                        <p:tgtEl>
                                          <p:spTgt spid="53"/>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78" fill="hold">
                            <p:stCondLst>
                              <p:cond delay="7500"/>
                            </p:stCondLst>
                            <p:childTnLst>
                              <p:par>
                                <p:cTn id="79" presetID="53" presetClass="entr" presetSubtype="528" fill="hold" nodeType="afterEffect">
                                  <p:stCondLst>
                                    <p:cond delay="0"/>
                                  </p:stCondLst>
                                  <p:childTnLst>
                                    <p:set>
                                      <p:cBhvr>
                                        <p:cTn id="80" dur="1" fill="hold">
                                          <p:stCondLst>
                                            <p:cond delay="0"/>
                                          </p:stCondLst>
                                        </p:cTn>
                                        <p:tgtEl>
                                          <p:spTgt spid="59"/>
                                        </p:tgtEl>
                                        <p:attrNameLst>
                                          <p:attrName>style.visibility</p:attrName>
                                        </p:attrNameLst>
                                      </p:cBhvr>
                                      <p:to>
                                        <p:strVal val="visible"/>
                                      </p:to>
                                    </p:set>
                                    <p:anim calcmode="lin" valueType="num">
                                      <p:cBhvr>
                                        <p:cTn id="81" dur="500" fill="hold"/>
                                        <p:tgtEl>
                                          <p:spTgt spid="59"/>
                                        </p:tgtEl>
                                        <p:attrNameLst>
                                          <p:attrName>ppt_w</p:attrName>
                                        </p:attrNameLst>
                                      </p:cBhvr>
                                      <p:tavLst>
                                        <p:tav tm="0">
                                          <p:val>
                                            <p:fltVal val="0"/>
                                          </p:val>
                                        </p:tav>
                                        <p:tav tm="100000">
                                          <p:val>
                                            <p:strVal val="#ppt_w"/>
                                          </p:val>
                                        </p:tav>
                                      </p:tavLst>
                                    </p:anim>
                                    <p:anim calcmode="lin" valueType="num">
                                      <p:cBhvr>
                                        <p:cTn id="82" dur="500" fill="hold"/>
                                        <p:tgtEl>
                                          <p:spTgt spid="59"/>
                                        </p:tgtEl>
                                        <p:attrNameLst>
                                          <p:attrName>ppt_h</p:attrName>
                                        </p:attrNameLst>
                                      </p:cBhvr>
                                      <p:tavLst>
                                        <p:tav tm="0">
                                          <p:val>
                                            <p:fltVal val="0"/>
                                          </p:val>
                                        </p:tav>
                                        <p:tav tm="100000">
                                          <p:val>
                                            <p:strVal val="#ppt_h"/>
                                          </p:val>
                                        </p:tav>
                                      </p:tavLst>
                                    </p:anim>
                                    <p:animEffect transition="in" filter="fade">
                                      <p:cBhvr>
                                        <p:cTn id="83" dur="500"/>
                                        <p:tgtEl>
                                          <p:spTgt spid="59"/>
                                        </p:tgtEl>
                                      </p:cBhvr>
                                    </p:animEffect>
                                    <p:anim calcmode="lin" valueType="num">
                                      <p:cBhvr>
                                        <p:cTn id="84" dur="500" fill="hold"/>
                                        <p:tgtEl>
                                          <p:spTgt spid="59"/>
                                        </p:tgtEl>
                                        <p:attrNameLst>
                                          <p:attrName>ppt_x</p:attrName>
                                        </p:attrNameLst>
                                      </p:cBhvr>
                                      <p:tavLst>
                                        <p:tav tm="0">
                                          <p:val>
                                            <p:fltVal val="0.5"/>
                                          </p:val>
                                        </p:tav>
                                        <p:tav tm="100000">
                                          <p:val>
                                            <p:strVal val="#ppt_x"/>
                                          </p:val>
                                        </p:tav>
                                      </p:tavLst>
                                    </p:anim>
                                    <p:anim calcmode="lin" valueType="num">
                                      <p:cBhvr>
                                        <p:cTn id="85" dur="500" fill="hold"/>
                                        <p:tgtEl>
                                          <p:spTgt spid="59"/>
                                        </p:tgtEl>
                                        <p:attrNameLst>
                                          <p:attrName>ppt_y</p:attrName>
                                        </p:attrNameLst>
                                      </p:cBhvr>
                                      <p:tavLst>
                                        <p:tav tm="0">
                                          <p:val>
                                            <p:fltVal val="0.5"/>
                                          </p:val>
                                        </p:tav>
                                        <p:tav tm="100000">
                                          <p:val>
                                            <p:strVal val="#ppt_y"/>
                                          </p:val>
                                        </p:tav>
                                      </p:tavLst>
                                    </p:anim>
                                  </p:childTnLst>
                                </p:cTn>
                              </p:par>
                            </p:childTnLst>
                          </p:cTn>
                        </p:par>
                        <p:par>
                          <p:cTn id="86" fill="hold">
                            <p:stCondLst>
                              <p:cond delay="8000"/>
                            </p:stCondLst>
                            <p:childTnLst>
                              <p:par>
                                <p:cTn id="87" presetID="37" presetClass="entr" presetSubtype="0" fill="hold" grpId="0" nodeType="afterEffect">
                                  <p:stCondLst>
                                    <p:cond delay="0"/>
                                  </p:stCondLst>
                                  <p:childTnLst>
                                    <p:set>
                                      <p:cBhvr>
                                        <p:cTn id="88" dur="1" fill="hold">
                                          <p:stCondLst>
                                            <p:cond delay="0"/>
                                          </p:stCondLst>
                                        </p:cTn>
                                        <p:tgtEl>
                                          <p:spTgt spid="62"/>
                                        </p:tgtEl>
                                        <p:attrNameLst>
                                          <p:attrName>style.visibility</p:attrName>
                                        </p:attrNameLst>
                                      </p:cBhvr>
                                      <p:to>
                                        <p:strVal val="visible"/>
                                      </p:to>
                                    </p:set>
                                    <p:animEffect transition="in" filter="fade">
                                      <p:cBhvr>
                                        <p:cTn id="89" dur="1000"/>
                                        <p:tgtEl>
                                          <p:spTgt spid="62"/>
                                        </p:tgtEl>
                                      </p:cBhvr>
                                    </p:animEffect>
                                    <p:anim calcmode="lin" valueType="num">
                                      <p:cBhvr>
                                        <p:cTn id="90" dur="1000" fill="hold"/>
                                        <p:tgtEl>
                                          <p:spTgt spid="62"/>
                                        </p:tgtEl>
                                        <p:attrNameLst>
                                          <p:attrName>ppt_x</p:attrName>
                                        </p:attrNameLst>
                                      </p:cBhvr>
                                      <p:tavLst>
                                        <p:tav tm="0">
                                          <p:val>
                                            <p:strVal val="#ppt_x"/>
                                          </p:val>
                                        </p:tav>
                                        <p:tav tm="100000">
                                          <p:val>
                                            <p:strVal val="#ppt_x"/>
                                          </p:val>
                                        </p:tav>
                                      </p:tavLst>
                                    </p:anim>
                                    <p:anim calcmode="lin" valueType="num">
                                      <p:cBhvr>
                                        <p:cTn id="91" dur="900" decel="100000" fill="hold"/>
                                        <p:tgtEl>
                                          <p:spTgt spid="62"/>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p:bldP spid="53" grpId="0"/>
      <p:bldP spid="57" grpId="0"/>
      <p:bldP spid="62" grpId="0"/>
      <p:bldP spid="66" grpId="0"/>
      <p:bldP spid="67" grpId="0"/>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2016-11-14T23:52:47Z</dcterms:modified>
</cp:coreProperties>
</file>