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0" y="4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84668" y="408174"/>
            <a:ext cx="5508978" cy="954108"/>
            <a:chOff x="3341511" y="258228"/>
            <a:chExt cx="5508978" cy="954108"/>
          </a:xfrm>
        </p:grpSpPr>
        <p:sp>
          <p:nvSpPr>
            <p:cNvPr id="6" name="TextBox 5"/>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7" name="TextBox 6"/>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8" name="TextBox 7"/>
          <p:cNvSpPr txBox="1"/>
          <p:nvPr/>
        </p:nvSpPr>
        <p:spPr>
          <a:xfrm>
            <a:off x="630316" y="1947058"/>
            <a:ext cx="10743186" cy="4616648"/>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a:p>
            <a:endParaRPr lang="en-US" sz="14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consectetur adipiscing elit, sed do eiusmod tempor incididunt ut labore et dolore magna aliqua. Ut enim ad minim veniam, quis nostrud exercitation. </a:t>
            </a:r>
          </a:p>
          <a:p>
            <a:endParaRPr lang="en-US" sz="14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85000"/>
                </a:schemeClr>
              </a:solidFill>
              <a:latin typeface="Candara" panose="020E0502030303020204" pitchFamily="34" charset="0"/>
            </a:endParaRPr>
          </a:p>
        </p:txBody>
      </p:sp>
      <p:pic>
        <p:nvPicPr>
          <p:cNvPr id="9" name="Picture 8">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733858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750"/>
                                        <p:tgtEl>
                                          <p:spTgt spid="5"/>
                                        </p:tgtEl>
                                      </p:cBhvr>
                                    </p:animEffect>
                                  </p:childTnLst>
                                </p:cTn>
                              </p:par>
                            </p:childTnLst>
                          </p:cTn>
                        </p:par>
                        <p:par>
                          <p:cTn id="8" fill="hold">
                            <p:stCondLst>
                              <p:cond delay="750"/>
                            </p:stCondLst>
                            <p:childTnLst>
                              <p:par>
                                <p:cTn id="9" presetID="22" presetClass="entr" presetSubtype="1"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wipe(up)">
                                      <p:cBhvr>
                                        <p:cTn id="11"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1574</TotalTime>
  <Words>1440</Words>
  <Application>Microsoft Office PowerPoint</Application>
  <PresentationFormat>Widescreen</PresentationFormat>
  <Paragraphs>59</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318</cp:revision>
  <dcterms:created xsi:type="dcterms:W3CDTF">2016-09-28T22:08:47Z</dcterms:created>
  <dcterms:modified xsi:type="dcterms:W3CDTF">2016-11-14T23:44:45Z</dcterms:modified>
</cp:coreProperties>
</file>