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rgbClr val="524E6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9114448" y="1870156"/>
            <a:ext cx="534543" cy="1195637"/>
            <a:chOff x="9856581" y="1063103"/>
            <a:chExt cx="534543" cy="1195637"/>
          </a:xfrm>
          <a:solidFill>
            <a:schemeClr val="bg1"/>
          </a:solidFill>
        </p:grpSpPr>
        <p:sp>
          <p:nvSpPr>
            <p:cNvPr id="34" name="Freeform 3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FF7467"/>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42" name="Freeform 41"/>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41" name="Group 40"/>
          <p:cNvGrpSpPr/>
          <p:nvPr/>
        </p:nvGrpSpPr>
        <p:grpSpPr>
          <a:xfrm>
            <a:off x="8941845" y="2244566"/>
            <a:ext cx="1019084" cy="324634"/>
            <a:chOff x="9560144" y="1819524"/>
            <a:chExt cx="1019084" cy="324634"/>
          </a:xfrm>
          <a:solidFill>
            <a:schemeClr val="bg1">
              <a:lumMod val="65000"/>
            </a:schemeClr>
          </a:solidFill>
        </p:grpSpPr>
        <p:sp>
          <p:nvSpPr>
            <p:cNvPr id="39" name="Freeform 38"/>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4CC8EC"/>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40" name="Freeform 39"/>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4" name="Group 3"/>
          <p:cNvGrpSpPr/>
          <p:nvPr/>
        </p:nvGrpSpPr>
        <p:grpSpPr>
          <a:xfrm>
            <a:off x="7685921" y="3749459"/>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60" name="Freeform 59"/>
          <p:cNvSpPr>
            <a:spLocks noChangeAspect="1"/>
          </p:cNvSpPr>
          <p:nvPr/>
        </p:nvSpPr>
        <p:spPr>
          <a:xfrm>
            <a:off x="8414551" y="143692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86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4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41"/>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4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41"/>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4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41"/>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4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41"/>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4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41"/>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4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41"/>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4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41"/>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4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1195</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2016-11-14T23:40:59Z</dcterms:modified>
</cp:coreProperties>
</file>