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1"/>
            <a:ext cx="12192000" cy="6858000"/>
          </a:xfrm>
          <a:prstGeom prst="rect">
            <a:avLst/>
          </a:prstGeom>
          <a:solidFill>
            <a:srgbClr val="524E67">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p:cNvGrpSpPr/>
          <p:nvPr/>
        </p:nvGrpSpPr>
        <p:grpSpPr>
          <a:xfrm>
            <a:off x="9114448" y="1870156"/>
            <a:ext cx="534543" cy="1195637"/>
            <a:chOff x="9856581" y="1063103"/>
            <a:chExt cx="534543" cy="1195637"/>
          </a:xfrm>
          <a:solidFill>
            <a:schemeClr val="bg1"/>
          </a:solidFill>
        </p:grpSpPr>
        <p:sp>
          <p:nvSpPr>
            <p:cNvPr id="34" name="Freeform 33"/>
            <p:cNvSpPr>
              <a:spLocks noChangeAspect="1"/>
            </p:cNvSpPr>
            <p:nvPr/>
          </p:nvSpPr>
          <p:spPr bwMode="auto">
            <a:xfrm rot="18840000">
              <a:off x="9933924" y="1063103"/>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solidFill>
              <a:srgbClr val="FF7467"/>
            </a:solidFill>
            <a:ln w="0">
              <a:no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42" name="Freeform 41"/>
            <p:cNvSpPr>
              <a:spLocks/>
            </p:cNvSpPr>
            <p:nvPr/>
          </p:nvSpPr>
          <p:spPr bwMode="auto">
            <a:xfrm rot="7980000">
              <a:off x="9856581" y="1801540"/>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grpSp>
        <p:nvGrpSpPr>
          <p:cNvPr id="41" name="Group 40"/>
          <p:cNvGrpSpPr/>
          <p:nvPr/>
        </p:nvGrpSpPr>
        <p:grpSpPr>
          <a:xfrm>
            <a:off x="8941845" y="2244566"/>
            <a:ext cx="1019084" cy="324634"/>
            <a:chOff x="9560144" y="1819524"/>
            <a:chExt cx="1019084" cy="324634"/>
          </a:xfrm>
          <a:solidFill>
            <a:schemeClr val="bg1">
              <a:lumMod val="65000"/>
            </a:schemeClr>
          </a:solidFill>
        </p:grpSpPr>
        <p:sp>
          <p:nvSpPr>
            <p:cNvPr id="39" name="Freeform 38"/>
            <p:cNvSpPr>
              <a:spLocks/>
            </p:cNvSpPr>
            <p:nvPr/>
          </p:nvSpPr>
          <p:spPr bwMode="auto">
            <a:xfrm rot="20291668">
              <a:off x="9560144" y="1915558"/>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solidFill>
              <a:srgbClr val="4CC8EC"/>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40" name="Freeform 39"/>
            <p:cNvSpPr>
              <a:spLocks/>
            </p:cNvSpPr>
            <p:nvPr/>
          </p:nvSpPr>
          <p:spPr bwMode="auto">
            <a:xfrm rot="9529559">
              <a:off x="10213468" y="1819524"/>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grpSp>
        <p:nvGrpSpPr>
          <p:cNvPr id="4" name="Group 3"/>
          <p:cNvGrpSpPr/>
          <p:nvPr/>
        </p:nvGrpSpPr>
        <p:grpSpPr>
          <a:xfrm>
            <a:off x="7685921" y="3749459"/>
            <a:ext cx="3474720" cy="1974950"/>
            <a:chOff x="3178829" y="256408"/>
            <a:chExt cx="4172784" cy="937079"/>
          </a:xfrm>
        </p:grpSpPr>
        <p:sp>
          <p:nvSpPr>
            <p:cNvPr id="7" name="TextBox 6"/>
            <p:cNvSpPr txBox="1"/>
            <p:nvPr/>
          </p:nvSpPr>
          <p:spPr>
            <a:xfrm>
              <a:off x="3378735" y="256408"/>
              <a:ext cx="3840480" cy="540328"/>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Break Time</a:t>
              </a:r>
            </a:p>
            <a:p>
              <a:pPr algn="ctr"/>
              <a:r>
                <a:rPr lang="en-US" sz="2400" b="1" dirty="0">
                  <a:solidFill>
                    <a:schemeClr val="bg1"/>
                  </a:solidFill>
                  <a:latin typeface="Candara" panose="020E0502030303020204" pitchFamily="34" charset="0"/>
                </a:rPr>
                <a:t>15 Minutes</a:t>
              </a:r>
            </a:p>
          </p:txBody>
        </p:sp>
        <p:sp>
          <p:nvSpPr>
            <p:cNvPr id="8" name="TextBox 7"/>
            <p:cNvSpPr txBox="1"/>
            <p:nvPr/>
          </p:nvSpPr>
          <p:spPr>
            <a:xfrm>
              <a:off x="3178829" y="843004"/>
              <a:ext cx="4172784" cy="350483"/>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sp>
        <p:nvSpPr>
          <p:cNvPr id="60" name="Freeform 59"/>
          <p:cNvSpPr>
            <a:spLocks noChangeAspect="1"/>
          </p:cNvSpPr>
          <p:nvPr/>
        </p:nvSpPr>
        <p:spPr>
          <a:xfrm>
            <a:off x="8414551" y="1436923"/>
            <a:ext cx="2011680" cy="2011680"/>
          </a:xfrm>
          <a:custGeom>
            <a:avLst/>
            <a:gdLst>
              <a:gd name="connsiteX0" fmla="*/ 1005840 w 2011680"/>
              <a:gd name="connsiteY0" fmla="*/ 816827 h 2011680"/>
              <a:gd name="connsiteX1" fmla="*/ 1188720 w 2011680"/>
              <a:gd name="connsiteY1" fmla="*/ 999707 h 2011680"/>
              <a:gd name="connsiteX2" fmla="*/ 1005840 w 2011680"/>
              <a:gd name="connsiteY2" fmla="*/ 1182587 h 2011680"/>
              <a:gd name="connsiteX3" fmla="*/ 822960 w 2011680"/>
              <a:gd name="connsiteY3" fmla="*/ 999707 h 2011680"/>
              <a:gd name="connsiteX4" fmla="*/ 1005840 w 2011680"/>
              <a:gd name="connsiteY4" fmla="*/ 816827 h 2011680"/>
              <a:gd name="connsiteX5" fmla="*/ 1091559 w 2011680"/>
              <a:gd name="connsiteY5" fmla="*/ 193610 h 2011680"/>
              <a:gd name="connsiteX6" fmla="*/ 1097280 w 2011680"/>
              <a:gd name="connsiteY6" fmla="*/ 222126 h 2011680"/>
              <a:gd name="connsiteX7" fmla="*/ 1005840 w 2011680"/>
              <a:gd name="connsiteY7" fmla="*/ 314136 h 2011680"/>
              <a:gd name="connsiteX8" fmla="*/ 914400 w 2011680"/>
              <a:gd name="connsiteY8" fmla="*/ 222126 h 2011680"/>
              <a:gd name="connsiteX9" fmla="*/ 919494 w 2011680"/>
              <a:gd name="connsiteY9" fmla="*/ 196740 h 2011680"/>
              <a:gd name="connsiteX10" fmla="*/ 860163 w 2011680"/>
              <a:gd name="connsiteY10" fmla="*/ 201975 h 2011680"/>
              <a:gd name="connsiteX11" fmla="*/ 199600 w 2011680"/>
              <a:gd name="connsiteY11" fmla="*/ 846226 h 2011680"/>
              <a:gd name="connsiteX12" fmla="*/ 188815 w 2011680"/>
              <a:gd name="connsiteY12" fmla="*/ 916890 h 2011680"/>
              <a:gd name="connsiteX13" fmla="*/ 200083 w 2011680"/>
              <a:gd name="connsiteY13" fmla="*/ 914601 h 2011680"/>
              <a:gd name="connsiteX14" fmla="*/ 291523 w 2011680"/>
              <a:gd name="connsiteY14" fmla="*/ 1006611 h 2011680"/>
              <a:gd name="connsiteX15" fmla="*/ 200083 w 2011680"/>
              <a:gd name="connsiteY15" fmla="*/ 1098621 h 2011680"/>
              <a:gd name="connsiteX16" fmla="*/ 187117 w 2011680"/>
              <a:gd name="connsiteY16" fmla="*/ 1095987 h 2011680"/>
              <a:gd name="connsiteX17" fmla="*/ 187129 w 2011680"/>
              <a:gd name="connsiteY17" fmla="*/ 1096224 h 2011680"/>
              <a:gd name="connsiteX18" fmla="*/ 850052 w 2011680"/>
              <a:gd name="connsiteY18" fmla="*/ 1820316 h 2011680"/>
              <a:gd name="connsiteX19" fmla="*/ 918335 w 2011680"/>
              <a:gd name="connsiteY19" fmla="*/ 1830080 h 2011680"/>
              <a:gd name="connsiteX20" fmla="*/ 917894 w 2011680"/>
              <a:gd name="connsiteY20" fmla="*/ 1827884 h 2011680"/>
              <a:gd name="connsiteX21" fmla="*/ 1009334 w 2011680"/>
              <a:gd name="connsiteY21" fmla="*/ 1735874 h 2011680"/>
              <a:gd name="connsiteX22" fmla="*/ 1100774 w 2011680"/>
              <a:gd name="connsiteY22" fmla="*/ 1827884 h 2011680"/>
              <a:gd name="connsiteX23" fmla="*/ 1100540 w 2011680"/>
              <a:gd name="connsiteY23" fmla="*/ 1829051 h 2011680"/>
              <a:gd name="connsiteX24" fmla="*/ 1161628 w 2011680"/>
              <a:gd name="connsiteY24" fmla="*/ 1820316 h 2011680"/>
              <a:gd name="connsiteX25" fmla="*/ 1824551 w 2011680"/>
              <a:gd name="connsiteY25" fmla="*/ 1096224 h 2011680"/>
              <a:gd name="connsiteX26" fmla="*/ 1824663 w 2011680"/>
              <a:gd name="connsiteY26" fmla="*/ 1094011 h 2011680"/>
              <a:gd name="connsiteX27" fmla="*/ 1805767 w 2011680"/>
              <a:gd name="connsiteY27" fmla="*/ 1097850 h 2011680"/>
              <a:gd name="connsiteX28" fmla="*/ 1714327 w 2011680"/>
              <a:gd name="connsiteY28" fmla="*/ 1005840 h 2011680"/>
              <a:gd name="connsiteX29" fmla="*/ 1805767 w 2011680"/>
              <a:gd name="connsiteY29" fmla="*/ 913830 h 2011680"/>
              <a:gd name="connsiteX30" fmla="*/ 1820393 w 2011680"/>
              <a:gd name="connsiteY30" fmla="*/ 916801 h 2011680"/>
              <a:gd name="connsiteX31" fmla="*/ 1815946 w 2011680"/>
              <a:gd name="connsiteY31" fmla="*/ 866404 h 2011680"/>
              <a:gd name="connsiteX32" fmla="*/ 1171695 w 2011680"/>
              <a:gd name="connsiteY32" fmla="*/ 205841 h 2011680"/>
              <a:gd name="connsiteX33" fmla="*/ 1005840 w 2011680"/>
              <a:gd name="connsiteY33" fmla="*/ 0 h 2011680"/>
              <a:gd name="connsiteX34" fmla="*/ 2011680 w 2011680"/>
              <a:gd name="connsiteY34" fmla="*/ 1005840 h 2011680"/>
              <a:gd name="connsiteX35" fmla="*/ 1005840 w 2011680"/>
              <a:gd name="connsiteY35" fmla="*/ 2011680 h 2011680"/>
              <a:gd name="connsiteX36" fmla="*/ 0 w 2011680"/>
              <a:gd name="connsiteY36" fmla="*/ 1005840 h 2011680"/>
              <a:gd name="connsiteX37" fmla="*/ 1005840 w 2011680"/>
              <a:gd name="connsiteY37" fmla="*/ 0 h 201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011680" h="2011680">
                <a:moveTo>
                  <a:pt x="1005840" y="816827"/>
                </a:moveTo>
                <a:cubicBezTo>
                  <a:pt x="1106842" y="816827"/>
                  <a:pt x="1188720" y="898705"/>
                  <a:pt x="1188720" y="999707"/>
                </a:cubicBezTo>
                <a:cubicBezTo>
                  <a:pt x="1188720" y="1100709"/>
                  <a:pt x="1106842" y="1182587"/>
                  <a:pt x="1005840" y="1182587"/>
                </a:cubicBezTo>
                <a:cubicBezTo>
                  <a:pt x="904838" y="1182587"/>
                  <a:pt x="822960" y="1100709"/>
                  <a:pt x="822960" y="999707"/>
                </a:cubicBezTo>
                <a:cubicBezTo>
                  <a:pt x="822960" y="898705"/>
                  <a:pt x="904838" y="816827"/>
                  <a:pt x="1005840" y="816827"/>
                </a:cubicBezTo>
                <a:close/>
                <a:moveTo>
                  <a:pt x="1091559" y="193610"/>
                </a:moveTo>
                <a:lnTo>
                  <a:pt x="1097280" y="222126"/>
                </a:lnTo>
                <a:cubicBezTo>
                  <a:pt x="1097280" y="272942"/>
                  <a:pt x="1056341" y="314136"/>
                  <a:pt x="1005840" y="314136"/>
                </a:cubicBezTo>
                <a:cubicBezTo>
                  <a:pt x="955339" y="314136"/>
                  <a:pt x="914400" y="272942"/>
                  <a:pt x="914400" y="222126"/>
                </a:cubicBezTo>
                <a:lnTo>
                  <a:pt x="919494" y="196740"/>
                </a:lnTo>
                <a:lnTo>
                  <a:pt x="860163" y="201975"/>
                </a:lnTo>
                <a:cubicBezTo>
                  <a:pt x="529179" y="261097"/>
                  <a:pt x="266746" y="518093"/>
                  <a:pt x="199600" y="846226"/>
                </a:cubicBezTo>
                <a:lnTo>
                  <a:pt x="188815" y="916890"/>
                </a:lnTo>
                <a:lnTo>
                  <a:pt x="200083" y="914601"/>
                </a:lnTo>
                <a:cubicBezTo>
                  <a:pt x="250584" y="914601"/>
                  <a:pt x="291523" y="955795"/>
                  <a:pt x="291523" y="1006611"/>
                </a:cubicBezTo>
                <a:cubicBezTo>
                  <a:pt x="291523" y="1057427"/>
                  <a:pt x="250584" y="1098621"/>
                  <a:pt x="200083" y="1098621"/>
                </a:cubicBezTo>
                <a:lnTo>
                  <a:pt x="187117" y="1095987"/>
                </a:lnTo>
                <a:lnTo>
                  <a:pt x="187129" y="1096224"/>
                </a:lnTo>
                <a:cubicBezTo>
                  <a:pt x="224005" y="1459333"/>
                  <a:pt x="496940" y="1752658"/>
                  <a:pt x="850052" y="1820316"/>
                </a:cubicBezTo>
                <a:lnTo>
                  <a:pt x="918335" y="1830080"/>
                </a:lnTo>
                <a:lnTo>
                  <a:pt x="917894" y="1827884"/>
                </a:lnTo>
                <a:cubicBezTo>
                  <a:pt x="917894" y="1777068"/>
                  <a:pt x="958833" y="1735874"/>
                  <a:pt x="1009334" y="1735874"/>
                </a:cubicBezTo>
                <a:cubicBezTo>
                  <a:pt x="1059835" y="1735874"/>
                  <a:pt x="1100774" y="1777068"/>
                  <a:pt x="1100774" y="1827884"/>
                </a:cubicBezTo>
                <a:lnTo>
                  <a:pt x="1100540" y="1829051"/>
                </a:lnTo>
                <a:lnTo>
                  <a:pt x="1161628" y="1820316"/>
                </a:lnTo>
                <a:cubicBezTo>
                  <a:pt x="1514740" y="1752658"/>
                  <a:pt x="1787675" y="1459333"/>
                  <a:pt x="1824551" y="1096224"/>
                </a:cubicBezTo>
                <a:lnTo>
                  <a:pt x="1824663" y="1094011"/>
                </a:lnTo>
                <a:lnTo>
                  <a:pt x="1805767" y="1097850"/>
                </a:lnTo>
                <a:cubicBezTo>
                  <a:pt x="1755266" y="1097850"/>
                  <a:pt x="1714327" y="1056656"/>
                  <a:pt x="1714327" y="1005840"/>
                </a:cubicBezTo>
                <a:cubicBezTo>
                  <a:pt x="1714327" y="955024"/>
                  <a:pt x="1755266" y="913830"/>
                  <a:pt x="1805767" y="913830"/>
                </a:cubicBezTo>
                <a:lnTo>
                  <a:pt x="1820393" y="916801"/>
                </a:lnTo>
                <a:lnTo>
                  <a:pt x="1815946" y="866404"/>
                </a:lnTo>
                <a:cubicBezTo>
                  <a:pt x="1756824" y="535420"/>
                  <a:pt x="1499828" y="272986"/>
                  <a:pt x="1171695" y="205841"/>
                </a:cubicBezTo>
                <a:close/>
                <a:moveTo>
                  <a:pt x="1005840" y="0"/>
                </a:moveTo>
                <a:cubicBezTo>
                  <a:pt x="1561350" y="0"/>
                  <a:pt x="2011680" y="450330"/>
                  <a:pt x="2011680" y="1005840"/>
                </a:cubicBezTo>
                <a:cubicBezTo>
                  <a:pt x="2011680" y="1561350"/>
                  <a:pt x="1561350" y="2011680"/>
                  <a:pt x="1005840" y="2011680"/>
                </a:cubicBezTo>
                <a:cubicBezTo>
                  <a:pt x="450330" y="2011680"/>
                  <a:pt x="0" y="1561350"/>
                  <a:pt x="0" y="1005840"/>
                </a:cubicBezTo>
                <a:cubicBezTo>
                  <a:pt x="0" y="450330"/>
                  <a:pt x="450330" y="0"/>
                  <a:pt x="1005840" y="0"/>
                </a:cubicBezTo>
                <a:close/>
              </a:path>
            </a:pathLst>
          </a:custGeom>
          <a:solidFill>
            <a:srgbClr val="57CCC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864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8" presetClass="emph" presetSubtype="0" fill="hold" nodeType="withEffect">
                                  <p:stCondLst>
                                    <p:cond delay="0"/>
                                  </p:stCondLst>
                                  <p:childTnLst>
                                    <p:animRot by="43200000">
                                      <p:cBhvr>
                                        <p:cTn id="11" dur="59000" fill="hold"/>
                                        <p:tgtEl>
                                          <p:spTgt spid="43"/>
                                        </p:tgtEl>
                                        <p:attrNameLst>
                                          <p:attrName>r</p:attrName>
                                        </p:attrNameLst>
                                      </p:cBhvr>
                                    </p:animRot>
                                  </p:childTnLst>
                                </p:cTn>
                              </p:par>
                              <p:par>
                                <p:cTn id="12" presetID="8" presetClass="emph" presetSubtype="0" fill="hold" nodeType="withEffect">
                                  <p:stCondLst>
                                    <p:cond delay="0"/>
                                  </p:stCondLst>
                                  <p:childTnLst>
                                    <p:animRot by="21600000">
                                      <p:cBhvr>
                                        <p:cTn id="13" dur="59000" fill="hold"/>
                                        <p:tgtEl>
                                          <p:spTgt spid="41"/>
                                        </p:tgtEl>
                                        <p:attrNameLst>
                                          <p:attrName>r</p:attrName>
                                        </p:attrNameLst>
                                      </p:cBhvr>
                                    </p:animRot>
                                  </p:childTnLst>
                                </p:cTn>
                              </p:par>
                            </p:childTnLst>
                          </p:cTn>
                        </p:par>
                        <p:par>
                          <p:cTn id="14" fill="hold">
                            <p:stCondLst>
                              <p:cond delay="59000"/>
                            </p:stCondLst>
                            <p:childTnLst>
                              <p:par>
                                <p:cTn id="15" presetID="8" presetClass="emph" presetSubtype="0" fill="hold" nodeType="afterEffect">
                                  <p:stCondLst>
                                    <p:cond delay="0"/>
                                  </p:stCondLst>
                                  <p:childTnLst>
                                    <p:animRot by="43200000">
                                      <p:cBhvr>
                                        <p:cTn id="16" dur="59000" fill="hold"/>
                                        <p:tgtEl>
                                          <p:spTgt spid="43"/>
                                        </p:tgtEl>
                                        <p:attrNameLst>
                                          <p:attrName>r</p:attrName>
                                        </p:attrNameLst>
                                      </p:cBhvr>
                                    </p:animRot>
                                  </p:childTnLst>
                                </p:cTn>
                              </p:par>
                              <p:par>
                                <p:cTn id="17" presetID="8" presetClass="emph" presetSubtype="0" fill="hold" nodeType="withEffect">
                                  <p:stCondLst>
                                    <p:cond delay="0"/>
                                  </p:stCondLst>
                                  <p:childTnLst>
                                    <p:animRot by="21600000">
                                      <p:cBhvr>
                                        <p:cTn id="18" dur="59000" fill="hold"/>
                                        <p:tgtEl>
                                          <p:spTgt spid="41"/>
                                        </p:tgtEl>
                                        <p:attrNameLst>
                                          <p:attrName>r</p:attrName>
                                        </p:attrNameLst>
                                      </p:cBhvr>
                                    </p:animRot>
                                  </p:childTnLst>
                                </p:cTn>
                              </p:par>
                            </p:childTnLst>
                          </p:cTn>
                        </p:par>
                        <p:par>
                          <p:cTn id="19" fill="hold">
                            <p:stCondLst>
                              <p:cond delay="118000"/>
                            </p:stCondLst>
                            <p:childTnLst>
                              <p:par>
                                <p:cTn id="20" presetID="8" presetClass="emph" presetSubtype="0" fill="hold" nodeType="afterEffect">
                                  <p:stCondLst>
                                    <p:cond delay="0"/>
                                  </p:stCondLst>
                                  <p:childTnLst>
                                    <p:animRot by="43200000">
                                      <p:cBhvr>
                                        <p:cTn id="21" dur="59000" fill="hold"/>
                                        <p:tgtEl>
                                          <p:spTgt spid="43"/>
                                        </p:tgtEl>
                                        <p:attrNameLst>
                                          <p:attrName>r</p:attrName>
                                        </p:attrNameLst>
                                      </p:cBhvr>
                                    </p:animRot>
                                  </p:childTnLst>
                                </p:cTn>
                              </p:par>
                              <p:par>
                                <p:cTn id="22" presetID="8" presetClass="emph" presetSubtype="0" fill="hold" nodeType="withEffect">
                                  <p:stCondLst>
                                    <p:cond delay="0"/>
                                  </p:stCondLst>
                                  <p:childTnLst>
                                    <p:animRot by="21600000">
                                      <p:cBhvr>
                                        <p:cTn id="23" dur="59000" fill="hold"/>
                                        <p:tgtEl>
                                          <p:spTgt spid="41"/>
                                        </p:tgtEl>
                                        <p:attrNameLst>
                                          <p:attrName>r</p:attrName>
                                        </p:attrNameLst>
                                      </p:cBhvr>
                                    </p:animRot>
                                  </p:childTnLst>
                                </p:cTn>
                              </p:par>
                            </p:childTnLst>
                          </p:cTn>
                        </p:par>
                        <p:par>
                          <p:cTn id="24" fill="hold">
                            <p:stCondLst>
                              <p:cond delay="177000"/>
                            </p:stCondLst>
                            <p:childTnLst>
                              <p:par>
                                <p:cTn id="25" presetID="8" presetClass="emph" presetSubtype="0" fill="hold" nodeType="afterEffect">
                                  <p:stCondLst>
                                    <p:cond delay="0"/>
                                  </p:stCondLst>
                                  <p:childTnLst>
                                    <p:animRot by="43200000">
                                      <p:cBhvr>
                                        <p:cTn id="26" dur="59000" fill="hold"/>
                                        <p:tgtEl>
                                          <p:spTgt spid="43"/>
                                        </p:tgtEl>
                                        <p:attrNameLst>
                                          <p:attrName>r</p:attrName>
                                        </p:attrNameLst>
                                      </p:cBhvr>
                                    </p:animRot>
                                  </p:childTnLst>
                                </p:cTn>
                              </p:par>
                              <p:par>
                                <p:cTn id="27" presetID="8" presetClass="emph" presetSubtype="0" fill="hold" nodeType="withEffect">
                                  <p:stCondLst>
                                    <p:cond delay="0"/>
                                  </p:stCondLst>
                                  <p:childTnLst>
                                    <p:animRot by="21600000">
                                      <p:cBhvr>
                                        <p:cTn id="28" dur="59000" fill="hold"/>
                                        <p:tgtEl>
                                          <p:spTgt spid="41"/>
                                        </p:tgtEl>
                                        <p:attrNameLst>
                                          <p:attrName>r</p:attrName>
                                        </p:attrNameLst>
                                      </p:cBhvr>
                                    </p:animRot>
                                  </p:childTnLst>
                                </p:cTn>
                              </p:par>
                            </p:childTnLst>
                          </p:cTn>
                        </p:par>
                        <p:par>
                          <p:cTn id="29" fill="hold">
                            <p:stCondLst>
                              <p:cond delay="236000"/>
                            </p:stCondLst>
                            <p:childTnLst>
                              <p:par>
                                <p:cTn id="30" presetID="8" presetClass="emph" presetSubtype="0" fill="hold" nodeType="afterEffect">
                                  <p:stCondLst>
                                    <p:cond delay="0"/>
                                  </p:stCondLst>
                                  <p:childTnLst>
                                    <p:animRot by="43200000">
                                      <p:cBhvr>
                                        <p:cTn id="31" dur="59000" fill="hold"/>
                                        <p:tgtEl>
                                          <p:spTgt spid="43"/>
                                        </p:tgtEl>
                                        <p:attrNameLst>
                                          <p:attrName>r</p:attrName>
                                        </p:attrNameLst>
                                      </p:cBhvr>
                                    </p:animRot>
                                  </p:childTnLst>
                                </p:cTn>
                              </p:par>
                              <p:par>
                                <p:cTn id="32" presetID="8" presetClass="emph" presetSubtype="0" fill="hold" nodeType="withEffect">
                                  <p:stCondLst>
                                    <p:cond delay="0"/>
                                  </p:stCondLst>
                                  <p:childTnLst>
                                    <p:animRot by="21600000">
                                      <p:cBhvr>
                                        <p:cTn id="33" dur="59000" fill="hold"/>
                                        <p:tgtEl>
                                          <p:spTgt spid="41"/>
                                        </p:tgtEl>
                                        <p:attrNameLst>
                                          <p:attrName>r</p:attrName>
                                        </p:attrNameLst>
                                      </p:cBhvr>
                                    </p:animRot>
                                  </p:childTnLst>
                                </p:cTn>
                              </p:par>
                            </p:childTnLst>
                          </p:cTn>
                        </p:par>
                        <p:par>
                          <p:cTn id="34" fill="hold">
                            <p:stCondLst>
                              <p:cond delay="295000"/>
                            </p:stCondLst>
                            <p:childTnLst>
                              <p:par>
                                <p:cTn id="35" presetID="8" presetClass="emph" presetSubtype="0" fill="hold" nodeType="afterEffect">
                                  <p:stCondLst>
                                    <p:cond delay="0"/>
                                  </p:stCondLst>
                                  <p:childTnLst>
                                    <p:animRot by="43200000">
                                      <p:cBhvr>
                                        <p:cTn id="36" dur="59000" fill="hold"/>
                                        <p:tgtEl>
                                          <p:spTgt spid="43"/>
                                        </p:tgtEl>
                                        <p:attrNameLst>
                                          <p:attrName>r</p:attrName>
                                        </p:attrNameLst>
                                      </p:cBhvr>
                                    </p:animRot>
                                  </p:childTnLst>
                                </p:cTn>
                              </p:par>
                              <p:par>
                                <p:cTn id="37" presetID="8" presetClass="emph" presetSubtype="0" fill="hold" nodeType="withEffect">
                                  <p:stCondLst>
                                    <p:cond delay="0"/>
                                  </p:stCondLst>
                                  <p:childTnLst>
                                    <p:animRot by="21600000">
                                      <p:cBhvr>
                                        <p:cTn id="38" dur="59000" fill="hold"/>
                                        <p:tgtEl>
                                          <p:spTgt spid="41"/>
                                        </p:tgtEl>
                                        <p:attrNameLst>
                                          <p:attrName>r</p:attrName>
                                        </p:attrNameLst>
                                      </p:cBhvr>
                                    </p:animRot>
                                  </p:childTnLst>
                                </p:cTn>
                              </p:par>
                            </p:childTnLst>
                          </p:cTn>
                        </p:par>
                        <p:par>
                          <p:cTn id="39" fill="hold">
                            <p:stCondLst>
                              <p:cond delay="354000"/>
                            </p:stCondLst>
                            <p:childTnLst>
                              <p:par>
                                <p:cTn id="40" presetID="8" presetClass="emph" presetSubtype="0" fill="hold" nodeType="afterEffect">
                                  <p:stCondLst>
                                    <p:cond delay="0"/>
                                  </p:stCondLst>
                                  <p:childTnLst>
                                    <p:animRot by="43200000">
                                      <p:cBhvr>
                                        <p:cTn id="41" dur="59000" fill="hold"/>
                                        <p:tgtEl>
                                          <p:spTgt spid="43"/>
                                        </p:tgtEl>
                                        <p:attrNameLst>
                                          <p:attrName>r</p:attrName>
                                        </p:attrNameLst>
                                      </p:cBhvr>
                                    </p:animRot>
                                  </p:childTnLst>
                                </p:cTn>
                              </p:par>
                              <p:par>
                                <p:cTn id="42" presetID="8" presetClass="emph" presetSubtype="0" fill="hold" nodeType="withEffect">
                                  <p:stCondLst>
                                    <p:cond delay="0"/>
                                  </p:stCondLst>
                                  <p:childTnLst>
                                    <p:animRot by="21600000">
                                      <p:cBhvr>
                                        <p:cTn id="43" dur="59000" fill="hold"/>
                                        <p:tgtEl>
                                          <p:spTgt spid="41"/>
                                        </p:tgtEl>
                                        <p:attrNameLst>
                                          <p:attrName>r</p:attrName>
                                        </p:attrNameLst>
                                      </p:cBhvr>
                                    </p:animRot>
                                  </p:childTnLst>
                                </p:cTn>
                              </p:par>
                            </p:childTnLst>
                          </p:cTn>
                        </p:par>
                        <p:par>
                          <p:cTn id="44" fill="hold">
                            <p:stCondLst>
                              <p:cond delay="413000"/>
                            </p:stCondLst>
                            <p:childTnLst>
                              <p:par>
                                <p:cTn id="45" presetID="8" presetClass="emph" presetSubtype="0" fill="hold" nodeType="afterEffect">
                                  <p:stCondLst>
                                    <p:cond delay="0"/>
                                  </p:stCondLst>
                                  <p:childTnLst>
                                    <p:animRot by="43200000">
                                      <p:cBhvr>
                                        <p:cTn id="46" dur="59000" fill="hold"/>
                                        <p:tgtEl>
                                          <p:spTgt spid="43"/>
                                        </p:tgtEl>
                                        <p:attrNameLst>
                                          <p:attrName>r</p:attrName>
                                        </p:attrNameLst>
                                      </p:cBhvr>
                                    </p:animRot>
                                  </p:childTnLst>
                                </p:cTn>
                              </p:par>
                              <p:par>
                                <p:cTn id="47" presetID="8" presetClass="emph" presetSubtype="0" fill="hold" nodeType="withEffect">
                                  <p:stCondLst>
                                    <p:cond delay="0"/>
                                  </p:stCondLst>
                                  <p:childTnLst>
                                    <p:animRot by="21600000">
                                      <p:cBhvr>
                                        <p:cTn id="48" dur="59000" fill="hold"/>
                                        <p:tgtEl>
                                          <p:spTgt spid="4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1195</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2016-11-14T23:40:59Z</dcterms:modified>
</cp:coreProperties>
</file>