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632" y="1693"/>
            <a:ext cx="8048368"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1224206" y="5312051"/>
            <a:ext cx="2693513" cy="1134068"/>
            <a:chOff x="1346859" y="805226"/>
            <a:chExt cx="2693513" cy="1134068"/>
          </a:xfrm>
          <a:solidFill>
            <a:schemeClr val="bg2">
              <a:lumMod val="10000"/>
            </a:schemeClr>
          </a:solidFill>
        </p:grpSpPr>
        <p:sp>
          <p:nvSpPr>
            <p:cNvPr id="20" name="Text Placeholder 3"/>
            <p:cNvSpPr txBox="1">
              <a:spLocks/>
            </p:cNvSpPr>
            <p:nvPr/>
          </p:nvSpPr>
          <p:spPr>
            <a:xfrm>
              <a:off x="1433095" y="805226"/>
              <a:ext cx="1290418"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57CCC6"/>
                  </a:solidFill>
                  <a:latin typeface="Candara" panose="020E0502030303020204" pitchFamily="34" charset="0"/>
                </a:rPr>
                <a:t>Lorem ipsum</a:t>
              </a:r>
            </a:p>
          </p:txBody>
        </p:sp>
        <p:sp>
          <p:nvSpPr>
            <p:cNvPr id="21" name="Text Box 10"/>
            <p:cNvSpPr txBox="1">
              <a:spLocks noChangeArrowheads="1"/>
            </p:cNvSpPr>
            <p:nvPr/>
          </p:nvSpPr>
          <p:spPr bwMode="auto">
            <a:xfrm>
              <a:off x="1346859" y="1139075"/>
              <a:ext cx="2693513"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22" name="Oval 21"/>
          <p:cNvSpPr>
            <a:spLocks noChangeAspect="1"/>
          </p:cNvSpPr>
          <p:nvPr/>
        </p:nvSpPr>
        <p:spPr>
          <a:xfrm>
            <a:off x="393793" y="5373529"/>
            <a:ext cx="640080" cy="640080"/>
          </a:xfrm>
          <a:prstGeom prst="ellipse">
            <a:avLst/>
          </a:prstGeom>
          <a:solidFill>
            <a:srgbClr val="57CCC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Lato"/>
              </a:rPr>
              <a:t>04</a:t>
            </a:r>
          </a:p>
        </p:txBody>
      </p:sp>
      <p:grpSp>
        <p:nvGrpSpPr>
          <p:cNvPr id="25" name="Group 24"/>
          <p:cNvGrpSpPr/>
          <p:nvPr/>
        </p:nvGrpSpPr>
        <p:grpSpPr>
          <a:xfrm>
            <a:off x="1224206" y="3908932"/>
            <a:ext cx="2693513" cy="1134068"/>
            <a:chOff x="1346859" y="805226"/>
            <a:chExt cx="2693513" cy="1134068"/>
          </a:xfrm>
          <a:solidFill>
            <a:schemeClr val="bg2">
              <a:lumMod val="10000"/>
            </a:schemeClr>
          </a:solidFill>
        </p:grpSpPr>
        <p:sp>
          <p:nvSpPr>
            <p:cNvPr id="26" name="Text Placeholder 3"/>
            <p:cNvSpPr txBox="1">
              <a:spLocks/>
            </p:cNvSpPr>
            <p:nvPr/>
          </p:nvSpPr>
          <p:spPr>
            <a:xfrm>
              <a:off x="1433094" y="805226"/>
              <a:ext cx="1290418"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4C956"/>
                  </a:solidFill>
                  <a:latin typeface="Candara" panose="020E0502030303020204" pitchFamily="34" charset="0"/>
                </a:rPr>
                <a:t>Lorem ipsum</a:t>
              </a:r>
            </a:p>
          </p:txBody>
        </p:sp>
        <p:sp>
          <p:nvSpPr>
            <p:cNvPr id="28" name="Text Box 10"/>
            <p:cNvSpPr txBox="1">
              <a:spLocks noChangeArrowheads="1"/>
            </p:cNvSpPr>
            <p:nvPr/>
          </p:nvSpPr>
          <p:spPr bwMode="auto">
            <a:xfrm>
              <a:off x="1346859" y="1139075"/>
              <a:ext cx="2693513"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29" name="Oval 28"/>
          <p:cNvSpPr>
            <a:spLocks noChangeAspect="1"/>
          </p:cNvSpPr>
          <p:nvPr/>
        </p:nvSpPr>
        <p:spPr>
          <a:xfrm>
            <a:off x="393793" y="3970410"/>
            <a:ext cx="640080" cy="640080"/>
          </a:xfrm>
          <a:prstGeom prst="ellipse">
            <a:avLst/>
          </a:prstGeom>
          <a:solidFill>
            <a:srgbClr val="F4C95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Lato"/>
              </a:rPr>
              <a:t>03</a:t>
            </a:r>
          </a:p>
        </p:txBody>
      </p:sp>
      <p:grpSp>
        <p:nvGrpSpPr>
          <p:cNvPr id="30" name="Group 29"/>
          <p:cNvGrpSpPr/>
          <p:nvPr/>
        </p:nvGrpSpPr>
        <p:grpSpPr>
          <a:xfrm>
            <a:off x="1224206" y="2502352"/>
            <a:ext cx="2693513" cy="1134068"/>
            <a:chOff x="1346859" y="805226"/>
            <a:chExt cx="2693513" cy="1134068"/>
          </a:xfrm>
          <a:solidFill>
            <a:schemeClr val="bg2">
              <a:lumMod val="10000"/>
            </a:schemeClr>
          </a:solidFill>
        </p:grpSpPr>
        <p:sp>
          <p:nvSpPr>
            <p:cNvPr id="44" name="Text Placeholder 3"/>
            <p:cNvSpPr txBox="1">
              <a:spLocks/>
            </p:cNvSpPr>
            <p:nvPr/>
          </p:nvSpPr>
          <p:spPr>
            <a:xfrm>
              <a:off x="1433092" y="805226"/>
              <a:ext cx="1290418"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CC8EC"/>
                  </a:solidFill>
                  <a:latin typeface="Candara" panose="020E0502030303020204" pitchFamily="34" charset="0"/>
                </a:rPr>
                <a:t>Lorem ipsum</a:t>
              </a:r>
            </a:p>
          </p:txBody>
        </p:sp>
        <p:sp>
          <p:nvSpPr>
            <p:cNvPr id="45" name="Text Box 10"/>
            <p:cNvSpPr txBox="1">
              <a:spLocks noChangeArrowheads="1"/>
            </p:cNvSpPr>
            <p:nvPr/>
          </p:nvSpPr>
          <p:spPr bwMode="auto">
            <a:xfrm>
              <a:off x="1346859" y="1139075"/>
              <a:ext cx="2693513"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46" name="Oval 45"/>
          <p:cNvSpPr>
            <a:spLocks noChangeAspect="1"/>
          </p:cNvSpPr>
          <p:nvPr/>
        </p:nvSpPr>
        <p:spPr>
          <a:xfrm>
            <a:off x="393793" y="2563830"/>
            <a:ext cx="640080" cy="640080"/>
          </a:xfrm>
          <a:prstGeom prst="ellipse">
            <a:avLst/>
          </a:prstGeom>
          <a:solidFill>
            <a:srgbClr val="4CC8E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Lato"/>
              </a:rPr>
              <a:t>02</a:t>
            </a:r>
          </a:p>
        </p:txBody>
      </p:sp>
      <p:grpSp>
        <p:nvGrpSpPr>
          <p:cNvPr id="47" name="Group 46"/>
          <p:cNvGrpSpPr/>
          <p:nvPr/>
        </p:nvGrpSpPr>
        <p:grpSpPr>
          <a:xfrm>
            <a:off x="1245471" y="1117036"/>
            <a:ext cx="2693513" cy="1123435"/>
            <a:chOff x="1346859" y="815859"/>
            <a:chExt cx="2693513" cy="1123435"/>
          </a:xfrm>
          <a:solidFill>
            <a:schemeClr val="bg2">
              <a:lumMod val="10000"/>
            </a:schemeClr>
          </a:solidFill>
        </p:grpSpPr>
        <p:sp>
          <p:nvSpPr>
            <p:cNvPr id="48" name="Text Placeholder 3"/>
            <p:cNvSpPr txBox="1">
              <a:spLocks/>
            </p:cNvSpPr>
            <p:nvPr/>
          </p:nvSpPr>
          <p:spPr>
            <a:xfrm>
              <a:off x="1433095" y="815859"/>
              <a:ext cx="1290418" cy="276999"/>
            </a:xfrm>
            <a:prstGeom prst="rect">
              <a:avLst/>
            </a:prstGeom>
            <a:noFill/>
            <a:ln w="6350">
              <a:noFill/>
            </a:ln>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F7467"/>
                  </a:solidFill>
                  <a:latin typeface="Candara" panose="020E0502030303020204" pitchFamily="34" charset="0"/>
                </a:rPr>
                <a:t>Lorem ipsum</a:t>
              </a:r>
            </a:p>
          </p:txBody>
        </p:sp>
        <p:sp>
          <p:nvSpPr>
            <p:cNvPr id="49" name="Text Box 10"/>
            <p:cNvSpPr txBox="1">
              <a:spLocks noChangeArrowheads="1"/>
            </p:cNvSpPr>
            <p:nvPr/>
          </p:nvSpPr>
          <p:spPr bwMode="auto">
            <a:xfrm>
              <a:off x="1346859" y="1139075"/>
              <a:ext cx="2693513"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50" name="Oval 49"/>
          <p:cNvSpPr>
            <a:spLocks noChangeAspect="1"/>
          </p:cNvSpPr>
          <p:nvPr/>
        </p:nvSpPr>
        <p:spPr>
          <a:xfrm>
            <a:off x="393793" y="1167881"/>
            <a:ext cx="640080" cy="640080"/>
          </a:xfrm>
          <a:prstGeom prst="ellipse">
            <a:avLst/>
          </a:prstGeom>
          <a:solidFill>
            <a:srgbClr val="FF74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Lato"/>
              </a:rPr>
              <a:t>01</a:t>
            </a:r>
          </a:p>
        </p:txBody>
      </p:sp>
      <p:sp>
        <p:nvSpPr>
          <p:cNvPr id="24" name="TextBox 23"/>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543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23" presetClass="entr" presetSubtype="528" fill="hold" grpId="0" nodeType="afterEffect">
                                  <p:stCondLst>
                                    <p:cond delay="0"/>
                                  </p:stCondLst>
                                  <p:childTnLst>
                                    <p:set>
                                      <p:cBhvr>
                                        <p:cTn id="17" dur="1" fill="hold">
                                          <p:stCondLst>
                                            <p:cond delay="0"/>
                                          </p:stCondLst>
                                        </p:cTn>
                                        <p:tgtEl>
                                          <p:spTgt spid="50"/>
                                        </p:tgtEl>
                                        <p:attrNameLst>
                                          <p:attrName>style.visibility</p:attrName>
                                        </p:attrNameLst>
                                      </p:cBhvr>
                                      <p:to>
                                        <p:strVal val="visible"/>
                                      </p:to>
                                    </p:set>
                                    <p:anim calcmode="lin" valueType="num">
                                      <p:cBhvr>
                                        <p:cTn id="18" dur="500" fill="hold"/>
                                        <p:tgtEl>
                                          <p:spTgt spid="50"/>
                                        </p:tgtEl>
                                        <p:attrNameLst>
                                          <p:attrName>ppt_w</p:attrName>
                                        </p:attrNameLst>
                                      </p:cBhvr>
                                      <p:tavLst>
                                        <p:tav tm="0">
                                          <p:val>
                                            <p:fltVal val="0"/>
                                          </p:val>
                                        </p:tav>
                                        <p:tav tm="100000">
                                          <p:val>
                                            <p:strVal val="#ppt_w"/>
                                          </p:val>
                                        </p:tav>
                                      </p:tavLst>
                                    </p:anim>
                                    <p:anim calcmode="lin" valueType="num">
                                      <p:cBhvr>
                                        <p:cTn id="19" dur="500" fill="hold"/>
                                        <p:tgtEl>
                                          <p:spTgt spid="50"/>
                                        </p:tgtEl>
                                        <p:attrNameLst>
                                          <p:attrName>ppt_h</p:attrName>
                                        </p:attrNameLst>
                                      </p:cBhvr>
                                      <p:tavLst>
                                        <p:tav tm="0">
                                          <p:val>
                                            <p:fltVal val="0"/>
                                          </p:val>
                                        </p:tav>
                                        <p:tav tm="100000">
                                          <p:val>
                                            <p:strVal val="#ppt_h"/>
                                          </p:val>
                                        </p:tav>
                                      </p:tavLst>
                                    </p:anim>
                                    <p:anim calcmode="lin" valueType="num">
                                      <p:cBhvr>
                                        <p:cTn id="20" dur="500" fill="hold"/>
                                        <p:tgtEl>
                                          <p:spTgt spid="50"/>
                                        </p:tgtEl>
                                        <p:attrNameLst>
                                          <p:attrName>ppt_x</p:attrName>
                                        </p:attrNameLst>
                                      </p:cBhvr>
                                      <p:tavLst>
                                        <p:tav tm="0">
                                          <p:val>
                                            <p:fltVal val="0.5"/>
                                          </p:val>
                                        </p:tav>
                                        <p:tav tm="100000">
                                          <p:val>
                                            <p:strVal val="#ppt_x"/>
                                          </p:val>
                                        </p:tav>
                                      </p:tavLst>
                                    </p:anim>
                                    <p:anim calcmode="lin" valueType="num">
                                      <p:cBhvr>
                                        <p:cTn id="21" dur="500" fill="hold"/>
                                        <p:tgtEl>
                                          <p:spTgt spid="50"/>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wipe(left)">
                                      <p:cBhvr>
                                        <p:cTn id="25" dur="500"/>
                                        <p:tgtEl>
                                          <p:spTgt spid="47"/>
                                        </p:tgtEl>
                                      </p:cBhvr>
                                    </p:animEffect>
                                  </p:childTnLst>
                                </p:cTn>
                              </p:par>
                            </p:childTnLst>
                          </p:cTn>
                        </p:par>
                        <p:par>
                          <p:cTn id="26" fill="hold">
                            <p:stCondLst>
                              <p:cond delay="2500"/>
                            </p:stCondLst>
                            <p:childTnLst>
                              <p:par>
                                <p:cTn id="27" presetID="23" presetClass="entr" presetSubtype="528" fill="hold" grpId="0" nodeType="afterEffect">
                                  <p:stCondLst>
                                    <p:cond delay="0"/>
                                  </p:stCondLst>
                                  <p:childTnLst>
                                    <p:set>
                                      <p:cBhvr>
                                        <p:cTn id="28" dur="1" fill="hold">
                                          <p:stCondLst>
                                            <p:cond delay="0"/>
                                          </p:stCondLst>
                                        </p:cTn>
                                        <p:tgtEl>
                                          <p:spTgt spid="46"/>
                                        </p:tgtEl>
                                        <p:attrNameLst>
                                          <p:attrName>style.visibility</p:attrName>
                                        </p:attrNameLst>
                                      </p:cBhvr>
                                      <p:to>
                                        <p:strVal val="visible"/>
                                      </p:to>
                                    </p:set>
                                    <p:anim calcmode="lin" valueType="num">
                                      <p:cBhvr>
                                        <p:cTn id="29" dur="500" fill="hold"/>
                                        <p:tgtEl>
                                          <p:spTgt spid="46"/>
                                        </p:tgtEl>
                                        <p:attrNameLst>
                                          <p:attrName>ppt_w</p:attrName>
                                        </p:attrNameLst>
                                      </p:cBhvr>
                                      <p:tavLst>
                                        <p:tav tm="0">
                                          <p:val>
                                            <p:fltVal val="0"/>
                                          </p:val>
                                        </p:tav>
                                        <p:tav tm="100000">
                                          <p:val>
                                            <p:strVal val="#ppt_w"/>
                                          </p:val>
                                        </p:tav>
                                      </p:tavLst>
                                    </p:anim>
                                    <p:anim calcmode="lin" valueType="num">
                                      <p:cBhvr>
                                        <p:cTn id="30" dur="500" fill="hold"/>
                                        <p:tgtEl>
                                          <p:spTgt spid="46"/>
                                        </p:tgtEl>
                                        <p:attrNameLst>
                                          <p:attrName>ppt_h</p:attrName>
                                        </p:attrNameLst>
                                      </p:cBhvr>
                                      <p:tavLst>
                                        <p:tav tm="0">
                                          <p:val>
                                            <p:fltVal val="0"/>
                                          </p:val>
                                        </p:tav>
                                        <p:tav tm="100000">
                                          <p:val>
                                            <p:strVal val="#ppt_h"/>
                                          </p:val>
                                        </p:tav>
                                      </p:tavLst>
                                    </p:anim>
                                    <p:anim calcmode="lin" valueType="num">
                                      <p:cBhvr>
                                        <p:cTn id="31" dur="500" fill="hold"/>
                                        <p:tgtEl>
                                          <p:spTgt spid="46"/>
                                        </p:tgtEl>
                                        <p:attrNameLst>
                                          <p:attrName>ppt_x</p:attrName>
                                        </p:attrNameLst>
                                      </p:cBhvr>
                                      <p:tavLst>
                                        <p:tav tm="0">
                                          <p:val>
                                            <p:fltVal val="0.5"/>
                                          </p:val>
                                        </p:tav>
                                        <p:tav tm="100000">
                                          <p:val>
                                            <p:strVal val="#ppt_x"/>
                                          </p:val>
                                        </p:tav>
                                      </p:tavLst>
                                    </p:anim>
                                    <p:anim calcmode="lin" valueType="num">
                                      <p:cBhvr>
                                        <p:cTn id="32" dur="500" fill="hold"/>
                                        <p:tgtEl>
                                          <p:spTgt spid="46"/>
                                        </p:tgtEl>
                                        <p:attrNameLst>
                                          <p:attrName>ppt_y</p:attrName>
                                        </p:attrNameLst>
                                      </p:cBhvr>
                                      <p:tavLst>
                                        <p:tav tm="0">
                                          <p:val>
                                            <p:fltVal val="0.5"/>
                                          </p:val>
                                        </p:tav>
                                        <p:tav tm="100000">
                                          <p:val>
                                            <p:strVal val="#ppt_y"/>
                                          </p:val>
                                        </p:tav>
                                      </p:tavLst>
                                    </p:anim>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left)">
                                      <p:cBhvr>
                                        <p:cTn id="36" dur="500"/>
                                        <p:tgtEl>
                                          <p:spTgt spid="30"/>
                                        </p:tgtEl>
                                      </p:cBhvr>
                                    </p:animEffect>
                                  </p:childTnLst>
                                </p:cTn>
                              </p:par>
                            </p:childTnLst>
                          </p:cTn>
                        </p:par>
                        <p:par>
                          <p:cTn id="37" fill="hold">
                            <p:stCondLst>
                              <p:cond delay="3500"/>
                            </p:stCondLst>
                            <p:childTnLst>
                              <p:par>
                                <p:cTn id="38" presetID="23" presetClass="entr" presetSubtype="528"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p:cTn id="40" dur="500" fill="hold"/>
                                        <p:tgtEl>
                                          <p:spTgt spid="29"/>
                                        </p:tgtEl>
                                        <p:attrNameLst>
                                          <p:attrName>ppt_w</p:attrName>
                                        </p:attrNameLst>
                                      </p:cBhvr>
                                      <p:tavLst>
                                        <p:tav tm="0">
                                          <p:val>
                                            <p:fltVal val="0"/>
                                          </p:val>
                                        </p:tav>
                                        <p:tav tm="100000">
                                          <p:val>
                                            <p:strVal val="#ppt_w"/>
                                          </p:val>
                                        </p:tav>
                                      </p:tavLst>
                                    </p:anim>
                                    <p:anim calcmode="lin" valueType="num">
                                      <p:cBhvr>
                                        <p:cTn id="41" dur="500" fill="hold"/>
                                        <p:tgtEl>
                                          <p:spTgt spid="29"/>
                                        </p:tgtEl>
                                        <p:attrNameLst>
                                          <p:attrName>ppt_h</p:attrName>
                                        </p:attrNameLst>
                                      </p:cBhvr>
                                      <p:tavLst>
                                        <p:tav tm="0">
                                          <p:val>
                                            <p:fltVal val="0"/>
                                          </p:val>
                                        </p:tav>
                                        <p:tav tm="100000">
                                          <p:val>
                                            <p:strVal val="#ppt_h"/>
                                          </p:val>
                                        </p:tav>
                                      </p:tavLst>
                                    </p:anim>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4500"/>
                            </p:stCondLst>
                            <p:childTnLst>
                              <p:par>
                                <p:cTn id="49" presetID="23" presetClass="entr" presetSubtype="528"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 calcmode="lin" valueType="num">
                                      <p:cBhvr>
                                        <p:cTn id="53" dur="500" fill="hold"/>
                                        <p:tgtEl>
                                          <p:spTgt spid="22"/>
                                        </p:tgtEl>
                                        <p:attrNameLst>
                                          <p:attrName>ppt_x</p:attrName>
                                        </p:attrNameLst>
                                      </p:cBhvr>
                                      <p:tavLst>
                                        <p:tav tm="0">
                                          <p:val>
                                            <p:fltVal val="0.5"/>
                                          </p:val>
                                        </p:tav>
                                        <p:tav tm="100000">
                                          <p:val>
                                            <p:strVal val="#ppt_x"/>
                                          </p:val>
                                        </p:tav>
                                      </p:tavLst>
                                    </p:anim>
                                    <p:anim calcmode="lin" valueType="num">
                                      <p:cBhvr>
                                        <p:cTn id="54" dur="500" fill="hold"/>
                                        <p:tgtEl>
                                          <p:spTgt spid="22"/>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2" presetClass="entr" presetSubtype="8"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wipe(left)">
                                      <p:cBhvr>
                                        <p:cTn id="5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animBg="1"/>
      <p:bldP spid="29" grpId="0" animBg="1"/>
      <p:bldP spid="46" grpId="0" animBg="1"/>
      <p:bldP spid="50"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1274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2016-11-14T23:38:31Z</dcterms:modified>
</cp:coreProperties>
</file>