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2"/>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F7467"/>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F7467"/>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Developer</a:t>
            </a:r>
          </a:p>
        </p:txBody>
      </p:sp>
      <p:cxnSp>
        <p:nvCxnSpPr>
          <p:cNvPr id="43" name="Straight Connector 42"/>
          <p:cNvCxnSpPr/>
          <p:nvPr/>
        </p:nvCxnSpPr>
        <p:spPr>
          <a:xfrm>
            <a:off x="846667" y="4841072"/>
            <a:ext cx="2438400" cy="2117"/>
          </a:xfrm>
          <a:prstGeom prst="line">
            <a:avLst/>
          </a:prstGeom>
          <a:ln w="19050">
            <a:solidFill>
              <a:srgbClr val="FF7467"/>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4CC8EC"/>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4CC8EC"/>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CEO</a:t>
            </a:r>
          </a:p>
        </p:txBody>
      </p:sp>
      <p:cxnSp>
        <p:nvCxnSpPr>
          <p:cNvPr id="53" name="Straight Connector 52"/>
          <p:cNvCxnSpPr/>
          <p:nvPr/>
        </p:nvCxnSpPr>
        <p:spPr>
          <a:xfrm>
            <a:off x="3629867" y="4831805"/>
            <a:ext cx="2438400" cy="2117"/>
          </a:xfrm>
          <a:prstGeom prst="line">
            <a:avLst/>
          </a:prstGeom>
          <a:ln w="19050">
            <a:solidFill>
              <a:srgbClr val="4CC8EC"/>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F4C956"/>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4C956"/>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CFO</a:t>
            </a:r>
          </a:p>
        </p:txBody>
      </p:sp>
      <p:cxnSp>
        <p:nvCxnSpPr>
          <p:cNvPr id="63" name="Straight Connector 62"/>
          <p:cNvCxnSpPr/>
          <p:nvPr/>
        </p:nvCxnSpPr>
        <p:spPr>
          <a:xfrm>
            <a:off x="6363030" y="4824841"/>
            <a:ext cx="2438400" cy="2117"/>
          </a:xfrm>
          <a:prstGeom prst="line">
            <a:avLst/>
          </a:prstGeom>
          <a:ln w="19050">
            <a:solidFill>
              <a:srgbClr val="F4C956"/>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57CCC6"/>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7CCC6"/>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Customer Service</a:t>
            </a:r>
          </a:p>
        </p:txBody>
      </p:sp>
      <p:cxnSp>
        <p:nvCxnSpPr>
          <p:cNvPr id="73" name="Straight Connector 72"/>
          <p:cNvCxnSpPr/>
          <p:nvPr/>
        </p:nvCxnSpPr>
        <p:spPr>
          <a:xfrm>
            <a:off x="9118101" y="4817877"/>
            <a:ext cx="2438400" cy="2117"/>
          </a:xfrm>
          <a:prstGeom prst="line">
            <a:avLst/>
          </a:prstGeom>
          <a:ln w="19050">
            <a:solidFill>
              <a:srgbClr val="57CCC6"/>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78" name="Picture 77">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1460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2016-11-14T23:37:25Z</dcterms:modified>
</cp:coreProperties>
</file>