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5" name="Freeform 14"/>
          <p:cNvSpPr>
            <a:spLocks noChangeAspect="1"/>
          </p:cNvSpPr>
          <p:nvPr/>
        </p:nvSpPr>
        <p:spPr>
          <a:xfrm rot="18009566">
            <a:off x="1936542" y="371999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2129957" y="390582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088132"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193535"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TextBox 31"/>
          <p:cNvSpPr txBox="1"/>
          <p:nvPr/>
        </p:nvSpPr>
        <p:spPr>
          <a:xfrm>
            <a:off x="1528265"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4634556"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743554"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rot="18009566">
            <a:off x="3492348" y="2767698"/>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8009566">
            <a:off x="3685763" y="2953528"/>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rot="18009566">
            <a:off x="5026711" y="3735081"/>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8009566">
            <a:off x="5220126" y="3920911"/>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rot="18009566">
            <a:off x="6565477" y="277361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rot="18009566">
            <a:off x="6758892" y="295944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8092049" y="375266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rot="18009566">
            <a:off x="8285464" y="393849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517"/>
          <p:cNvSpPr>
            <a:spLocks noEditPoints="1"/>
          </p:cNvSpPr>
          <p:nvPr/>
        </p:nvSpPr>
        <p:spPr bwMode="auto">
          <a:xfrm>
            <a:off x="7224065" y="3543238"/>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525"/>
          <p:cNvSpPr>
            <a:spLocks noEditPoints="1"/>
          </p:cNvSpPr>
          <p:nvPr/>
        </p:nvSpPr>
        <p:spPr bwMode="auto">
          <a:xfrm>
            <a:off x="5651034" y="4429714"/>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543"/>
          <p:cNvSpPr>
            <a:spLocks noChangeAspect="1" noEditPoints="1"/>
          </p:cNvSpPr>
          <p:nvPr/>
        </p:nvSpPr>
        <p:spPr bwMode="auto">
          <a:xfrm>
            <a:off x="2595201" y="442088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578"/>
          <p:cNvSpPr>
            <a:spLocks noEditPoints="1"/>
          </p:cNvSpPr>
          <p:nvPr/>
        </p:nvSpPr>
        <p:spPr bwMode="auto">
          <a:xfrm>
            <a:off x="8783789" y="45180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559"/>
          <p:cNvSpPr>
            <a:spLocks noChangeAspect="1" noEditPoints="1"/>
          </p:cNvSpPr>
          <p:nvPr/>
        </p:nvSpPr>
        <p:spPr bwMode="auto">
          <a:xfrm>
            <a:off x="4154199" y="34992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7963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p:cTn id="24" dur="500" fill="hold"/>
                                        <p:tgtEl>
                                          <p:spTgt spid="49"/>
                                        </p:tgtEl>
                                        <p:attrNameLst>
                                          <p:attrName>ppt_w</p:attrName>
                                        </p:attrNameLst>
                                      </p:cBhvr>
                                      <p:tavLst>
                                        <p:tav tm="0">
                                          <p:val>
                                            <p:fltVal val="0"/>
                                          </p:val>
                                        </p:tav>
                                        <p:tav tm="100000">
                                          <p:val>
                                            <p:strVal val="#ppt_w"/>
                                          </p:val>
                                        </p:tav>
                                      </p:tavLst>
                                    </p:anim>
                                    <p:anim calcmode="lin" valueType="num">
                                      <p:cBhvr>
                                        <p:cTn id="25" dur="500" fill="hold"/>
                                        <p:tgtEl>
                                          <p:spTgt spid="49"/>
                                        </p:tgtEl>
                                        <p:attrNameLst>
                                          <p:attrName>ppt_h</p:attrName>
                                        </p:attrNameLst>
                                      </p:cBhvr>
                                      <p:tavLst>
                                        <p:tav tm="0">
                                          <p:val>
                                            <p:fltVal val="0"/>
                                          </p:val>
                                        </p:tav>
                                        <p:tav tm="100000">
                                          <p:val>
                                            <p:strVal val="#ppt_h"/>
                                          </p:val>
                                        </p:tav>
                                      </p:tavLst>
                                    </p:anim>
                                    <p:animEffect transition="in" filter="fade">
                                      <p:cBhvr>
                                        <p:cTn id="26" dur="500"/>
                                        <p:tgtEl>
                                          <p:spTgt spid="49"/>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par>
                          <p:cTn id="31" fill="hold">
                            <p:stCondLst>
                              <p:cond delay="2000"/>
                            </p:stCondLst>
                            <p:childTnLst>
                              <p:par>
                                <p:cTn id="32" presetID="53" presetClass="entr" presetSubtype="528"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anim calcmode="lin" valueType="num">
                                      <p:cBhvr>
                                        <p:cTn id="37" dur="500" fill="hold"/>
                                        <p:tgtEl>
                                          <p:spTgt spid="36"/>
                                        </p:tgtEl>
                                        <p:attrNameLst>
                                          <p:attrName>ppt_x</p:attrName>
                                        </p:attrNameLst>
                                      </p:cBhvr>
                                      <p:tavLst>
                                        <p:tav tm="0">
                                          <p:val>
                                            <p:fltVal val="0.5"/>
                                          </p:val>
                                        </p:tav>
                                        <p:tav tm="100000">
                                          <p:val>
                                            <p:strVal val="#ppt_x"/>
                                          </p:val>
                                        </p:tav>
                                      </p:tavLst>
                                    </p:anim>
                                    <p:anim calcmode="lin" valueType="num">
                                      <p:cBhvr>
                                        <p:cTn id="38" dur="500" fill="hold"/>
                                        <p:tgtEl>
                                          <p:spTgt spid="36"/>
                                        </p:tgtEl>
                                        <p:attrNameLst>
                                          <p:attrName>ppt_y</p:attrName>
                                        </p:attrNameLst>
                                      </p:cBhvr>
                                      <p:tavLst>
                                        <p:tav tm="0">
                                          <p:val>
                                            <p:fltVal val="0.5"/>
                                          </p:val>
                                        </p:tav>
                                        <p:tav tm="100000">
                                          <p:val>
                                            <p:strVal val="#ppt_y"/>
                                          </p:val>
                                        </p:tav>
                                      </p:tavLst>
                                    </p:anim>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p:cTn id="47" dur="500" fill="hold"/>
                                        <p:tgtEl>
                                          <p:spTgt spid="51"/>
                                        </p:tgtEl>
                                        <p:attrNameLst>
                                          <p:attrName>ppt_w</p:attrName>
                                        </p:attrNameLst>
                                      </p:cBhvr>
                                      <p:tavLst>
                                        <p:tav tm="0">
                                          <p:val>
                                            <p:fltVal val="0"/>
                                          </p:val>
                                        </p:tav>
                                        <p:tav tm="100000">
                                          <p:val>
                                            <p:strVal val="#ppt_w"/>
                                          </p:val>
                                        </p:tav>
                                      </p:tavLst>
                                    </p:anim>
                                    <p:anim calcmode="lin" valueType="num">
                                      <p:cBhvr>
                                        <p:cTn id="48" dur="500" fill="hold"/>
                                        <p:tgtEl>
                                          <p:spTgt spid="51"/>
                                        </p:tgtEl>
                                        <p:attrNameLst>
                                          <p:attrName>ppt_h</p:attrName>
                                        </p:attrNameLst>
                                      </p:cBhvr>
                                      <p:tavLst>
                                        <p:tav tm="0">
                                          <p:val>
                                            <p:fltVal val="0"/>
                                          </p:val>
                                        </p:tav>
                                        <p:tav tm="100000">
                                          <p:val>
                                            <p:strVal val="#ppt_h"/>
                                          </p:val>
                                        </p:tav>
                                      </p:tavLst>
                                    </p:anim>
                                    <p:animEffect transition="in" filter="fade">
                                      <p:cBhvr>
                                        <p:cTn id="49" dur="500"/>
                                        <p:tgtEl>
                                          <p:spTgt spid="51"/>
                                        </p:tgtEl>
                                      </p:cBhvr>
                                    </p:animEffect>
                                  </p:childTnLst>
                                </p:cTn>
                              </p:par>
                            </p:childTnLst>
                          </p:cTn>
                        </p:par>
                        <p:par>
                          <p:cTn id="50" fill="hold">
                            <p:stCondLst>
                              <p:cond delay="30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3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 calcmode="lin" valueType="num">
                                      <p:cBhvr>
                                        <p:cTn id="70" dur="500" fill="hold"/>
                                        <p:tgtEl>
                                          <p:spTgt spid="48"/>
                                        </p:tgtEl>
                                        <p:attrNameLst>
                                          <p:attrName>ppt_w</p:attrName>
                                        </p:attrNameLst>
                                      </p:cBhvr>
                                      <p:tavLst>
                                        <p:tav tm="0">
                                          <p:val>
                                            <p:fltVal val="0"/>
                                          </p:val>
                                        </p:tav>
                                        <p:tav tm="100000">
                                          <p:val>
                                            <p:strVal val="#ppt_w"/>
                                          </p:val>
                                        </p:tav>
                                      </p:tavLst>
                                    </p:anim>
                                    <p:anim calcmode="lin" valueType="num">
                                      <p:cBhvr>
                                        <p:cTn id="71" dur="500" fill="hold"/>
                                        <p:tgtEl>
                                          <p:spTgt spid="48"/>
                                        </p:tgtEl>
                                        <p:attrNameLst>
                                          <p:attrName>ppt_h</p:attrName>
                                        </p:attrNameLst>
                                      </p:cBhvr>
                                      <p:tavLst>
                                        <p:tav tm="0">
                                          <p:val>
                                            <p:fltVal val="0"/>
                                          </p:val>
                                        </p:tav>
                                        <p:tav tm="100000">
                                          <p:val>
                                            <p:strVal val="#ppt_h"/>
                                          </p:val>
                                        </p:tav>
                                      </p:tavLst>
                                    </p:anim>
                                    <p:animEffect transition="in" filter="fade">
                                      <p:cBhvr>
                                        <p:cTn id="72" dur="500"/>
                                        <p:tgtEl>
                                          <p:spTgt spid="48"/>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000"/>
                            </p:stCondLst>
                            <p:childTnLst>
                              <p:par>
                                <p:cTn id="78" presetID="53" presetClass="entr" presetSubtype="528" fill="hold" grpId="0"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anim calcmode="lin" valueType="num">
                                      <p:cBhvr>
                                        <p:cTn id="83" dur="500" fill="hold"/>
                                        <p:tgtEl>
                                          <p:spTgt spid="42"/>
                                        </p:tgtEl>
                                        <p:attrNameLst>
                                          <p:attrName>ppt_x</p:attrName>
                                        </p:attrNameLst>
                                      </p:cBhvr>
                                      <p:tavLst>
                                        <p:tav tm="0">
                                          <p:val>
                                            <p:fltVal val="0.5"/>
                                          </p:val>
                                        </p:tav>
                                        <p:tav tm="100000">
                                          <p:val>
                                            <p:strVal val="#ppt_x"/>
                                          </p:val>
                                        </p:tav>
                                      </p:tavLst>
                                    </p:anim>
                                    <p:anim calcmode="lin" valueType="num">
                                      <p:cBhvr>
                                        <p:cTn id="84" dur="500" fill="hold"/>
                                        <p:tgtEl>
                                          <p:spTgt spid="42"/>
                                        </p:tgtEl>
                                        <p:attrNameLst>
                                          <p:attrName>ppt_y</p:attrName>
                                        </p:attrNameLst>
                                      </p:cBhvr>
                                      <p:tavLst>
                                        <p:tav tm="0">
                                          <p:val>
                                            <p:fltVal val="0.5"/>
                                          </p:val>
                                        </p:tav>
                                        <p:tav tm="100000">
                                          <p:val>
                                            <p:strVal val="#ppt_y"/>
                                          </p:val>
                                        </p:tav>
                                      </p:tavLst>
                                    </p:anim>
                                  </p:childTnLst>
                                </p:cTn>
                              </p:par>
                            </p:childTnLst>
                          </p:cTn>
                        </p:par>
                        <p:par>
                          <p:cTn id="85" fill="hold">
                            <p:stCondLst>
                              <p:cond delay="5500"/>
                            </p:stCondLst>
                            <p:childTnLst>
                              <p:par>
                                <p:cTn id="86" presetID="53" presetClass="entr" presetSubtype="16"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500" fill="hold"/>
                                        <p:tgtEl>
                                          <p:spTgt spid="43"/>
                                        </p:tgtEl>
                                        <p:attrNameLst>
                                          <p:attrName>ppt_w</p:attrName>
                                        </p:attrNameLst>
                                      </p:cBhvr>
                                      <p:tavLst>
                                        <p:tav tm="0">
                                          <p:val>
                                            <p:fltVal val="0"/>
                                          </p:val>
                                        </p:tav>
                                        <p:tav tm="100000">
                                          <p:val>
                                            <p:strVal val="#ppt_w"/>
                                          </p:val>
                                        </p:tav>
                                      </p:tavLst>
                                    </p:anim>
                                    <p:anim calcmode="lin" valueType="num">
                                      <p:cBhvr>
                                        <p:cTn id="89" dur="500" fill="hold"/>
                                        <p:tgtEl>
                                          <p:spTgt spid="43"/>
                                        </p:tgtEl>
                                        <p:attrNameLst>
                                          <p:attrName>ppt_h</p:attrName>
                                        </p:attrNameLst>
                                      </p:cBhvr>
                                      <p:tavLst>
                                        <p:tav tm="0">
                                          <p:val>
                                            <p:fltVal val="0"/>
                                          </p:val>
                                        </p:tav>
                                        <p:tav tm="100000">
                                          <p:val>
                                            <p:strVal val="#ppt_h"/>
                                          </p:val>
                                        </p:tav>
                                      </p:tavLst>
                                    </p:anim>
                                    <p:animEffect transition="in" filter="fade">
                                      <p:cBhvr>
                                        <p:cTn id="90" dur="500"/>
                                        <p:tgtEl>
                                          <p:spTgt spid="43"/>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7"/>
                                        </p:tgtEl>
                                        <p:attrNameLst>
                                          <p:attrName>style.visibility</p:attrName>
                                        </p:attrNameLst>
                                      </p:cBhvr>
                                      <p:to>
                                        <p:strVal val="visible"/>
                                      </p:to>
                                    </p:set>
                                    <p:anim calcmode="lin" valueType="num">
                                      <p:cBhvr>
                                        <p:cTn id="93" dur="500" fill="hold"/>
                                        <p:tgtEl>
                                          <p:spTgt spid="47"/>
                                        </p:tgtEl>
                                        <p:attrNameLst>
                                          <p:attrName>ppt_w</p:attrName>
                                        </p:attrNameLst>
                                      </p:cBhvr>
                                      <p:tavLst>
                                        <p:tav tm="0">
                                          <p:val>
                                            <p:fltVal val="0"/>
                                          </p:val>
                                        </p:tav>
                                        <p:tav tm="100000">
                                          <p:val>
                                            <p:strVal val="#ppt_w"/>
                                          </p:val>
                                        </p:tav>
                                      </p:tavLst>
                                    </p:anim>
                                    <p:anim calcmode="lin" valueType="num">
                                      <p:cBhvr>
                                        <p:cTn id="94" dur="500" fill="hold"/>
                                        <p:tgtEl>
                                          <p:spTgt spid="47"/>
                                        </p:tgtEl>
                                        <p:attrNameLst>
                                          <p:attrName>ppt_h</p:attrName>
                                        </p:attrNameLst>
                                      </p:cBhvr>
                                      <p:tavLst>
                                        <p:tav tm="0">
                                          <p:val>
                                            <p:fltVal val="0"/>
                                          </p:val>
                                        </p:tav>
                                        <p:tav tm="100000">
                                          <p:val>
                                            <p:strVal val="#ppt_h"/>
                                          </p:val>
                                        </p:tav>
                                      </p:tavLst>
                                    </p:anim>
                                    <p:animEffect transition="in" filter="fade">
                                      <p:cBhvr>
                                        <p:cTn id="95" dur="500"/>
                                        <p:tgtEl>
                                          <p:spTgt spid="47"/>
                                        </p:tgtEl>
                                      </p:cBhvr>
                                    </p:animEffect>
                                  </p:childTnLst>
                                </p:cTn>
                              </p:par>
                            </p:childTnLst>
                          </p:cTn>
                        </p:par>
                        <p:par>
                          <p:cTn id="96" fill="hold">
                            <p:stCondLst>
                              <p:cond delay="6000"/>
                            </p:stCondLst>
                            <p:childTnLst>
                              <p:par>
                                <p:cTn id="97" presetID="22" presetClass="entr" presetSubtype="8" fill="hold" grpId="0"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wipe(left)">
                                      <p:cBhvr>
                                        <p:cTn id="99" dur="500"/>
                                        <p:tgtEl>
                                          <p:spTgt spid="31"/>
                                        </p:tgtEl>
                                      </p:cBhvr>
                                    </p:animEffect>
                                  </p:childTnLst>
                                </p:cTn>
                              </p:par>
                            </p:childTnLst>
                          </p:cTn>
                        </p:par>
                        <p:par>
                          <p:cTn id="100" fill="hold">
                            <p:stCondLst>
                              <p:cond delay="6500"/>
                            </p:stCondLst>
                            <p:childTnLst>
                              <p:par>
                                <p:cTn id="101" presetID="53" presetClass="entr" presetSubtype="528" fill="hold" grpId="0" nodeType="afterEffect">
                                  <p:stCondLst>
                                    <p:cond delay="0"/>
                                  </p:stCondLst>
                                  <p:childTnLst>
                                    <p:set>
                                      <p:cBhvr>
                                        <p:cTn id="102" dur="1" fill="hold">
                                          <p:stCondLst>
                                            <p:cond delay="0"/>
                                          </p:stCondLst>
                                        </p:cTn>
                                        <p:tgtEl>
                                          <p:spTgt spid="45"/>
                                        </p:tgtEl>
                                        <p:attrNameLst>
                                          <p:attrName>style.visibility</p:attrName>
                                        </p:attrNameLst>
                                      </p:cBhvr>
                                      <p:to>
                                        <p:strVal val="visible"/>
                                      </p:to>
                                    </p:set>
                                    <p:anim calcmode="lin" valueType="num">
                                      <p:cBhvr>
                                        <p:cTn id="103" dur="500" fill="hold"/>
                                        <p:tgtEl>
                                          <p:spTgt spid="45"/>
                                        </p:tgtEl>
                                        <p:attrNameLst>
                                          <p:attrName>ppt_w</p:attrName>
                                        </p:attrNameLst>
                                      </p:cBhvr>
                                      <p:tavLst>
                                        <p:tav tm="0">
                                          <p:val>
                                            <p:fltVal val="0"/>
                                          </p:val>
                                        </p:tav>
                                        <p:tav tm="100000">
                                          <p:val>
                                            <p:strVal val="#ppt_w"/>
                                          </p:val>
                                        </p:tav>
                                      </p:tavLst>
                                    </p:anim>
                                    <p:anim calcmode="lin" valueType="num">
                                      <p:cBhvr>
                                        <p:cTn id="104" dur="500" fill="hold"/>
                                        <p:tgtEl>
                                          <p:spTgt spid="45"/>
                                        </p:tgtEl>
                                        <p:attrNameLst>
                                          <p:attrName>ppt_h</p:attrName>
                                        </p:attrNameLst>
                                      </p:cBhvr>
                                      <p:tavLst>
                                        <p:tav tm="0">
                                          <p:val>
                                            <p:fltVal val="0"/>
                                          </p:val>
                                        </p:tav>
                                        <p:tav tm="100000">
                                          <p:val>
                                            <p:strVal val="#ppt_h"/>
                                          </p:val>
                                        </p:tav>
                                      </p:tavLst>
                                    </p:anim>
                                    <p:animEffect transition="in" filter="fade">
                                      <p:cBhvr>
                                        <p:cTn id="105" dur="500"/>
                                        <p:tgtEl>
                                          <p:spTgt spid="45"/>
                                        </p:tgtEl>
                                      </p:cBhvr>
                                    </p:animEffect>
                                    <p:anim calcmode="lin" valueType="num">
                                      <p:cBhvr>
                                        <p:cTn id="106" dur="500" fill="hold"/>
                                        <p:tgtEl>
                                          <p:spTgt spid="45"/>
                                        </p:tgtEl>
                                        <p:attrNameLst>
                                          <p:attrName>ppt_x</p:attrName>
                                        </p:attrNameLst>
                                      </p:cBhvr>
                                      <p:tavLst>
                                        <p:tav tm="0">
                                          <p:val>
                                            <p:fltVal val="0.5"/>
                                          </p:val>
                                        </p:tav>
                                        <p:tav tm="100000">
                                          <p:val>
                                            <p:strVal val="#ppt_x"/>
                                          </p:val>
                                        </p:tav>
                                      </p:tavLst>
                                    </p:anim>
                                    <p:anim calcmode="lin" valueType="num">
                                      <p:cBhvr>
                                        <p:cTn id="107" dur="500" fill="hold"/>
                                        <p:tgtEl>
                                          <p:spTgt spid="45"/>
                                        </p:tgtEl>
                                        <p:attrNameLst>
                                          <p:attrName>ppt_y</p:attrName>
                                        </p:attrNameLst>
                                      </p:cBhvr>
                                      <p:tavLst>
                                        <p:tav tm="0">
                                          <p:val>
                                            <p:fltVal val="0.5"/>
                                          </p:val>
                                        </p:tav>
                                        <p:tav tm="100000">
                                          <p:val>
                                            <p:strVal val="#ppt_y"/>
                                          </p:val>
                                        </p:tav>
                                      </p:tavLst>
                                    </p:anim>
                                  </p:childTnLst>
                                </p:cTn>
                              </p:par>
                            </p:childTnLst>
                          </p:cTn>
                        </p:par>
                        <p:par>
                          <p:cTn id="108" fill="hold">
                            <p:stCondLst>
                              <p:cond delay="70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500" fill="hold"/>
                                        <p:tgtEl>
                                          <p:spTgt spid="46"/>
                                        </p:tgtEl>
                                        <p:attrNameLst>
                                          <p:attrName>ppt_w</p:attrName>
                                        </p:attrNameLst>
                                      </p:cBhvr>
                                      <p:tavLst>
                                        <p:tav tm="0">
                                          <p:val>
                                            <p:fltVal val="0"/>
                                          </p:val>
                                        </p:tav>
                                        <p:tav tm="100000">
                                          <p:val>
                                            <p:strVal val="#ppt_w"/>
                                          </p:val>
                                        </p:tav>
                                      </p:tavLst>
                                    </p:anim>
                                    <p:anim calcmode="lin" valueType="num">
                                      <p:cBhvr>
                                        <p:cTn id="112" dur="500" fill="hold"/>
                                        <p:tgtEl>
                                          <p:spTgt spid="46"/>
                                        </p:tgtEl>
                                        <p:attrNameLst>
                                          <p:attrName>ppt_h</p:attrName>
                                        </p:attrNameLst>
                                      </p:cBhvr>
                                      <p:tavLst>
                                        <p:tav tm="0">
                                          <p:val>
                                            <p:fltVal val="0"/>
                                          </p:val>
                                        </p:tav>
                                        <p:tav tm="100000">
                                          <p:val>
                                            <p:strVal val="#ppt_h"/>
                                          </p:val>
                                        </p:tav>
                                      </p:tavLst>
                                    </p:anim>
                                    <p:animEffect transition="in" filter="fade">
                                      <p:cBhvr>
                                        <p:cTn id="113" dur="500"/>
                                        <p:tgtEl>
                                          <p:spTgt spid="46"/>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50"/>
                                        </p:tgtEl>
                                        <p:attrNameLst>
                                          <p:attrName>style.visibility</p:attrName>
                                        </p:attrNameLst>
                                      </p:cBhvr>
                                      <p:to>
                                        <p:strVal val="visible"/>
                                      </p:to>
                                    </p:set>
                                    <p:anim calcmode="lin" valueType="num">
                                      <p:cBhvr>
                                        <p:cTn id="116" dur="500" fill="hold"/>
                                        <p:tgtEl>
                                          <p:spTgt spid="50"/>
                                        </p:tgtEl>
                                        <p:attrNameLst>
                                          <p:attrName>ppt_w</p:attrName>
                                        </p:attrNameLst>
                                      </p:cBhvr>
                                      <p:tavLst>
                                        <p:tav tm="0">
                                          <p:val>
                                            <p:fltVal val="0"/>
                                          </p:val>
                                        </p:tav>
                                        <p:tav tm="100000">
                                          <p:val>
                                            <p:strVal val="#ppt_w"/>
                                          </p:val>
                                        </p:tav>
                                      </p:tavLst>
                                    </p:anim>
                                    <p:anim calcmode="lin" valueType="num">
                                      <p:cBhvr>
                                        <p:cTn id="117" dur="500" fill="hold"/>
                                        <p:tgtEl>
                                          <p:spTgt spid="50"/>
                                        </p:tgtEl>
                                        <p:attrNameLst>
                                          <p:attrName>ppt_h</p:attrName>
                                        </p:attrNameLst>
                                      </p:cBhvr>
                                      <p:tavLst>
                                        <p:tav tm="0">
                                          <p:val>
                                            <p:fltVal val="0"/>
                                          </p:val>
                                        </p:tav>
                                        <p:tav tm="100000">
                                          <p:val>
                                            <p:strVal val="#ppt_h"/>
                                          </p:val>
                                        </p:tav>
                                      </p:tavLst>
                                    </p:anim>
                                    <p:animEffect transition="in" filter="fade">
                                      <p:cBhvr>
                                        <p:cTn id="118" dur="500"/>
                                        <p:tgtEl>
                                          <p:spTgt spid="50"/>
                                        </p:tgtEl>
                                      </p:cBhvr>
                                    </p:animEffect>
                                  </p:childTnLst>
                                </p:cTn>
                              </p:par>
                            </p:childTnLst>
                          </p:cTn>
                        </p:par>
                        <p:par>
                          <p:cTn id="119" fill="hold">
                            <p:stCondLst>
                              <p:cond delay="7500"/>
                            </p:stCondLst>
                            <p:childTnLst>
                              <p:par>
                                <p:cTn id="120" presetID="22" presetClass="entr" presetSubtype="8"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wipe(left)">
                                      <p:cBhvr>
                                        <p:cTn id="1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29" grpId="0"/>
      <p:bldP spid="31" grpId="0"/>
      <p:bldP spid="32" grpId="0"/>
      <p:bldP spid="33" grpId="0"/>
      <p:bldP spid="34" grpId="0"/>
      <p:bldP spid="36" grpId="0" animBg="1"/>
      <p:bldP spid="37" grpId="0" animBg="1"/>
      <p:bldP spid="39" grpId="0" animBg="1"/>
      <p:bldP spid="40" grpId="0" animBg="1"/>
      <p:bldP spid="42" grpId="0" animBg="1"/>
      <p:bldP spid="43" grpId="0" animBg="1"/>
      <p:bldP spid="45" grpId="0" animBg="1"/>
      <p:bldP spid="46" grpId="0" animBg="1"/>
      <p:bldP spid="47" grpId="0" animBg="1"/>
      <p:bldP spid="48" grpId="0" animBg="1"/>
      <p:bldP spid="49" grpId="0" animBg="1"/>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2016-11-14T23:32:51Z</dcterms:modified>
</cp:coreProperties>
</file>