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209835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ardrop 45"/>
          <p:cNvSpPr/>
          <p:nvPr/>
        </p:nvSpPr>
        <p:spPr>
          <a:xfrm rot="2720395">
            <a:off x="8353048" y="1985958"/>
            <a:ext cx="2492136" cy="2500525"/>
          </a:xfrm>
          <a:prstGeom prst="teardrop">
            <a:avLst/>
          </a:prstGeom>
          <a:solidFill>
            <a:srgbClr val="57CCC6"/>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ardrop 44"/>
          <p:cNvSpPr/>
          <p:nvPr/>
        </p:nvSpPr>
        <p:spPr>
          <a:xfrm rot="2720395">
            <a:off x="5889017" y="2014117"/>
            <a:ext cx="2492136" cy="2500525"/>
          </a:xfrm>
          <a:prstGeom prst="teardrop">
            <a:avLst/>
          </a:prstGeom>
          <a:solidFill>
            <a:srgbClr val="F4C956"/>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ardrop 43"/>
          <p:cNvSpPr/>
          <p:nvPr/>
        </p:nvSpPr>
        <p:spPr>
          <a:xfrm rot="2720395">
            <a:off x="3327065" y="1999820"/>
            <a:ext cx="2492136" cy="2500525"/>
          </a:xfrm>
          <a:prstGeom prst="teardrop">
            <a:avLst/>
          </a:prstGeom>
          <a:solidFill>
            <a:srgbClr val="4CC8EC"/>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ardrop 10"/>
          <p:cNvSpPr/>
          <p:nvPr/>
        </p:nvSpPr>
        <p:spPr>
          <a:xfrm rot="2720395">
            <a:off x="817719" y="1990326"/>
            <a:ext cx="2492136" cy="2500525"/>
          </a:xfrm>
          <a:prstGeom prst="teardrop">
            <a:avLst/>
          </a:prstGeom>
          <a:solidFill>
            <a:srgbClr val="FF746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6" name="TextBox 25"/>
          <p:cNvSpPr txBox="1"/>
          <p:nvPr/>
        </p:nvSpPr>
        <p:spPr>
          <a:xfrm>
            <a:off x="996030" y="470520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 name="TextBox 26"/>
          <p:cNvSpPr txBox="1"/>
          <p:nvPr/>
        </p:nvSpPr>
        <p:spPr>
          <a:xfrm>
            <a:off x="3446798" y="470520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6030484" y="470520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8614170" y="4705208"/>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1" name="Group 30"/>
          <p:cNvGrpSpPr>
            <a:grpSpLocks noChangeAspect="1"/>
          </p:cNvGrpSpPr>
          <p:nvPr/>
        </p:nvGrpSpPr>
        <p:grpSpPr>
          <a:xfrm>
            <a:off x="9330885" y="2979582"/>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3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5" name="Group 34"/>
          <p:cNvGrpSpPr>
            <a:grpSpLocks noChangeAspect="1"/>
          </p:cNvGrpSpPr>
          <p:nvPr/>
        </p:nvGrpSpPr>
        <p:grpSpPr>
          <a:xfrm>
            <a:off x="4190317" y="2936586"/>
            <a:ext cx="640080" cy="532116"/>
            <a:chOff x="1219200" y="1962150"/>
            <a:chExt cx="131763" cy="109538"/>
          </a:xfrm>
          <a:solidFill>
            <a:schemeClr val="bg1"/>
          </a:solidFill>
          <a:effectLst>
            <a:outerShdw blurRad="50800" dist="38100" dir="2700000" algn="tl" rotWithShape="0">
              <a:prstClr val="black">
                <a:alpha val="40000"/>
              </a:prstClr>
            </a:outerShdw>
          </a:effectLst>
        </p:grpSpPr>
        <p:sp>
          <p:nvSpPr>
            <p:cNvPr id="3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 name="Group 37"/>
          <p:cNvGrpSpPr>
            <a:grpSpLocks noChangeAspect="1"/>
          </p:cNvGrpSpPr>
          <p:nvPr/>
        </p:nvGrpSpPr>
        <p:grpSpPr>
          <a:xfrm>
            <a:off x="6843783" y="2960402"/>
            <a:ext cx="597193" cy="569904"/>
            <a:chOff x="1230313" y="2400633"/>
            <a:chExt cx="124415" cy="118730"/>
          </a:xfrm>
          <a:solidFill>
            <a:schemeClr val="bg1"/>
          </a:solidFill>
          <a:effectLst>
            <a:outerShdw blurRad="50800" dist="38100" dir="2700000" algn="tl" rotWithShape="0">
              <a:prstClr val="black">
                <a:alpha val="40000"/>
              </a:prstClr>
            </a:outerShdw>
          </a:effectLst>
        </p:grpSpPr>
        <p:sp>
          <p:nvSpPr>
            <p:cNvPr id="39"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Freeform 135"/>
          <p:cNvSpPr>
            <a:spLocks noEditPoints="1"/>
          </p:cNvSpPr>
          <p:nvPr/>
        </p:nvSpPr>
        <p:spPr bwMode="auto">
          <a:xfrm>
            <a:off x="1767598" y="2998394"/>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3" name="Picture 2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4698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 calcmode="lin" valueType="num">
                                      <p:cBhvr>
                                        <p:cTn id="13" dur="500" fill="hold"/>
                                        <p:tgtEl>
                                          <p:spTgt spid="11"/>
                                        </p:tgtEl>
                                        <p:attrNameLst>
                                          <p:attrName>style.rotation</p:attrName>
                                        </p:attrNameLst>
                                      </p:cBhvr>
                                      <p:tavLst>
                                        <p:tav tm="0">
                                          <p:val>
                                            <p:fltVal val="360"/>
                                          </p:val>
                                        </p:tav>
                                        <p:tav tm="100000">
                                          <p:val>
                                            <p:fltVal val="0"/>
                                          </p:val>
                                        </p:tav>
                                      </p:tavLst>
                                    </p:anim>
                                    <p:animEffect transition="in" filter="fade">
                                      <p:cBhvr>
                                        <p:cTn id="14" dur="500"/>
                                        <p:tgtEl>
                                          <p:spTgt spid="11"/>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42"/>
                                        </p:tgtEl>
                                        <p:attrNameLst>
                                          <p:attrName>style.visibility</p:attrName>
                                        </p:attrNameLst>
                                      </p:cBhvr>
                                      <p:to>
                                        <p:strVal val="visible"/>
                                      </p:to>
                                    </p:set>
                                    <p:anim calcmode="lin" valueType="num">
                                      <p:cBhvr>
                                        <p:cTn id="18" dur="500" fill="hold"/>
                                        <p:tgtEl>
                                          <p:spTgt spid="42"/>
                                        </p:tgtEl>
                                        <p:attrNameLst>
                                          <p:attrName>ppt_w</p:attrName>
                                        </p:attrNameLst>
                                      </p:cBhvr>
                                      <p:tavLst>
                                        <p:tav tm="0">
                                          <p:val>
                                            <p:fltVal val="0"/>
                                          </p:val>
                                        </p:tav>
                                        <p:tav tm="100000">
                                          <p:val>
                                            <p:strVal val="#ppt_w"/>
                                          </p:val>
                                        </p:tav>
                                      </p:tavLst>
                                    </p:anim>
                                    <p:anim calcmode="lin" valueType="num">
                                      <p:cBhvr>
                                        <p:cTn id="19" dur="500" fill="hold"/>
                                        <p:tgtEl>
                                          <p:spTgt spid="42"/>
                                        </p:tgtEl>
                                        <p:attrNameLst>
                                          <p:attrName>ppt_h</p:attrName>
                                        </p:attrNameLst>
                                      </p:cBhvr>
                                      <p:tavLst>
                                        <p:tav tm="0">
                                          <p:val>
                                            <p:fltVal val="0"/>
                                          </p:val>
                                        </p:tav>
                                        <p:tav tm="100000">
                                          <p:val>
                                            <p:strVal val="#ppt_h"/>
                                          </p:val>
                                        </p:tav>
                                      </p:tavLst>
                                    </p:anim>
                                    <p:animEffect transition="in" filter="fade">
                                      <p:cBhvr>
                                        <p:cTn id="20" dur="500"/>
                                        <p:tgtEl>
                                          <p:spTgt spid="42"/>
                                        </p:tgtEl>
                                      </p:cBhvr>
                                    </p:animEffect>
                                  </p:childTnLst>
                                </p:cTn>
                              </p:par>
                            </p:childTnLst>
                          </p:cTn>
                        </p:par>
                        <p:par>
                          <p:cTn id="21" fill="hold">
                            <p:stCondLst>
                              <p:cond delay="1500"/>
                            </p:stCondLst>
                            <p:childTnLst>
                              <p:par>
                                <p:cTn id="22" presetID="22" presetClass="entr" presetSubtype="1"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wipe(up)">
                                      <p:cBhvr>
                                        <p:cTn id="24" dur="500"/>
                                        <p:tgtEl>
                                          <p:spTgt spid="26"/>
                                        </p:tgtEl>
                                      </p:cBhvr>
                                    </p:animEffect>
                                  </p:childTnLst>
                                </p:cTn>
                              </p:par>
                            </p:childTnLst>
                          </p:cTn>
                        </p:par>
                        <p:par>
                          <p:cTn id="25" fill="hold">
                            <p:stCondLst>
                              <p:cond delay="2000"/>
                            </p:stCondLst>
                            <p:childTnLst>
                              <p:par>
                                <p:cTn id="26" presetID="49" presetClass="entr" presetSubtype="0" decel="100000" fill="hold" grpId="0" nodeType="afterEffect">
                                  <p:stCondLst>
                                    <p:cond delay="0"/>
                                  </p:stCondLst>
                                  <p:childTnLst>
                                    <p:set>
                                      <p:cBhvr>
                                        <p:cTn id="27" dur="1" fill="hold">
                                          <p:stCondLst>
                                            <p:cond delay="0"/>
                                          </p:stCondLst>
                                        </p:cTn>
                                        <p:tgtEl>
                                          <p:spTgt spid="44"/>
                                        </p:tgtEl>
                                        <p:attrNameLst>
                                          <p:attrName>style.visibility</p:attrName>
                                        </p:attrNameLst>
                                      </p:cBhvr>
                                      <p:to>
                                        <p:strVal val="visible"/>
                                      </p:to>
                                    </p:set>
                                    <p:anim calcmode="lin" valueType="num">
                                      <p:cBhvr>
                                        <p:cTn id="28" dur="500" fill="hold"/>
                                        <p:tgtEl>
                                          <p:spTgt spid="44"/>
                                        </p:tgtEl>
                                        <p:attrNameLst>
                                          <p:attrName>ppt_w</p:attrName>
                                        </p:attrNameLst>
                                      </p:cBhvr>
                                      <p:tavLst>
                                        <p:tav tm="0">
                                          <p:val>
                                            <p:fltVal val="0"/>
                                          </p:val>
                                        </p:tav>
                                        <p:tav tm="100000">
                                          <p:val>
                                            <p:strVal val="#ppt_w"/>
                                          </p:val>
                                        </p:tav>
                                      </p:tavLst>
                                    </p:anim>
                                    <p:anim calcmode="lin" valueType="num">
                                      <p:cBhvr>
                                        <p:cTn id="29" dur="500" fill="hold"/>
                                        <p:tgtEl>
                                          <p:spTgt spid="44"/>
                                        </p:tgtEl>
                                        <p:attrNameLst>
                                          <p:attrName>ppt_h</p:attrName>
                                        </p:attrNameLst>
                                      </p:cBhvr>
                                      <p:tavLst>
                                        <p:tav tm="0">
                                          <p:val>
                                            <p:fltVal val="0"/>
                                          </p:val>
                                        </p:tav>
                                        <p:tav tm="100000">
                                          <p:val>
                                            <p:strVal val="#ppt_h"/>
                                          </p:val>
                                        </p:tav>
                                      </p:tavLst>
                                    </p:anim>
                                    <p:anim calcmode="lin" valueType="num">
                                      <p:cBhvr>
                                        <p:cTn id="30" dur="500" fill="hold"/>
                                        <p:tgtEl>
                                          <p:spTgt spid="44"/>
                                        </p:tgtEl>
                                        <p:attrNameLst>
                                          <p:attrName>style.rotation</p:attrName>
                                        </p:attrNameLst>
                                      </p:cBhvr>
                                      <p:tavLst>
                                        <p:tav tm="0">
                                          <p:val>
                                            <p:fltVal val="360"/>
                                          </p:val>
                                        </p:tav>
                                        <p:tav tm="100000">
                                          <p:val>
                                            <p:fltVal val="0"/>
                                          </p:val>
                                        </p:tav>
                                      </p:tavLst>
                                    </p:anim>
                                    <p:animEffect transition="in" filter="fade">
                                      <p:cBhvr>
                                        <p:cTn id="31" dur="500"/>
                                        <p:tgtEl>
                                          <p:spTgt spid="44"/>
                                        </p:tgtEl>
                                      </p:cBhvr>
                                    </p:animEffect>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35"/>
                                        </p:tgtEl>
                                        <p:attrNameLst>
                                          <p:attrName>style.visibility</p:attrName>
                                        </p:attrNameLst>
                                      </p:cBhvr>
                                      <p:to>
                                        <p:strVal val="visible"/>
                                      </p:to>
                                    </p:set>
                                    <p:anim calcmode="lin" valueType="num">
                                      <p:cBhvr>
                                        <p:cTn id="35" dur="500" fill="hold"/>
                                        <p:tgtEl>
                                          <p:spTgt spid="35"/>
                                        </p:tgtEl>
                                        <p:attrNameLst>
                                          <p:attrName>ppt_w</p:attrName>
                                        </p:attrNameLst>
                                      </p:cBhvr>
                                      <p:tavLst>
                                        <p:tav tm="0">
                                          <p:val>
                                            <p:fltVal val="0"/>
                                          </p:val>
                                        </p:tav>
                                        <p:tav tm="100000">
                                          <p:val>
                                            <p:strVal val="#ppt_w"/>
                                          </p:val>
                                        </p:tav>
                                      </p:tavLst>
                                    </p:anim>
                                    <p:anim calcmode="lin" valueType="num">
                                      <p:cBhvr>
                                        <p:cTn id="36" dur="500" fill="hold"/>
                                        <p:tgtEl>
                                          <p:spTgt spid="35"/>
                                        </p:tgtEl>
                                        <p:attrNameLst>
                                          <p:attrName>ppt_h</p:attrName>
                                        </p:attrNameLst>
                                      </p:cBhvr>
                                      <p:tavLst>
                                        <p:tav tm="0">
                                          <p:val>
                                            <p:fltVal val="0"/>
                                          </p:val>
                                        </p:tav>
                                        <p:tav tm="100000">
                                          <p:val>
                                            <p:strVal val="#ppt_h"/>
                                          </p:val>
                                        </p:tav>
                                      </p:tavLst>
                                    </p:anim>
                                    <p:animEffect transition="in" filter="fade">
                                      <p:cBhvr>
                                        <p:cTn id="37" dur="500"/>
                                        <p:tgtEl>
                                          <p:spTgt spid="35"/>
                                        </p:tgtEl>
                                      </p:cBhvr>
                                    </p:animEffect>
                                  </p:childTnLst>
                                </p:cTn>
                              </p:par>
                            </p:childTnLst>
                          </p:cTn>
                        </p:par>
                        <p:par>
                          <p:cTn id="38" fill="hold">
                            <p:stCondLst>
                              <p:cond delay="3000"/>
                            </p:stCondLst>
                            <p:childTnLst>
                              <p:par>
                                <p:cTn id="39" presetID="22" presetClass="entr" presetSubtype="1"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wipe(up)">
                                      <p:cBhvr>
                                        <p:cTn id="41" dur="500"/>
                                        <p:tgtEl>
                                          <p:spTgt spid="27"/>
                                        </p:tgtEl>
                                      </p:cBhvr>
                                    </p:animEffect>
                                  </p:childTnLst>
                                </p:cTn>
                              </p:par>
                            </p:childTnLst>
                          </p:cTn>
                        </p:par>
                        <p:par>
                          <p:cTn id="42" fill="hold">
                            <p:stCondLst>
                              <p:cond delay="3500"/>
                            </p:stCondLst>
                            <p:childTnLst>
                              <p:par>
                                <p:cTn id="43" presetID="49" presetClass="entr" presetSubtype="0" decel="100000" fill="hold" grpId="0" nodeType="afterEffect">
                                  <p:stCondLst>
                                    <p:cond delay="0"/>
                                  </p:stCondLst>
                                  <p:childTnLst>
                                    <p:set>
                                      <p:cBhvr>
                                        <p:cTn id="44" dur="1" fill="hold">
                                          <p:stCondLst>
                                            <p:cond delay="0"/>
                                          </p:stCondLst>
                                        </p:cTn>
                                        <p:tgtEl>
                                          <p:spTgt spid="45"/>
                                        </p:tgtEl>
                                        <p:attrNameLst>
                                          <p:attrName>style.visibility</p:attrName>
                                        </p:attrNameLst>
                                      </p:cBhvr>
                                      <p:to>
                                        <p:strVal val="visible"/>
                                      </p:to>
                                    </p:set>
                                    <p:anim calcmode="lin" valueType="num">
                                      <p:cBhvr>
                                        <p:cTn id="45" dur="500" fill="hold"/>
                                        <p:tgtEl>
                                          <p:spTgt spid="45"/>
                                        </p:tgtEl>
                                        <p:attrNameLst>
                                          <p:attrName>ppt_w</p:attrName>
                                        </p:attrNameLst>
                                      </p:cBhvr>
                                      <p:tavLst>
                                        <p:tav tm="0">
                                          <p:val>
                                            <p:fltVal val="0"/>
                                          </p:val>
                                        </p:tav>
                                        <p:tav tm="100000">
                                          <p:val>
                                            <p:strVal val="#ppt_w"/>
                                          </p:val>
                                        </p:tav>
                                      </p:tavLst>
                                    </p:anim>
                                    <p:anim calcmode="lin" valueType="num">
                                      <p:cBhvr>
                                        <p:cTn id="46" dur="500" fill="hold"/>
                                        <p:tgtEl>
                                          <p:spTgt spid="45"/>
                                        </p:tgtEl>
                                        <p:attrNameLst>
                                          <p:attrName>ppt_h</p:attrName>
                                        </p:attrNameLst>
                                      </p:cBhvr>
                                      <p:tavLst>
                                        <p:tav tm="0">
                                          <p:val>
                                            <p:fltVal val="0"/>
                                          </p:val>
                                        </p:tav>
                                        <p:tav tm="100000">
                                          <p:val>
                                            <p:strVal val="#ppt_h"/>
                                          </p:val>
                                        </p:tav>
                                      </p:tavLst>
                                    </p:anim>
                                    <p:anim calcmode="lin" valueType="num">
                                      <p:cBhvr>
                                        <p:cTn id="47" dur="500" fill="hold"/>
                                        <p:tgtEl>
                                          <p:spTgt spid="45"/>
                                        </p:tgtEl>
                                        <p:attrNameLst>
                                          <p:attrName>style.rotation</p:attrName>
                                        </p:attrNameLst>
                                      </p:cBhvr>
                                      <p:tavLst>
                                        <p:tav tm="0">
                                          <p:val>
                                            <p:fltVal val="360"/>
                                          </p:val>
                                        </p:tav>
                                        <p:tav tm="100000">
                                          <p:val>
                                            <p:fltVal val="0"/>
                                          </p:val>
                                        </p:tav>
                                      </p:tavLst>
                                    </p:anim>
                                    <p:animEffect transition="in" filter="fade">
                                      <p:cBhvr>
                                        <p:cTn id="48" dur="500"/>
                                        <p:tgtEl>
                                          <p:spTgt spid="45"/>
                                        </p:tgtEl>
                                      </p:cBhvr>
                                    </p:animEffect>
                                  </p:childTnLst>
                                </p:cTn>
                              </p:par>
                            </p:childTnLst>
                          </p:cTn>
                        </p:par>
                        <p:par>
                          <p:cTn id="49" fill="hold">
                            <p:stCondLst>
                              <p:cond delay="4000"/>
                            </p:stCondLst>
                            <p:childTnLst>
                              <p:par>
                                <p:cTn id="50" presetID="53" presetClass="entr" presetSubtype="16" fill="hold" nodeType="afterEffect">
                                  <p:stCondLst>
                                    <p:cond delay="0"/>
                                  </p:stCondLst>
                                  <p:childTnLst>
                                    <p:set>
                                      <p:cBhvr>
                                        <p:cTn id="51" dur="1" fill="hold">
                                          <p:stCondLst>
                                            <p:cond delay="0"/>
                                          </p:stCondLst>
                                        </p:cTn>
                                        <p:tgtEl>
                                          <p:spTgt spid="38"/>
                                        </p:tgtEl>
                                        <p:attrNameLst>
                                          <p:attrName>style.visibility</p:attrName>
                                        </p:attrNameLst>
                                      </p:cBhvr>
                                      <p:to>
                                        <p:strVal val="visible"/>
                                      </p:to>
                                    </p:set>
                                    <p:anim calcmode="lin" valueType="num">
                                      <p:cBhvr>
                                        <p:cTn id="52" dur="500" fill="hold"/>
                                        <p:tgtEl>
                                          <p:spTgt spid="38"/>
                                        </p:tgtEl>
                                        <p:attrNameLst>
                                          <p:attrName>ppt_w</p:attrName>
                                        </p:attrNameLst>
                                      </p:cBhvr>
                                      <p:tavLst>
                                        <p:tav tm="0">
                                          <p:val>
                                            <p:fltVal val="0"/>
                                          </p:val>
                                        </p:tav>
                                        <p:tav tm="100000">
                                          <p:val>
                                            <p:strVal val="#ppt_w"/>
                                          </p:val>
                                        </p:tav>
                                      </p:tavLst>
                                    </p:anim>
                                    <p:anim calcmode="lin" valueType="num">
                                      <p:cBhvr>
                                        <p:cTn id="53" dur="500" fill="hold"/>
                                        <p:tgtEl>
                                          <p:spTgt spid="38"/>
                                        </p:tgtEl>
                                        <p:attrNameLst>
                                          <p:attrName>ppt_h</p:attrName>
                                        </p:attrNameLst>
                                      </p:cBhvr>
                                      <p:tavLst>
                                        <p:tav tm="0">
                                          <p:val>
                                            <p:fltVal val="0"/>
                                          </p:val>
                                        </p:tav>
                                        <p:tav tm="100000">
                                          <p:val>
                                            <p:strVal val="#ppt_h"/>
                                          </p:val>
                                        </p:tav>
                                      </p:tavLst>
                                    </p:anim>
                                    <p:animEffect transition="in" filter="fade">
                                      <p:cBhvr>
                                        <p:cTn id="54" dur="500"/>
                                        <p:tgtEl>
                                          <p:spTgt spid="38"/>
                                        </p:tgtEl>
                                      </p:cBhvr>
                                    </p:animEffect>
                                  </p:childTnLst>
                                </p:cTn>
                              </p:par>
                            </p:childTnLst>
                          </p:cTn>
                        </p:par>
                        <p:par>
                          <p:cTn id="55" fill="hold">
                            <p:stCondLst>
                              <p:cond delay="4500"/>
                            </p:stCondLst>
                            <p:childTnLst>
                              <p:par>
                                <p:cTn id="56" presetID="22" presetClass="entr" presetSubtype="1"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up)">
                                      <p:cBhvr>
                                        <p:cTn id="58" dur="500"/>
                                        <p:tgtEl>
                                          <p:spTgt spid="28"/>
                                        </p:tgtEl>
                                      </p:cBhvr>
                                    </p:animEffect>
                                  </p:childTnLst>
                                </p:cTn>
                              </p:par>
                            </p:childTnLst>
                          </p:cTn>
                        </p:par>
                        <p:par>
                          <p:cTn id="59" fill="hold">
                            <p:stCondLst>
                              <p:cond delay="5000"/>
                            </p:stCondLst>
                            <p:childTnLst>
                              <p:par>
                                <p:cTn id="60" presetID="49" presetClass="entr" presetSubtype="0" decel="100000" fill="hold" grpId="0" nodeType="afterEffect">
                                  <p:stCondLst>
                                    <p:cond delay="0"/>
                                  </p:stCondLst>
                                  <p:childTnLst>
                                    <p:set>
                                      <p:cBhvr>
                                        <p:cTn id="61" dur="1" fill="hold">
                                          <p:stCondLst>
                                            <p:cond delay="0"/>
                                          </p:stCondLst>
                                        </p:cTn>
                                        <p:tgtEl>
                                          <p:spTgt spid="46"/>
                                        </p:tgtEl>
                                        <p:attrNameLst>
                                          <p:attrName>style.visibility</p:attrName>
                                        </p:attrNameLst>
                                      </p:cBhvr>
                                      <p:to>
                                        <p:strVal val="visible"/>
                                      </p:to>
                                    </p:set>
                                    <p:anim calcmode="lin" valueType="num">
                                      <p:cBhvr>
                                        <p:cTn id="62" dur="500" fill="hold"/>
                                        <p:tgtEl>
                                          <p:spTgt spid="46"/>
                                        </p:tgtEl>
                                        <p:attrNameLst>
                                          <p:attrName>ppt_w</p:attrName>
                                        </p:attrNameLst>
                                      </p:cBhvr>
                                      <p:tavLst>
                                        <p:tav tm="0">
                                          <p:val>
                                            <p:fltVal val="0"/>
                                          </p:val>
                                        </p:tav>
                                        <p:tav tm="100000">
                                          <p:val>
                                            <p:strVal val="#ppt_w"/>
                                          </p:val>
                                        </p:tav>
                                      </p:tavLst>
                                    </p:anim>
                                    <p:anim calcmode="lin" valueType="num">
                                      <p:cBhvr>
                                        <p:cTn id="63" dur="500" fill="hold"/>
                                        <p:tgtEl>
                                          <p:spTgt spid="46"/>
                                        </p:tgtEl>
                                        <p:attrNameLst>
                                          <p:attrName>ppt_h</p:attrName>
                                        </p:attrNameLst>
                                      </p:cBhvr>
                                      <p:tavLst>
                                        <p:tav tm="0">
                                          <p:val>
                                            <p:fltVal val="0"/>
                                          </p:val>
                                        </p:tav>
                                        <p:tav tm="100000">
                                          <p:val>
                                            <p:strVal val="#ppt_h"/>
                                          </p:val>
                                        </p:tav>
                                      </p:tavLst>
                                    </p:anim>
                                    <p:anim calcmode="lin" valueType="num">
                                      <p:cBhvr>
                                        <p:cTn id="64" dur="500" fill="hold"/>
                                        <p:tgtEl>
                                          <p:spTgt spid="46"/>
                                        </p:tgtEl>
                                        <p:attrNameLst>
                                          <p:attrName>style.rotation</p:attrName>
                                        </p:attrNameLst>
                                      </p:cBhvr>
                                      <p:tavLst>
                                        <p:tav tm="0">
                                          <p:val>
                                            <p:fltVal val="360"/>
                                          </p:val>
                                        </p:tav>
                                        <p:tav tm="100000">
                                          <p:val>
                                            <p:fltVal val="0"/>
                                          </p:val>
                                        </p:tav>
                                      </p:tavLst>
                                    </p:anim>
                                    <p:animEffect transition="in" filter="fade">
                                      <p:cBhvr>
                                        <p:cTn id="65" dur="500"/>
                                        <p:tgtEl>
                                          <p:spTgt spid="46"/>
                                        </p:tgtEl>
                                      </p:cBhvr>
                                    </p:animEffect>
                                  </p:childTnLst>
                                </p:cTn>
                              </p:par>
                            </p:childTnLst>
                          </p:cTn>
                        </p:par>
                        <p:par>
                          <p:cTn id="66" fill="hold">
                            <p:stCondLst>
                              <p:cond delay="5500"/>
                            </p:stCondLst>
                            <p:childTnLst>
                              <p:par>
                                <p:cTn id="67" presetID="53" presetClass="entr" presetSubtype="16" fill="hold" nodeType="afterEffect">
                                  <p:stCondLst>
                                    <p:cond delay="0"/>
                                  </p:stCondLst>
                                  <p:childTnLst>
                                    <p:set>
                                      <p:cBhvr>
                                        <p:cTn id="68" dur="1" fill="hold">
                                          <p:stCondLst>
                                            <p:cond delay="0"/>
                                          </p:stCondLst>
                                        </p:cTn>
                                        <p:tgtEl>
                                          <p:spTgt spid="31"/>
                                        </p:tgtEl>
                                        <p:attrNameLst>
                                          <p:attrName>style.visibility</p:attrName>
                                        </p:attrNameLst>
                                      </p:cBhvr>
                                      <p:to>
                                        <p:strVal val="visible"/>
                                      </p:to>
                                    </p:set>
                                    <p:anim calcmode="lin" valueType="num">
                                      <p:cBhvr>
                                        <p:cTn id="69" dur="500" fill="hold"/>
                                        <p:tgtEl>
                                          <p:spTgt spid="31"/>
                                        </p:tgtEl>
                                        <p:attrNameLst>
                                          <p:attrName>ppt_w</p:attrName>
                                        </p:attrNameLst>
                                      </p:cBhvr>
                                      <p:tavLst>
                                        <p:tav tm="0">
                                          <p:val>
                                            <p:fltVal val="0"/>
                                          </p:val>
                                        </p:tav>
                                        <p:tav tm="100000">
                                          <p:val>
                                            <p:strVal val="#ppt_w"/>
                                          </p:val>
                                        </p:tav>
                                      </p:tavLst>
                                    </p:anim>
                                    <p:anim calcmode="lin" valueType="num">
                                      <p:cBhvr>
                                        <p:cTn id="70" dur="500" fill="hold"/>
                                        <p:tgtEl>
                                          <p:spTgt spid="31"/>
                                        </p:tgtEl>
                                        <p:attrNameLst>
                                          <p:attrName>ppt_h</p:attrName>
                                        </p:attrNameLst>
                                      </p:cBhvr>
                                      <p:tavLst>
                                        <p:tav tm="0">
                                          <p:val>
                                            <p:fltVal val="0"/>
                                          </p:val>
                                        </p:tav>
                                        <p:tav tm="100000">
                                          <p:val>
                                            <p:strVal val="#ppt_h"/>
                                          </p:val>
                                        </p:tav>
                                      </p:tavLst>
                                    </p:anim>
                                    <p:animEffect transition="in" filter="fade">
                                      <p:cBhvr>
                                        <p:cTn id="71" dur="500"/>
                                        <p:tgtEl>
                                          <p:spTgt spid="31"/>
                                        </p:tgtEl>
                                      </p:cBhvr>
                                    </p:animEffect>
                                  </p:childTnLst>
                                </p:cTn>
                              </p:par>
                            </p:childTnLst>
                          </p:cTn>
                        </p:par>
                        <p:par>
                          <p:cTn id="72" fill="hold">
                            <p:stCondLst>
                              <p:cond delay="6000"/>
                            </p:stCondLst>
                            <p:childTnLst>
                              <p:par>
                                <p:cTn id="73" presetID="22" presetClass="entr" presetSubtype="1"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ipe(up)">
                                      <p:cBhvr>
                                        <p:cTn id="7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5" grpId="0" animBg="1"/>
      <p:bldP spid="44" grpId="0" animBg="1"/>
      <p:bldP spid="11" grpId="0" animBg="1"/>
      <p:bldP spid="25" grpId="0"/>
      <p:bldP spid="26" grpId="0"/>
      <p:bldP spid="27" grpId="0"/>
      <p:bldP spid="28" grpId="0"/>
      <p:bldP spid="29" grpId="0"/>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2016-11-14T23:32:01Z</dcterms:modified>
</cp:coreProperties>
</file>